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4"/>
  </p:notesMasterIdLst>
  <p:sldIdLst>
    <p:sldId id="312" r:id="rId3"/>
    <p:sldId id="313" r:id="rId4"/>
    <p:sldId id="315" r:id="rId5"/>
    <p:sldId id="259" r:id="rId6"/>
    <p:sldId id="316" r:id="rId7"/>
    <p:sldId id="257" r:id="rId8"/>
    <p:sldId id="317" r:id="rId9"/>
    <p:sldId id="261" r:id="rId10"/>
    <p:sldId id="318" r:id="rId11"/>
    <p:sldId id="258" r:id="rId12"/>
    <p:sldId id="319" r:id="rId13"/>
    <p:sldId id="260" r:id="rId14"/>
    <p:sldId id="320" r:id="rId15"/>
    <p:sldId id="262" r:id="rId16"/>
    <p:sldId id="264" r:id="rId17"/>
    <p:sldId id="265" r:id="rId18"/>
    <p:sldId id="266" r:id="rId19"/>
    <p:sldId id="268" r:id="rId20"/>
    <p:sldId id="269" r:id="rId21"/>
    <p:sldId id="270" r:id="rId22"/>
    <p:sldId id="271" r:id="rId23"/>
    <p:sldId id="272" r:id="rId24"/>
    <p:sldId id="273" r:id="rId25"/>
    <p:sldId id="275" r:id="rId26"/>
    <p:sldId id="276" r:id="rId27"/>
    <p:sldId id="277" r:id="rId28"/>
    <p:sldId id="278" r:id="rId29"/>
    <p:sldId id="279" r:id="rId30"/>
    <p:sldId id="280" r:id="rId31"/>
    <p:sldId id="281" r:id="rId32"/>
    <p:sldId id="282" r:id="rId33"/>
    <p:sldId id="283" r:id="rId34"/>
    <p:sldId id="284" r:id="rId35"/>
    <p:sldId id="285" r:id="rId36"/>
    <p:sldId id="287" r:id="rId37"/>
    <p:sldId id="286"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9" r:id="rId59"/>
    <p:sldId id="310" r:id="rId60"/>
    <p:sldId id="311" r:id="rId61"/>
    <p:sldId id="308" r:id="rId62"/>
    <p:sldId id="314" r:id="rId63"/>
  </p:sldIdLst>
  <p:sldSz cx="9144000" cy="5143500" type="screen16x9"/>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e+Ls0SWkKWK5qnCsXR+Yg" hashData="z4YA9n8S8qVd4NmRoOR5UeotAf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63491B"/>
    <a:srgbClr val="6B3305"/>
    <a:srgbClr val="ECD890"/>
    <a:srgbClr val="341902"/>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11" autoAdjust="0"/>
    <p:restoredTop sz="94660"/>
  </p:normalViewPr>
  <p:slideViewPr>
    <p:cSldViewPr>
      <p:cViewPr>
        <p:scale>
          <a:sx n="50" d="100"/>
          <a:sy n="50" d="100"/>
        </p:scale>
        <p:origin x="-1008" y="-69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0E73AF1-602A-4207-A90C-5A4DA5B746FA}" type="datetimeFigureOut">
              <a:rPr lang="es-ES" smtClean="0"/>
              <a:pPr/>
              <a:t>27/11/2015</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7FE7D07-64A5-4B14-AFA1-173A80DF105F}"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7FE7D07-64A5-4B14-AFA1-173A80DF105F}" type="slidenum">
              <a:rPr lang="es-ES" smtClean="0"/>
              <a:pPr/>
              <a:t>43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BAF3753-9EBC-4986-B401-B61B6D39EE3F}" type="datetimeFigureOut">
              <a:rPr lang="es-ES" smtClean="0"/>
              <a:pPr/>
              <a:t>27/11/2015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2505F66-606C-47A9-AEF2-C8581C408B72}" type="slidenum">
              <a:rPr lang="es-ES" smtClean="0"/>
              <a:pPr/>
              <a:t>‹Nº›</a:t>
            </a:fld>
            <a:endParaRPr lang="es-ES"/>
          </a:p>
        </p:txBody>
      </p:sp>
    </p:spTree>
  </p:cSld>
  <p:clrMapOvr>
    <a:masterClrMapping/>
  </p:clrMapOvr>
  <p:transition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9BAF3753-9EBC-4986-B401-B61B6D39EE3F}" type="datetimeFigureOut">
              <a:rPr lang="es-ES" smtClean="0"/>
              <a:pPr/>
              <a:t>27/11/2015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2505F66-606C-47A9-AEF2-C8581C408B72}"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image" Target="../media/image66.png"/><Relationship Id="rId18" Type="http://schemas.openxmlformats.org/officeDocument/2006/relationships/image" Target="../media/image69.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8.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2.png"/><Relationship Id="rId11" Type="http://schemas.openxmlformats.org/officeDocument/2006/relationships/image" Target="../media/image65.png"/><Relationship Id="rId5" Type="http://schemas.openxmlformats.org/officeDocument/2006/relationships/hyperlink" Target="http://www.mispps.com/" TargetMode="External"/><Relationship Id="rId15" Type="http://schemas.openxmlformats.org/officeDocument/2006/relationships/image" Target="../media/image67.png"/><Relationship Id="rId10" Type="http://schemas.openxmlformats.org/officeDocument/2006/relationships/hyperlink" Target="https://www.facebook.com/mispps" TargetMode="External"/><Relationship Id="rId4" Type="http://schemas.openxmlformats.org/officeDocument/2006/relationships/image" Target="../media/image61.png"/><Relationship Id="rId9" Type="http://schemas.openxmlformats.org/officeDocument/2006/relationships/image" Target="../media/image64.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fd4f7b2df3522a57a6003e1f2a1b81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0" name="79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1" name="80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2" name="81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3" name="82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4" name="83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5" name="84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6" name="85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7" name="86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8" name="87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9" name="88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0" name="89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1" name="90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2" name="91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3" name="92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4" name="93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5" name="94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9396" name="Picture 4" descr="Rendered Image"/>
          <p:cNvPicPr>
            <a:picLocks noChangeAspect="1" noChangeArrowheads="1"/>
          </p:cNvPicPr>
          <p:nvPr/>
        </p:nvPicPr>
        <p:blipFill>
          <a:blip r:embed="rId4">
            <a:lum bright="20000" contrast="40000"/>
          </a:blip>
          <a:srcRect/>
          <a:stretch>
            <a:fillRect/>
          </a:stretch>
        </p:blipFill>
        <p:spPr bwMode="auto">
          <a:xfrm>
            <a:off x="5143504" y="0"/>
            <a:ext cx="2143125" cy="1114425"/>
          </a:xfrm>
          <a:prstGeom prst="rect">
            <a:avLst/>
          </a:prstGeom>
          <a:noFill/>
        </p:spPr>
      </p:pic>
      <p:pic>
        <p:nvPicPr>
          <p:cNvPr id="59398" name="Picture 6" descr="Rendered Image"/>
          <p:cNvPicPr>
            <a:picLocks noChangeAspect="1" noChangeArrowheads="1"/>
          </p:cNvPicPr>
          <p:nvPr/>
        </p:nvPicPr>
        <p:blipFill>
          <a:blip r:embed="rId5">
            <a:lum bright="20000" contrast="40000"/>
          </a:blip>
          <a:srcRect/>
          <a:stretch>
            <a:fillRect/>
          </a:stretch>
        </p:blipFill>
        <p:spPr bwMode="auto">
          <a:xfrm>
            <a:off x="4214810" y="1000114"/>
            <a:ext cx="4038600" cy="1252537"/>
          </a:xfrm>
          <a:prstGeom prst="rect">
            <a:avLst/>
          </a:prstGeom>
          <a:noFill/>
        </p:spPr>
      </p:pic>
      <p:pic>
        <p:nvPicPr>
          <p:cNvPr id="59404" name="Picture 12" descr="Rendered Image"/>
          <p:cNvPicPr>
            <a:picLocks noChangeAspect="1" noChangeArrowheads="1"/>
          </p:cNvPicPr>
          <p:nvPr/>
        </p:nvPicPr>
        <p:blipFill>
          <a:blip r:embed="rId6">
            <a:lum contrast="40000"/>
          </a:blip>
          <a:srcRect/>
          <a:stretch>
            <a:fillRect/>
          </a:stretch>
        </p:blipFill>
        <p:spPr bwMode="auto">
          <a:xfrm>
            <a:off x="4357686" y="4429138"/>
            <a:ext cx="3152775" cy="419101"/>
          </a:xfrm>
          <a:prstGeom prst="rect">
            <a:avLst/>
          </a:prstGeom>
          <a:noFill/>
        </p:spPr>
      </p:pic>
      <p:pic>
        <p:nvPicPr>
          <p:cNvPr id="42" name="41 Imagen" descr="5fd4f7b2df3522a57a6003e1f2a1b817.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19000">
    <p:sndAc>
      <p:stSnd loop="1">
        <p:snd r:embed="rId2" name="Agoria - Les Violons Ivr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42"/>
                                        </p:tgtEl>
                                        <p:attrNameLst>
                                          <p:attrName>style.opacity</p:attrName>
                                        </p:attrNameLst>
                                      </p:cBhvr>
                                      <p:to>
                                        <p:strVal val="0"/>
                                      </p:to>
                                    </p:set>
                                    <p:animEffect filter="image" prLst="opacity: 0">
                                      <p:cBhvr rctx="IE">
                                        <p:cTn id="7" dur="indefinite"/>
                                        <p:tgtEl>
                                          <p:spTgt spid="4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2000" fill="hold"/>
                                        <p:tgtEl>
                                          <p:spTgt spid="19"/>
                                        </p:tgtEl>
                                        <p:attrNameLst>
                                          <p:attrName>ppt_x</p:attrName>
                                        </p:attrNameLst>
                                      </p:cBhvr>
                                      <p:tavLst>
                                        <p:tav tm="0">
                                          <p:val>
                                            <p:strVal val="#ppt_x"/>
                                          </p:val>
                                        </p:tav>
                                        <p:tav tm="100000">
                                          <p:val>
                                            <p:strVal val="#ppt_x"/>
                                          </p:val>
                                        </p:tav>
                                      </p:tavLst>
                                    </p:anim>
                                    <p:anim calcmode="lin" valueType="num">
                                      <p:cBhvr additive="base">
                                        <p:cTn id="43" dur="2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additive="base">
                                        <p:cTn id="46" dur="2000" fill="hold"/>
                                        <p:tgtEl>
                                          <p:spTgt spid="20"/>
                                        </p:tgtEl>
                                        <p:attrNameLst>
                                          <p:attrName>ppt_x</p:attrName>
                                        </p:attrNameLst>
                                      </p:cBhvr>
                                      <p:tavLst>
                                        <p:tav tm="0">
                                          <p:val>
                                            <p:strVal val="#ppt_x"/>
                                          </p:val>
                                        </p:tav>
                                        <p:tav tm="100000">
                                          <p:val>
                                            <p:strVal val="#ppt_x"/>
                                          </p:val>
                                        </p:tav>
                                      </p:tavLst>
                                    </p:anim>
                                    <p:anim calcmode="lin" valueType="num">
                                      <p:cBhvr additive="base">
                                        <p:cTn id="47" dur="2000" fill="hold"/>
                                        <p:tgtEl>
                                          <p:spTgt spid="20"/>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2000" fill="hold"/>
                                        <p:tgtEl>
                                          <p:spTgt spid="21"/>
                                        </p:tgtEl>
                                        <p:attrNameLst>
                                          <p:attrName>ppt_x</p:attrName>
                                        </p:attrNameLst>
                                      </p:cBhvr>
                                      <p:tavLst>
                                        <p:tav tm="0">
                                          <p:val>
                                            <p:strVal val="#ppt_x"/>
                                          </p:val>
                                        </p:tav>
                                        <p:tav tm="100000">
                                          <p:val>
                                            <p:strVal val="#ppt_x"/>
                                          </p:val>
                                        </p:tav>
                                      </p:tavLst>
                                    </p:anim>
                                    <p:anim calcmode="lin" valueType="num">
                                      <p:cBhvr additive="base">
                                        <p:cTn id="51" dur="2000" fill="hold"/>
                                        <p:tgtEl>
                                          <p:spTgt spid="21"/>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 calcmode="lin" valueType="num">
                                      <p:cBhvr additive="base">
                                        <p:cTn id="54" dur="2000" fill="hold"/>
                                        <p:tgtEl>
                                          <p:spTgt spid="22"/>
                                        </p:tgtEl>
                                        <p:attrNameLst>
                                          <p:attrName>ppt_x</p:attrName>
                                        </p:attrNameLst>
                                      </p:cBhvr>
                                      <p:tavLst>
                                        <p:tav tm="0">
                                          <p:val>
                                            <p:strVal val="#ppt_x"/>
                                          </p:val>
                                        </p:tav>
                                        <p:tav tm="100000">
                                          <p:val>
                                            <p:strVal val="#ppt_x"/>
                                          </p:val>
                                        </p:tav>
                                      </p:tavLst>
                                    </p:anim>
                                    <p:anim calcmode="lin" valueType="num">
                                      <p:cBhvr additive="base">
                                        <p:cTn id="55" dur="2000" fill="hold"/>
                                        <p:tgtEl>
                                          <p:spTgt spid="22"/>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2000" fill="hold"/>
                                        <p:tgtEl>
                                          <p:spTgt spid="23"/>
                                        </p:tgtEl>
                                        <p:attrNameLst>
                                          <p:attrName>ppt_x</p:attrName>
                                        </p:attrNameLst>
                                      </p:cBhvr>
                                      <p:tavLst>
                                        <p:tav tm="0">
                                          <p:val>
                                            <p:strVal val="#ppt_x"/>
                                          </p:val>
                                        </p:tav>
                                        <p:tav tm="100000">
                                          <p:val>
                                            <p:strVal val="#ppt_x"/>
                                          </p:val>
                                        </p:tav>
                                      </p:tavLst>
                                    </p:anim>
                                    <p:anim calcmode="lin" valueType="num">
                                      <p:cBhvr additive="base">
                                        <p:cTn id="59" dur="2000" fill="hold"/>
                                        <p:tgtEl>
                                          <p:spTgt spid="23"/>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2000" fill="hold"/>
                                        <p:tgtEl>
                                          <p:spTgt spid="24"/>
                                        </p:tgtEl>
                                        <p:attrNameLst>
                                          <p:attrName>ppt_x</p:attrName>
                                        </p:attrNameLst>
                                      </p:cBhvr>
                                      <p:tavLst>
                                        <p:tav tm="0">
                                          <p:val>
                                            <p:strVal val="#ppt_x"/>
                                          </p:val>
                                        </p:tav>
                                        <p:tav tm="100000">
                                          <p:val>
                                            <p:strVal val="#ppt_x"/>
                                          </p:val>
                                        </p:tav>
                                      </p:tavLst>
                                    </p:anim>
                                    <p:anim calcmode="lin" valueType="num">
                                      <p:cBhvr additive="base">
                                        <p:cTn id="63" dur="2000" fill="hold"/>
                                        <p:tgtEl>
                                          <p:spTgt spid="24"/>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2000" fill="hold"/>
                                        <p:tgtEl>
                                          <p:spTgt spid="25"/>
                                        </p:tgtEl>
                                        <p:attrNameLst>
                                          <p:attrName>ppt_x</p:attrName>
                                        </p:attrNameLst>
                                      </p:cBhvr>
                                      <p:tavLst>
                                        <p:tav tm="0">
                                          <p:val>
                                            <p:strVal val="#ppt_x"/>
                                          </p:val>
                                        </p:tav>
                                        <p:tav tm="100000">
                                          <p:val>
                                            <p:strVal val="#ppt_x"/>
                                          </p:val>
                                        </p:tav>
                                      </p:tavLst>
                                    </p:anim>
                                    <p:anim calcmode="lin" valueType="num">
                                      <p:cBhvr additive="base">
                                        <p:cTn id="67" dur="2000" fill="hold"/>
                                        <p:tgtEl>
                                          <p:spTgt spid="25"/>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2000" fill="hold"/>
                                        <p:tgtEl>
                                          <p:spTgt spid="26"/>
                                        </p:tgtEl>
                                        <p:attrNameLst>
                                          <p:attrName>ppt_x</p:attrName>
                                        </p:attrNameLst>
                                      </p:cBhvr>
                                      <p:tavLst>
                                        <p:tav tm="0">
                                          <p:val>
                                            <p:strVal val="#ppt_x"/>
                                          </p:val>
                                        </p:tav>
                                        <p:tav tm="100000">
                                          <p:val>
                                            <p:strVal val="#ppt_x"/>
                                          </p:val>
                                        </p:tav>
                                      </p:tavLst>
                                    </p:anim>
                                    <p:anim calcmode="lin" valueType="num">
                                      <p:cBhvr additive="base">
                                        <p:cTn id="71" dur="2000" fill="hold"/>
                                        <p:tgtEl>
                                          <p:spTgt spid="26"/>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63"/>
                                        </p:tgtEl>
                                        <p:attrNameLst>
                                          <p:attrName>style.visibility</p:attrName>
                                        </p:attrNameLst>
                                      </p:cBhvr>
                                      <p:to>
                                        <p:strVal val="visible"/>
                                      </p:to>
                                    </p:set>
                                    <p:anim calcmode="lin" valueType="num">
                                      <p:cBhvr additive="base">
                                        <p:cTn id="74" dur="2000" fill="hold"/>
                                        <p:tgtEl>
                                          <p:spTgt spid="63"/>
                                        </p:tgtEl>
                                        <p:attrNameLst>
                                          <p:attrName>ppt_x</p:attrName>
                                        </p:attrNameLst>
                                      </p:cBhvr>
                                      <p:tavLst>
                                        <p:tav tm="0">
                                          <p:val>
                                            <p:strVal val="#ppt_x"/>
                                          </p:val>
                                        </p:tav>
                                        <p:tav tm="100000">
                                          <p:val>
                                            <p:strVal val="#ppt_x"/>
                                          </p:val>
                                        </p:tav>
                                      </p:tavLst>
                                    </p:anim>
                                    <p:anim calcmode="lin" valueType="num">
                                      <p:cBhvr additive="base">
                                        <p:cTn id="75" dur="2000" fill="hold"/>
                                        <p:tgtEl>
                                          <p:spTgt spid="63"/>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64"/>
                                        </p:tgtEl>
                                        <p:attrNameLst>
                                          <p:attrName>style.visibility</p:attrName>
                                        </p:attrNameLst>
                                      </p:cBhvr>
                                      <p:to>
                                        <p:strVal val="visible"/>
                                      </p:to>
                                    </p:set>
                                    <p:anim calcmode="lin" valueType="num">
                                      <p:cBhvr additive="base">
                                        <p:cTn id="78" dur="2000" fill="hold"/>
                                        <p:tgtEl>
                                          <p:spTgt spid="64"/>
                                        </p:tgtEl>
                                        <p:attrNameLst>
                                          <p:attrName>ppt_x</p:attrName>
                                        </p:attrNameLst>
                                      </p:cBhvr>
                                      <p:tavLst>
                                        <p:tav tm="0">
                                          <p:val>
                                            <p:strVal val="#ppt_x"/>
                                          </p:val>
                                        </p:tav>
                                        <p:tav tm="100000">
                                          <p:val>
                                            <p:strVal val="#ppt_x"/>
                                          </p:val>
                                        </p:tav>
                                      </p:tavLst>
                                    </p:anim>
                                    <p:anim calcmode="lin" valueType="num">
                                      <p:cBhvr additive="base">
                                        <p:cTn id="79" dur="2000" fill="hold"/>
                                        <p:tgtEl>
                                          <p:spTgt spid="64"/>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65"/>
                                        </p:tgtEl>
                                        <p:attrNameLst>
                                          <p:attrName>style.visibility</p:attrName>
                                        </p:attrNameLst>
                                      </p:cBhvr>
                                      <p:to>
                                        <p:strVal val="visible"/>
                                      </p:to>
                                    </p:set>
                                    <p:anim calcmode="lin" valueType="num">
                                      <p:cBhvr additive="base">
                                        <p:cTn id="82" dur="2000" fill="hold"/>
                                        <p:tgtEl>
                                          <p:spTgt spid="65"/>
                                        </p:tgtEl>
                                        <p:attrNameLst>
                                          <p:attrName>ppt_x</p:attrName>
                                        </p:attrNameLst>
                                      </p:cBhvr>
                                      <p:tavLst>
                                        <p:tav tm="0">
                                          <p:val>
                                            <p:strVal val="#ppt_x"/>
                                          </p:val>
                                        </p:tav>
                                        <p:tav tm="100000">
                                          <p:val>
                                            <p:strVal val="#ppt_x"/>
                                          </p:val>
                                        </p:tav>
                                      </p:tavLst>
                                    </p:anim>
                                    <p:anim calcmode="lin" valueType="num">
                                      <p:cBhvr additive="base">
                                        <p:cTn id="83" dur="2000" fill="hold"/>
                                        <p:tgtEl>
                                          <p:spTgt spid="65"/>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66"/>
                                        </p:tgtEl>
                                        <p:attrNameLst>
                                          <p:attrName>style.visibility</p:attrName>
                                        </p:attrNameLst>
                                      </p:cBhvr>
                                      <p:to>
                                        <p:strVal val="visible"/>
                                      </p:to>
                                    </p:set>
                                    <p:anim calcmode="lin" valueType="num">
                                      <p:cBhvr additive="base">
                                        <p:cTn id="86" dur="2000" fill="hold"/>
                                        <p:tgtEl>
                                          <p:spTgt spid="66"/>
                                        </p:tgtEl>
                                        <p:attrNameLst>
                                          <p:attrName>ppt_x</p:attrName>
                                        </p:attrNameLst>
                                      </p:cBhvr>
                                      <p:tavLst>
                                        <p:tav tm="0">
                                          <p:val>
                                            <p:strVal val="#ppt_x"/>
                                          </p:val>
                                        </p:tav>
                                        <p:tav tm="100000">
                                          <p:val>
                                            <p:strVal val="#ppt_x"/>
                                          </p:val>
                                        </p:tav>
                                      </p:tavLst>
                                    </p:anim>
                                    <p:anim calcmode="lin" valueType="num">
                                      <p:cBhvr additive="base">
                                        <p:cTn id="87" dur="2000" fill="hold"/>
                                        <p:tgtEl>
                                          <p:spTgt spid="66"/>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80"/>
                                        </p:tgtEl>
                                        <p:attrNameLst>
                                          <p:attrName>style.visibility</p:attrName>
                                        </p:attrNameLst>
                                      </p:cBhvr>
                                      <p:to>
                                        <p:strVal val="visible"/>
                                      </p:to>
                                    </p:set>
                                    <p:anim calcmode="lin" valueType="num">
                                      <p:cBhvr additive="base">
                                        <p:cTn id="90" dur="2000" fill="hold"/>
                                        <p:tgtEl>
                                          <p:spTgt spid="80"/>
                                        </p:tgtEl>
                                        <p:attrNameLst>
                                          <p:attrName>ppt_x</p:attrName>
                                        </p:attrNameLst>
                                      </p:cBhvr>
                                      <p:tavLst>
                                        <p:tav tm="0">
                                          <p:val>
                                            <p:strVal val="#ppt_x"/>
                                          </p:val>
                                        </p:tav>
                                        <p:tav tm="100000">
                                          <p:val>
                                            <p:strVal val="#ppt_x"/>
                                          </p:val>
                                        </p:tav>
                                      </p:tavLst>
                                    </p:anim>
                                    <p:anim calcmode="lin" valueType="num">
                                      <p:cBhvr additive="base">
                                        <p:cTn id="91" dur="2000" fill="hold"/>
                                        <p:tgtEl>
                                          <p:spTgt spid="80"/>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81"/>
                                        </p:tgtEl>
                                        <p:attrNameLst>
                                          <p:attrName>style.visibility</p:attrName>
                                        </p:attrNameLst>
                                      </p:cBhvr>
                                      <p:to>
                                        <p:strVal val="visible"/>
                                      </p:to>
                                    </p:set>
                                    <p:anim calcmode="lin" valueType="num">
                                      <p:cBhvr additive="base">
                                        <p:cTn id="94" dur="2000" fill="hold"/>
                                        <p:tgtEl>
                                          <p:spTgt spid="81"/>
                                        </p:tgtEl>
                                        <p:attrNameLst>
                                          <p:attrName>ppt_x</p:attrName>
                                        </p:attrNameLst>
                                      </p:cBhvr>
                                      <p:tavLst>
                                        <p:tav tm="0">
                                          <p:val>
                                            <p:strVal val="#ppt_x"/>
                                          </p:val>
                                        </p:tav>
                                        <p:tav tm="100000">
                                          <p:val>
                                            <p:strVal val="#ppt_x"/>
                                          </p:val>
                                        </p:tav>
                                      </p:tavLst>
                                    </p:anim>
                                    <p:anim calcmode="lin" valueType="num">
                                      <p:cBhvr additive="base">
                                        <p:cTn id="95" dur="2000" fill="hold"/>
                                        <p:tgtEl>
                                          <p:spTgt spid="81"/>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82"/>
                                        </p:tgtEl>
                                        <p:attrNameLst>
                                          <p:attrName>style.visibility</p:attrName>
                                        </p:attrNameLst>
                                      </p:cBhvr>
                                      <p:to>
                                        <p:strVal val="visible"/>
                                      </p:to>
                                    </p:set>
                                    <p:anim calcmode="lin" valueType="num">
                                      <p:cBhvr additive="base">
                                        <p:cTn id="98" dur="2000" fill="hold"/>
                                        <p:tgtEl>
                                          <p:spTgt spid="82"/>
                                        </p:tgtEl>
                                        <p:attrNameLst>
                                          <p:attrName>ppt_x</p:attrName>
                                        </p:attrNameLst>
                                      </p:cBhvr>
                                      <p:tavLst>
                                        <p:tav tm="0">
                                          <p:val>
                                            <p:strVal val="#ppt_x"/>
                                          </p:val>
                                        </p:tav>
                                        <p:tav tm="100000">
                                          <p:val>
                                            <p:strVal val="#ppt_x"/>
                                          </p:val>
                                        </p:tav>
                                      </p:tavLst>
                                    </p:anim>
                                    <p:anim calcmode="lin" valueType="num">
                                      <p:cBhvr additive="base">
                                        <p:cTn id="99" dur="2000" fill="hold"/>
                                        <p:tgtEl>
                                          <p:spTgt spid="82"/>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83"/>
                                        </p:tgtEl>
                                        <p:attrNameLst>
                                          <p:attrName>style.visibility</p:attrName>
                                        </p:attrNameLst>
                                      </p:cBhvr>
                                      <p:to>
                                        <p:strVal val="visible"/>
                                      </p:to>
                                    </p:set>
                                    <p:anim calcmode="lin" valueType="num">
                                      <p:cBhvr additive="base">
                                        <p:cTn id="102" dur="2000" fill="hold"/>
                                        <p:tgtEl>
                                          <p:spTgt spid="83"/>
                                        </p:tgtEl>
                                        <p:attrNameLst>
                                          <p:attrName>ppt_x</p:attrName>
                                        </p:attrNameLst>
                                      </p:cBhvr>
                                      <p:tavLst>
                                        <p:tav tm="0">
                                          <p:val>
                                            <p:strVal val="#ppt_x"/>
                                          </p:val>
                                        </p:tav>
                                        <p:tav tm="100000">
                                          <p:val>
                                            <p:strVal val="#ppt_x"/>
                                          </p:val>
                                        </p:tav>
                                      </p:tavLst>
                                    </p:anim>
                                    <p:anim calcmode="lin" valueType="num">
                                      <p:cBhvr additive="base">
                                        <p:cTn id="103" dur="2000" fill="hold"/>
                                        <p:tgtEl>
                                          <p:spTgt spid="83"/>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84"/>
                                        </p:tgtEl>
                                        <p:attrNameLst>
                                          <p:attrName>style.visibility</p:attrName>
                                        </p:attrNameLst>
                                      </p:cBhvr>
                                      <p:to>
                                        <p:strVal val="visible"/>
                                      </p:to>
                                    </p:set>
                                    <p:anim calcmode="lin" valueType="num">
                                      <p:cBhvr additive="base">
                                        <p:cTn id="106" dur="2000" fill="hold"/>
                                        <p:tgtEl>
                                          <p:spTgt spid="84"/>
                                        </p:tgtEl>
                                        <p:attrNameLst>
                                          <p:attrName>ppt_x</p:attrName>
                                        </p:attrNameLst>
                                      </p:cBhvr>
                                      <p:tavLst>
                                        <p:tav tm="0">
                                          <p:val>
                                            <p:strVal val="#ppt_x"/>
                                          </p:val>
                                        </p:tav>
                                        <p:tav tm="100000">
                                          <p:val>
                                            <p:strVal val="#ppt_x"/>
                                          </p:val>
                                        </p:tav>
                                      </p:tavLst>
                                    </p:anim>
                                    <p:anim calcmode="lin" valueType="num">
                                      <p:cBhvr additive="base">
                                        <p:cTn id="107" dur="2000" fill="hold"/>
                                        <p:tgtEl>
                                          <p:spTgt spid="84"/>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85"/>
                                        </p:tgtEl>
                                        <p:attrNameLst>
                                          <p:attrName>style.visibility</p:attrName>
                                        </p:attrNameLst>
                                      </p:cBhvr>
                                      <p:to>
                                        <p:strVal val="visible"/>
                                      </p:to>
                                    </p:set>
                                    <p:anim calcmode="lin" valueType="num">
                                      <p:cBhvr additive="base">
                                        <p:cTn id="110" dur="2000" fill="hold"/>
                                        <p:tgtEl>
                                          <p:spTgt spid="85"/>
                                        </p:tgtEl>
                                        <p:attrNameLst>
                                          <p:attrName>ppt_x</p:attrName>
                                        </p:attrNameLst>
                                      </p:cBhvr>
                                      <p:tavLst>
                                        <p:tav tm="0">
                                          <p:val>
                                            <p:strVal val="#ppt_x"/>
                                          </p:val>
                                        </p:tav>
                                        <p:tav tm="100000">
                                          <p:val>
                                            <p:strVal val="#ppt_x"/>
                                          </p:val>
                                        </p:tav>
                                      </p:tavLst>
                                    </p:anim>
                                    <p:anim calcmode="lin" valueType="num">
                                      <p:cBhvr additive="base">
                                        <p:cTn id="111" dur="2000" fill="hold"/>
                                        <p:tgtEl>
                                          <p:spTgt spid="85"/>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86"/>
                                        </p:tgtEl>
                                        <p:attrNameLst>
                                          <p:attrName>style.visibility</p:attrName>
                                        </p:attrNameLst>
                                      </p:cBhvr>
                                      <p:to>
                                        <p:strVal val="visible"/>
                                      </p:to>
                                    </p:set>
                                    <p:anim calcmode="lin" valueType="num">
                                      <p:cBhvr additive="base">
                                        <p:cTn id="114" dur="2000" fill="hold"/>
                                        <p:tgtEl>
                                          <p:spTgt spid="86"/>
                                        </p:tgtEl>
                                        <p:attrNameLst>
                                          <p:attrName>ppt_x</p:attrName>
                                        </p:attrNameLst>
                                      </p:cBhvr>
                                      <p:tavLst>
                                        <p:tav tm="0">
                                          <p:val>
                                            <p:strVal val="#ppt_x"/>
                                          </p:val>
                                        </p:tav>
                                        <p:tav tm="100000">
                                          <p:val>
                                            <p:strVal val="#ppt_x"/>
                                          </p:val>
                                        </p:tav>
                                      </p:tavLst>
                                    </p:anim>
                                    <p:anim calcmode="lin" valueType="num">
                                      <p:cBhvr additive="base">
                                        <p:cTn id="115" dur="2000" fill="hold"/>
                                        <p:tgtEl>
                                          <p:spTgt spid="86"/>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87"/>
                                        </p:tgtEl>
                                        <p:attrNameLst>
                                          <p:attrName>style.visibility</p:attrName>
                                        </p:attrNameLst>
                                      </p:cBhvr>
                                      <p:to>
                                        <p:strVal val="visible"/>
                                      </p:to>
                                    </p:set>
                                    <p:anim calcmode="lin" valueType="num">
                                      <p:cBhvr additive="base">
                                        <p:cTn id="118" dur="2000" fill="hold"/>
                                        <p:tgtEl>
                                          <p:spTgt spid="87"/>
                                        </p:tgtEl>
                                        <p:attrNameLst>
                                          <p:attrName>ppt_x</p:attrName>
                                        </p:attrNameLst>
                                      </p:cBhvr>
                                      <p:tavLst>
                                        <p:tav tm="0">
                                          <p:val>
                                            <p:strVal val="#ppt_x"/>
                                          </p:val>
                                        </p:tav>
                                        <p:tav tm="100000">
                                          <p:val>
                                            <p:strVal val="#ppt_x"/>
                                          </p:val>
                                        </p:tav>
                                      </p:tavLst>
                                    </p:anim>
                                    <p:anim calcmode="lin" valueType="num">
                                      <p:cBhvr additive="base">
                                        <p:cTn id="119" dur="2000" fill="hold"/>
                                        <p:tgtEl>
                                          <p:spTgt spid="87"/>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88"/>
                                        </p:tgtEl>
                                        <p:attrNameLst>
                                          <p:attrName>style.visibility</p:attrName>
                                        </p:attrNameLst>
                                      </p:cBhvr>
                                      <p:to>
                                        <p:strVal val="visible"/>
                                      </p:to>
                                    </p:set>
                                    <p:anim calcmode="lin" valueType="num">
                                      <p:cBhvr additive="base">
                                        <p:cTn id="122" dur="2000" fill="hold"/>
                                        <p:tgtEl>
                                          <p:spTgt spid="88"/>
                                        </p:tgtEl>
                                        <p:attrNameLst>
                                          <p:attrName>ppt_x</p:attrName>
                                        </p:attrNameLst>
                                      </p:cBhvr>
                                      <p:tavLst>
                                        <p:tav tm="0">
                                          <p:val>
                                            <p:strVal val="#ppt_x"/>
                                          </p:val>
                                        </p:tav>
                                        <p:tav tm="100000">
                                          <p:val>
                                            <p:strVal val="#ppt_x"/>
                                          </p:val>
                                        </p:tav>
                                      </p:tavLst>
                                    </p:anim>
                                    <p:anim calcmode="lin" valueType="num">
                                      <p:cBhvr additive="base">
                                        <p:cTn id="123" dur="2000" fill="hold"/>
                                        <p:tgtEl>
                                          <p:spTgt spid="88"/>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89"/>
                                        </p:tgtEl>
                                        <p:attrNameLst>
                                          <p:attrName>style.visibility</p:attrName>
                                        </p:attrNameLst>
                                      </p:cBhvr>
                                      <p:to>
                                        <p:strVal val="visible"/>
                                      </p:to>
                                    </p:set>
                                    <p:anim calcmode="lin" valueType="num">
                                      <p:cBhvr additive="base">
                                        <p:cTn id="126" dur="2000" fill="hold"/>
                                        <p:tgtEl>
                                          <p:spTgt spid="89"/>
                                        </p:tgtEl>
                                        <p:attrNameLst>
                                          <p:attrName>ppt_x</p:attrName>
                                        </p:attrNameLst>
                                      </p:cBhvr>
                                      <p:tavLst>
                                        <p:tav tm="0">
                                          <p:val>
                                            <p:strVal val="#ppt_x"/>
                                          </p:val>
                                        </p:tav>
                                        <p:tav tm="100000">
                                          <p:val>
                                            <p:strVal val="#ppt_x"/>
                                          </p:val>
                                        </p:tav>
                                      </p:tavLst>
                                    </p:anim>
                                    <p:anim calcmode="lin" valueType="num">
                                      <p:cBhvr additive="base">
                                        <p:cTn id="127" dur="2000" fill="hold"/>
                                        <p:tgtEl>
                                          <p:spTgt spid="89"/>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90"/>
                                        </p:tgtEl>
                                        <p:attrNameLst>
                                          <p:attrName>style.visibility</p:attrName>
                                        </p:attrNameLst>
                                      </p:cBhvr>
                                      <p:to>
                                        <p:strVal val="visible"/>
                                      </p:to>
                                    </p:set>
                                    <p:anim calcmode="lin" valueType="num">
                                      <p:cBhvr additive="base">
                                        <p:cTn id="130" dur="2000" fill="hold"/>
                                        <p:tgtEl>
                                          <p:spTgt spid="90"/>
                                        </p:tgtEl>
                                        <p:attrNameLst>
                                          <p:attrName>ppt_x</p:attrName>
                                        </p:attrNameLst>
                                      </p:cBhvr>
                                      <p:tavLst>
                                        <p:tav tm="0">
                                          <p:val>
                                            <p:strVal val="#ppt_x"/>
                                          </p:val>
                                        </p:tav>
                                        <p:tav tm="100000">
                                          <p:val>
                                            <p:strVal val="#ppt_x"/>
                                          </p:val>
                                        </p:tav>
                                      </p:tavLst>
                                    </p:anim>
                                    <p:anim calcmode="lin" valueType="num">
                                      <p:cBhvr additive="base">
                                        <p:cTn id="131" dur="2000" fill="hold"/>
                                        <p:tgtEl>
                                          <p:spTgt spid="90"/>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additive="base">
                                        <p:cTn id="134" dur="2000" fill="hold"/>
                                        <p:tgtEl>
                                          <p:spTgt spid="91"/>
                                        </p:tgtEl>
                                        <p:attrNameLst>
                                          <p:attrName>ppt_x</p:attrName>
                                        </p:attrNameLst>
                                      </p:cBhvr>
                                      <p:tavLst>
                                        <p:tav tm="0">
                                          <p:val>
                                            <p:strVal val="#ppt_x"/>
                                          </p:val>
                                        </p:tav>
                                        <p:tav tm="100000">
                                          <p:val>
                                            <p:strVal val="#ppt_x"/>
                                          </p:val>
                                        </p:tav>
                                      </p:tavLst>
                                    </p:anim>
                                    <p:anim calcmode="lin" valueType="num">
                                      <p:cBhvr additive="base">
                                        <p:cTn id="135" dur="2000" fill="hold"/>
                                        <p:tgtEl>
                                          <p:spTgt spid="91"/>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92"/>
                                        </p:tgtEl>
                                        <p:attrNameLst>
                                          <p:attrName>style.visibility</p:attrName>
                                        </p:attrNameLst>
                                      </p:cBhvr>
                                      <p:to>
                                        <p:strVal val="visible"/>
                                      </p:to>
                                    </p:set>
                                    <p:anim calcmode="lin" valueType="num">
                                      <p:cBhvr additive="base">
                                        <p:cTn id="138" dur="2000" fill="hold"/>
                                        <p:tgtEl>
                                          <p:spTgt spid="92"/>
                                        </p:tgtEl>
                                        <p:attrNameLst>
                                          <p:attrName>ppt_x</p:attrName>
                                        </p:attrNameLst>
                                      </p:cBhvr>
                                      <p:tavLst>
                                        <p:tav tm="0">
                                          <p:val>
                                            <p:strVal val="#ppt_x"/>
                                          </p:val>
                                        </p:tav>
                                        <p:tav tm="100000">
                                          <p:val>
                                            <p:strVal val="#ppt_x"/>
                                          </p:val>
                                        </p:tav>
                                      </p:tavLst>
                                    </p:anim>
                                    <p:anim calcmode="lin" valueType="num">
                                      <p:cBhvr additive="base">
                                        <p:cTn id="139" dur="2000" fill="hold"/>
                                        <p:tgtEl>
                                          <p:spTgt spid="92"/>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93"/>
                                        </p:tgtEl>
                                        <p:attrNameLst>
                                          <p:attrName>style.visibility</p:attrName>
                                        </p:attrNameLst>
                                      </p:cBhvr>
                                      <p:to>
                                        <p:strVal val="visible"/>
                                      </p:to>
                                    </p:set>
                                    <p:anim calcmode="lin" valueType="num">
                                      <p:cBhvr additive="base">
                                        <p:cTn id="142" dur="2000" fill="hold"/>
                                        <p:tgtEl>
                                          <p:spTgt spid="93"/>
                                        </p:tgtEl>
                                        <p:attrNameLst>
                                          <p:attrName>ppt_x</p:attrName>
                                        </p:attrNameLst>
                                      </p:cBhvr>
                                      <p:tavLst>
                                        <p:tav tm="0">
                                          <p:val>
                                            <p:strVal val="#ppt_x"/>
                                          </p:val>
                                        </p:tav>
                                        <p:tav tm="100000">
                                          <p:val>
                                            <p:strVal val="#ppt_x"/>
                                          </p:val>
                                        </p:tav>
                                      </p:tavLst>
                                    </p:anim>
                                    <p:anim calcmode="lin" valueType="num">
                                      <p:cBhvr additive="base">
                                        <p:cTn id="143" dur="2000" fill="hold"/>
                                        <p:tgtEl>
                                          <p:spTgt spid="93"/>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94"/>
                                        </p:tgtEl>
                                        <p:attrNameLst>
                                          <p:attrName>style.visibility</p:attrName>
                                        </p:attrNameLst>
                                      </p:cBhvr>
                                      <p:to>
                                        <p:strVal val="visible"/>
                                      </p:to>
                                    </p:set>
                                    <p:anim calcmode="lin" valueType="num">
                                      <p:cBhvr additive="base">
                                        <p:cTn id="146" dur="2000" fill="hold"/>
                                        <p:tgtEl>
                                          <p:spTgt spid="94"/>
                                        </p:tgtEl>
                                        <p:attrNameLst>
                                          <p:attrName>ppt_x</p:attrName>
                                        </p:attrNameLst>
                                      </p:cBhvr>
                                      <p:tavLst>
                                        <p:tav tm="0">
                                          <p:val>
                                            <p:strVal val="#ppt_x"/>
                                          </p:val>
                                        </p:tav>
                                        <p:tav tm="100000">
                                          <p:val>
                                            <p:strVal val="#ppt_x"/>
                                          </p:val>
                                        </p:tav>
                                      </p:tavLst>
                                    </p:anim>
                                    <p:anim calcmode="lin" valueType="num">
                                      <p:cBhvr additive="base">
                                        <p:cTn id="147" dur="2000" fill="hold"/>
                                        <p:tgtEl>
                                          <p:spTgt spid="94"/>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95"/>
                                        </p:tgtEl>
                                        <p:attrNameLst>
                                          <p:attrName>style.visibility</p:attrName>
                                        </p:attrNameLst>
                                      </p:cBhvr>
                                      <p:to>
                                        <p:strVal val="visible"/>
                                      </p:to>
                                    </p:set>
                                    <p:anim calcmode="lin" valueType="num">
                                      <p:cBhvr additive="base">
                                        <p:cTn id="150" dur="2000" fill="hold"/>
                                        <p:tgtEl>
                                          <p:spTgt spid="95"/>
                                        </p:tgtEl>
                                        <p:attrNameLst>
                                          <p:attrName>ppt_x</p:attrName>
                                        </p:attrNameLst>
                                      </p:cBhvr>
                                      <p:tavLst>
                                        <p:tav tm="0">
                                          <p:val>
                                            <p:strVal val="#ppt_x"/>
                                          </p:val>
                                        </p:tav>
                                        <p:tav tm="100000">
                                          <p:val>
                                            <p:strVal val="#ppt_x"/>
                                          </p:val>
                                        </p:tav>
                                      </p:tavLst>
                                    </p:anim>
                                    <p:anim calcmode="lin" valueType="num">
                                      <p:cBhvr additive="base">
                                        <p:cTn id="151" dur="2000" fill="hold"/>
                                        <p:tgtEl>
                                          <p:spTgt spid="95"/>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21"/>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25"/>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65"/>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82"/>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86"/>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90"/>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94"/>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19"/>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23"/>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63"/>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80"/>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84"/>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88"/>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92"/>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20"/>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24"/>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64"/>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81"/>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85"/>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89"/>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93"/>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22"/>
                                        </p:tgtEl>
                                        <p:attrNameLst>
                                          <p:attrName>r</p:attrName>
                                        </p:attrNameLst>
                                      </p:cBhvr>
                                    </p:animRot>
                                  </p:childTnLst>
                                </p:cTn>
                              </p:par>
                              <p:par>
                                <p:cTn id="212" presetID="8" presetClass="emph" presetSubtype="0" fill="hold" grpId="1" nodeType="withEffect">
                                  <p:stCondLst>
                                    <p:cond delay="0"/>
                                  </p:stCondLst>
                                  <p:childTnLst>
                                    <p:animRot by="-21600000">
                                      <p:cBhvr>
                                        <p:cTn id="213" dur="2000" fill="hold"/>
                                        <p:tgtEl>
                                          <p:spTgt spid="26"/>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66"/>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83"/>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87"/>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91"/>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95"/>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2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2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2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2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2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2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2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2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blinds(vertical)">
                                      <p:cBhvr>
                                        <p:cTn id="250" dur="2000"/>
                                        <p:tgtEl>
                                          <p:spTgt spid="19"/>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blinds(vertical)">
                                      <p:cBhvr>
                                        <p:cTn id="253" dur="2000"/>
                                        <p:tgtEl>
                                          <p:spTgt spid="20"/>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blinds(vertical)">
                                      <p:cBhvr>
                                        <p:cTn id="256" dur="2000"/>
                                        <p:tgtEl>
                                          <p:spTgt spid="21"/>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blinds(vertical)">
                                      <p:cBhvr>
                                        <p:cTn id="259" dur="2000"/>
                                        <p:tgtEl>
                                          <p:spTgt spid="22"/>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blinds(vertical)">
                                      <p:cBhvr>
                                        <p:cTn id="262" dur="2000"/>
                                        <p:tgtEl>
                                          <p:spTgt spid="23"/>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blinds(vertical)">
                                      <p:cBhvr>
                                        <p:cTn id="265" dur="2000"/>
                                        <p:tgtEl>
                                          <p:spTgt spid="24"/>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blinds(vertical)">
                                      <p:cBhvr>
                                        <p:cTn id="268" dur="2000"/>
                                        <p:tgtEl>
                                          <p:spTgt spid="25"/>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blinds(vertical)">
                                      <p:cBhvr>
                                        <p:cTn id="271" dur="2000"/>
                                        <p:tgtEl>
                                          <p:spTgt spid="26"/>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63"/>
                                        </p:tgtEl>
                                        <p:attrNameLst>
                                          <p:attrName>style.visibility</p:attrName>
                                        </p:attrNameLst>
                                      </p:cBhvr>
                                      <p:to>
                                        <p:strVal val="visible"/>
                                      </p:to>
                                    </p:set>
                                    <p:animEffect transition="in" filter="blinds(vertical)">
                                      <p:cBhvr>
                                        <p:cTn id="274" dur="2000"/>
                                        <p:tgtEl>
                                          <p:spTgt spid="63"/>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64"/>
                                        </p:tgtEl>
                                        <p:attrNameLst>
                                          <p:attrName>style.visibility</p:attrName>
                                        </p:attrNameLst>
                                      </p:cBhvr>
                                      <p:to>
                                        <p:strVal val="visible"/>
                                      </p:to>
                                    </p:set>
                                    <p:animEffect transition="in" filter="blinds(vertical)">
                                      <p:cBhvr>
                                        <p:cTn id="277" dur="2000"/>
                                        <p:tgtEl>
                                          <p:spTgt spid="64"/>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65"/>
                                        </p:tgtEl>
                                        <p:attrNameLst>
                                          <p:attrName>style.visibility</p:attrName>
                                        </p:attrNameLst>
                                      </p:cBhvr>
                                      <p:to>
                                        <p:strVal val="visible"/>
                                      </p:to>
                                    </p:set>
                                    <p:animEffect transition="in" filter="blinds(vertical)">
                                      <p:cBhvr>
                                        <p:cTn id="280" dur="2000"/>
                                        <p:tgtEl>
                                          <p:spTgt spid="65"/>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66"/>
                                        </p:tgtEl>
                                        <p:attrNameLst>
                                          <p:attrName>style.visibility</p:attrName>
                                        </p:attrNameLst>
                                      </p:cBhvr>
                                      <p:to>
                                        <p:strVal val="visible"/>
                                      </p:to>
                                    </p:set>
                                    <p:animEffect transition="in" filter="blinds(vertical)">
                                      <p:cBhvr>
                                        <p:cTn id="283" dur="2000"/>
                                        <p:tgtEl>
                                          <p:spTgt spid="66"/>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80"/>
                                        </p:tgtEl>
                                        <p:attrNameLst>
                                          <p:attrName>style.visibility</p:attrName>
                                        </p:attrNameLst>
                                      </p:cBhvr>
                                      <p:to>
                                        <p:strVal val="visible"/>
                                      </p:to>
                                    </p:set>
                                    <p:animEffect transition="in" filter="blinds(vertical)">
                                      <p:cBhvr>
                                        <p:cTn id="286" dur="2000"/>
                                        <p:tgtEl>
                                          <p:spTgt spid="80"/>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81"/>
                                        </p:tgtEl>
                                        <p:attrNameLst>
                                          <p:attrName>style.visibility</p:attrName>
                                        </p:attrNameLst>
                                      </p:cBhvr>
                                      <p:to>
                                        <p:strVal val="visible"/>
                                      </p:to>
                                    </p:set>
                                    <p:animEffect transition="in" filter="blinds(vertical)">
                                      <p:cBhvr>
                                        <p:cTn id="289" dur="2000"/>
                                        <p:tgtEl>
                                          <p:spTgt spid="81"/>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82"/>
                                        </p:tgtEl>
                                        <p:attrNameLst>
                                          <p:attrName>style.visibility</p:attrName>
                                        </p:attrNameLst>
                                      </p:cBhvr>
                                      <p:to>
                                        <p:strVal val="visible"/>
                                      </p:to>
                                    </p:set>
                                    <p:animEffect transition="in" filter="blinds(vertical)">
                                      <p:cBhvr>
                                        <p:cTn id="292" dur="2000"/>
                                        <p:tgtEl>
                                          <p:spTgt spid="82"/>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83"/>
                                        </p:tgtEl>
                                        <p:attrNameLst>
                                          <p:attrName>style.visibility</p:attrName>
                                        </p:attrNameLst>
                                      </p:cBhvr>
                                      <p:to>
                                        <p:strVal val="visible"/>
                                      </p:to>
                                    </p:set>
                                    <p:animEffect transition="in" filter="blinds(vertical)">
                                      <p:cBhvr>
                                        <p:cTn id="295" dur="2000"/>
                                        <p:tgtEl>
                                          <p:spTgt spid="83"/>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84"/>
                                        </p:tgtEl>
                                        <p:attrNameLst>
                                          <p:attrName>style.visibility</p:attrName>
                                        </p:attrNameLst>
                                      </p:cBhvr>
                                      <p:to>
                                        <p:strVal val="visible"/>
                                      </p:to>
                                    </p:set>
                                    <p:animEffect transition="in" filter="blinds(vertical)">
                                      <p:cBhvr>
                                        <p:cTn id="298" dur="2000"/>
                                        <p:tgtEl>
                                          <p:spTgt spid="84"/>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85"/>
                                        </p:tgtEl>
                                        <p:attrNameLst>
                                          <p:attrName>style.visibility</p:attrName>
                                        </p:attrNameLst>
                                      </p:cBhvr>
                                      <p:to>
                                        <p:strVal val="visible"/>
                                      </p:to>
                                    </p:set>
                                    <p:animEffect transition="in" filter="blinds(vertical)">
                                      <p:cBhvr>
                                        <p:cTn id="301" dur="2000"/>
                                        <p:tgtEl>
                                          <p:spTgt spid="85"/>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86"/>
                                        </p:tgtEl>
                                        <p:attrNameLst>
                                          <p:attrName>style.visibility</p:attrName>
                                        </p:attrNameLst>
                                      </p:cBhvr>
                                      <p:to>
                                        <p:strVal val="visible"/>
                                      </p:to>
                                    </p:set>
                                    <p:animEffect transition="in" filter="blinds(vertical)">
                                      <p:cBhvr>
                                        <p:cTn id="304" dur="2000"/>
                                        <p:tgtEl>
                                          <p:spTgt spid="86"/>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87"/>
                                        </p:tgtEl>
                                        <p:attrNameLst>
                                          <p:attrName>style.visibility</p:attrName>
                                        </p:attrNameLst>
                                      </p:cBhvr>
                                      <p:to>
                                        <p:strVal val="visible"/>
                                      </p:to>
                                    </p:set>
                                    <p:animEffect transition="in" filter="blinds(vertical)">
                                      <p:cBhvr>
                                        <p:cTn id="307" dur="2000"/>
                                        <p:tgtEl>
                                          <p:spTgt spid="87"/>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88"/>
                                        </p:tgtEl>
                                        <p:attrNameLst>
                                          <p:attrName>style.visibility</p:attrName>
                                        </p:attrNameLst>
                                      </p:cBhvr>
                                      <p:to>
                                        <p:strVal val="visible"/>
                                      </p:to>
                                    </p:set>
                                    <p:animEffect transition="in" filter="blinds(vertical)">
                                      <p:cBhvr>
                                        <p:cTn id="310" dur="2000"/>
                                        <p:tgtEl>
                                          <p:spTgt spid="88"/>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89"/>
                                        </p:tgtEl>
                                        <p:attrNameLst>
                                          <p:attrName>style.visibility</p:attrName>
                                        </p:attrNameLst>
                                      </p:cBhvr>
                                      <p:to>
                                        <p:strVal val="visible"/>
                                      </p:to>
                                    </p:set>
                                    <p:animEffect transition="in" filter="blinds(vertical)">
                                      <p:cBhvr>
                                        <p:cTn id="313" dur="2000"/>
                                        <p:tgtEl>
                                          <p:spTgt spid="89"/>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90"/>
                                        </p:tgtEl>
                                        <p:attrNameLst>
                                          <p:attrName>style.visibility</p:attrName>
                                        </p:attrNameLst>
                                      </p:cBhvr>
                                      <p:to>
                                        <p:strVal val="visible"/>
                                      </p:to>
                                    </p:set>
                                    <p:animEffect transition="in" filter="blinds(vertical)">
                                      <p:cBhvr>
                                        <p:cTn id="316" dur="2000"/>
                                        <p:tgtEl>
                                          <p:spTgt spid="90"/>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91"/>
                                        </p:tgtEl>
                                        <p:attrNameLst>
                                          <p:attrName>style.visibility</p:attrName>
                                        </p:attrNameLst>
                                      </p:cBhvr>
                                      <p:to>
                                        <p:strVal val="visible"/>
                                      </p:to>
                                    </p:set>
                                    <p:animEffect transition="in" filter="blinds(vertical)">
                                      <p:cBhvr>
                                        <p:cTn id="319" dur="2000"/>
                                        <p:tgtEl>
                                          <p:spTgt spid="91"/>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92"/>
                                        </p:tgtEl>
                                        <p:attrNameLst>
                                          <p:attrName>style.visibility</p:attrName>
                                        </p:attrNameLst>
                                      </p:cBhvr>
                                      <p:to>
                                        <p:strVal val="visible"/>
                                      </p:to>
                                    </p:set>
                                    <p:animEffect transition="in" filter="blinds(vertical)">
                                      <p:cBhvr>
                                        <p:cTn id="322" dur="2000"/>
                                        <p:tgtEl>
                                          <p:spTgt spid="92"/>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93"/>
                                        </p:tgtEl>
                                        <p:attrNameLst>
                                          <p:attrName>style.visibility</p:attrName>
                                        </p:attrNameLst>
                                      </p:cBhvr>
                                      <p:to>
                                        <p:strVal val="visible"/>
                                      </p:to>
                                    </p:set>
                                    <p:animEffect transition="in" filter="blinds(vertical)">
                                      <p:cBhvr>
                                        <p:cTn id="325" dur="2000"/>
                                        <p:tgtEl>
                                          <p:spTgt spid="93"/>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94"/>
                                        </p:tgtEl>
                                        <p:attrNameLst>
                                          <p:attrName>style.visibility</p:attrName>
                                        </p:attrNameLst>
                                      </p:cBhvr>
                                      <p:to>
                                        <p:strVal val="visible"/>
                                      </p:to>
                                    </p:set>
                                    <p:animEffect transition="in" filter="blinds(vertical)">
                                      <p:cBhvr>
                                        <p:cTn id="328" dur="2000"/>
                                        <p:tgtEl>
                                          <p:spTgt spid="94"/>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95"/>
                                        </p:tgtEl>
                                        <p:attrNameLst>
                                          <p:attrName>style.visibility</p:attrName>
                                        </p:attrNameLst>
                                      </p:cBhvr>
                                      <p:to>
                                        <p:strVal val="visible"/>
                                      </p:to>
                                    </p:set>
                                    <p:animEffect transition="in" filter="blinds(vertical)">
                                      <p:cBhvr>
                                        <p:cTn id="331" dur="2000"/>
                                        <p:tgtEl>
                                          <p:spTgt spid="95"/>
                                        </p:tgtEl>
                                      </p:cBhvr>
                                    </p:animEffect>
                                  </p:childTnLst>
                                </p:cTn>
                              </p:par>
                            </p:childTnLst>
                          </p:cTn>
                        </p:par>
                        <p:par>
                          <p:cTn id="332" fill="hold">
                            <p:stCondLst>
                              <p:cond delay="2000"/>
                            </p:stCondLst>
                            <p:childTnLst>
                              <p:par>
                                <p:cTn id="333" presetID="2" presetClass="exit" presetSubtype="4" fill="hold" grpId="3" nodeType="afterEffect">
                                  <p:stCondLst>
                                    <p:cond delay="0"/>
                                  </p:stCondLst>
                                  <p:childTnLst>
                                    <p:anim calcmode="lin" valueType="num">
                                      <p:cBhvr additive="base">
                                        <p:cTn id="334" dur="2000"/>
                                        <p:tgtEl>
                                          <p:spTgt spid="3"/>
                                        </p:tgtEl>
                                        <p:attrNameLst>
                                          <p:attrName>ppt_x</p:attrName>
                                        </p:attrNameLst>
                                      </p:cBhvr>
                                      <p:tavLst>
                                        <p:tav tm="0">
                                          <p:val>
                                            <p:strVal val="ppt_x"/>
                                          </p:val>
                                        </p:tav>
                                        <p:tav tm="100000">
                                          <p:val>
                                            <p:strVal val="ppt_x"/>
                                          </p:val>
                                        </p:tav>
                                      </p:tavLst>
                                    </p:anim>
                                    <p:anim calcmode="lin" valueType="num">
                                      <p:cBhvr additive="base">
                                        <p:cTn id="335" dur="2000"/>
                                        <p:tgtEl>
                                          <p:spTgt spid="3"/>
                                        </p:tgtEl>
                                        <p:attrNameLst>
                                          <p:attrName>ppt_y</p:attrName>
                                        </p:attrNameLst>
                                      </p:cBhvr>
                                      <p:tavLst>
                                        <p:tav tm="0">
                                          <p:val>
                                            <p:strVal val="ppt_y"/>
                                          </p:val>
                                        </p:tav>
                                        <p:tav tm="100000">
                                          <p:val>
                                            <p:strVal val="1+ppt_h/2"/>
                                          </p:val>
                                        </p:tav>
                                      </p:tavLst>
                                    </p:anim>
                                    <p:set>
                                      <p:cBhvr>
                                        <p:cTn id="336" dur="1" fill="hold">
                                          <p:stCondLst>
                                            <p:cond delay="1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2000"/>
                                        <p:tgtEl>
                                          <p:spTgt spid="5"/>
                                        </p:tgtEl>
                                        <p:attrNameLst>
                                          <p:attrName>ppt_x</p:attrName>
                                        </p:attrNameLst>
                                      </p:cBhvr>
                                      <p:tavLst>
                                        <p:tav tm="0">
                                          <p:val>
                                            <p:strVal val="ppt_x"/>
                                          </p:val>
                                        </p:tav>
                                        <p:tav tm="100000">
                                          <p:val>
                                            <p:strVal val="ppt_x"/>
                                          </p:val>
                                        </p:tav>
                                      </p:tavLst>
                                    </p:anim>
                                    <p:anim calcmode="lin" valueType="num">
                                      <p:cBhvr additive="base">
                                        <p:cTn id="339" dur="2000"/>
                                        <p:tgtEl>
                                          <p:spTgt spid="5"/>
                                        </p:tgtEl>
                                        <p:attrNameLst>
                                          <p:attrName>ppt_y</p:attrName>
                                        </p:attrNameLst>
                                      </p:cBhvr>
                                      <p:tavLst>
                                        <p:tav tm="0">
                                          <p:val>
                                            <p:strVal val="ppt_y"/>
                                          </p:val>
                                        </p:tav>
                                        <p:tav tm="100000">
                                          <p:val>
                                            <p:strVal val="1+ppt_h/2"/>
                                          </p:val>
                                        </p:tav>
                                      </p:tavLst>
                                    </p:anim>
                                    <p:set>
                                      <p:cBhvr>
                                        <p:cTn id="340" dur="1" fill="hold">
                                          <p:stCondLst>
                                            <p:cond delay="1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ppt_x"/>
                                          </p:val>
                                        </p:tav>
                                      </p:tavLst>
                                    </p:anim>
                                    <p:anim calcmode="lin" valueType="num">
                                      <p:cBhvr additive="base">
                                        <p:cTn id="343" dur="2000"/>
                                        <p:tgtEl>
                                          <p:spTgt spid="7"/>
                                        </p:tgtEl>
                                        <p:attrNameLst>
                                          <p:attrName>ppt_y</p:attrName>
                                        </p:attrNameLst>
                                      </p:cBhvr>
                                      <p:tavLst>
                                        <p:tav tm="0">
                                          <p:val>
                                            <p:strVal val="ppt_y"/>
                                          </p:val>
                                        </p:tav>
                                        <p:tav tm="100000">
                                          <p:val>
                                            <p:strVal val="1+ppt_h/2"/>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2000"/>
                                        <p:tgtEl>
                                          <p:spTgt spid="9"/>
                                        </p:tgtEl>
                                        <p:attrNameLst>
                                          <p:attrName>ppt_x</p:attrName>
                                        </p:attrNameLst>
                                      </p:cBhvr>
                                      <p:tavLst>
                                        <p:tav tm="0">
                                          <p:val>
                                            <p:strVal val="ppt_x"/>
                                          </p:val>
                                        </p:tav>
                                        <p:tav tm="100000">
                                          <p:val>
                                            <p:strVal val="ppt_x"/>
                                          </p:val>
                                        </p:tav>
                                      </p:tavLst>
                                    </p:anim>
                                    <p:anim calcmode="lin" valueType="num">
                                      <p:cBhvr additive="base">
                                        <p:cTn id="347" dur="2000"/>
                                        <p:tgtEl>
                                          <p:spTgt spid="9"/>
                                        </p:tgtEl>
                                        <p:attrNameLst>
                                          <p:attrName>ppt_y</p:attrName>
                                        </p:attrNameLst>
                                      </p:cBhvr>
                                      <p:tavLst>
                                        <p:tav tm="0">
                                          <p:val>
                                            <p:strVal val="ppt_y"/>
                                          </p:val>
                                        </p:tav>
                                        <p:tav tm="100000">
                                          <p:val>
                                            <p:strVal val="1+ppt_h/2"/>
                                          </p:val>
                                        </p:tav>
                                      </p:tavLst>
                                    </p:anim>
                                    <p:set>
                                      <p:cBhvr>
                                        <p:cTn id="348" dur="1" fill="hold">
                                          <p:stCondLst>
                                            <p:cond delay="1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2000"/>
                                        <p:tgtEl>
                                          <p:spTgt spid="19"/>
                                        </p:tgtEl>
                                        <p:attrNameLst>
                                          <p:attrName>ppt_x</p:attrName>
                                        </p:attrNameLst>
                                      </p:cBhvr>
                                      <p:tavLst>
                                        <p:tav tm="0">
                                          <p:val>
                                            <p:strVal val="ppt_x"/>
                                          </p:val>
                                        </p:tav>
                                        <p:tav tm="100000">
                                          <p:val>
                                            <p:strVal val="ppt_x"/>
                                          </p:val>
                                        </p:tav>
                                      </p:tavLst>
                                    </p:anim>
                                    <p:anim calcmode="lin" valueType="num">
                                      <p:cBhvr additive="base">
                                        <p:cTn id="351" dur="2000"/>
                                        <p:tgtEl>
                                          <p:spTgt spid="19"/>
                                        </p:tgtEl>
                                        <p:attrNameLst>
                                          <p:attrName>ppt_y</p:attrName>
                                        </p:attrNameLst>
                                      </p:cBhvr>
                                      <p:tavLst>
                                        <p:tav tm="0">
                                          <p:val>
                                            <p:strVal val="ppt_y"/>
                                          </p:val>
                                        </p:tav>
                                        <p:tav tm="100000">
                                          <p:val>
                                            <p:strVal val="1+ppt_h/2"/>
                                          </p:val>
                                        </p:tav>
                                      </p:tavLst>
                                    </p:anim>
                                    <p:set>
                                      <p:cBhvr>
                                        <p:cTn id="352" dur="1" fill="hold">
                                          <p:stCondLst>
                                            <p:cond delay="1999"/>
                                          </p:stCondLst>
                                        </p:cTn>
                                        <p:tgtEl>
                                          <p:spTgt spid="19"/>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2000"/>
                                        <p:tgtEl>
                                          <p:spTgt spid="21"/>
                                        </p:tgtEl>
                                        <p:attrNameLst>
                                          <p:attrName>ppt_x</p:attrName>
                                        </p:attrNameLst>
                                      </p:cBhvr>
                                      <p:tavLst>
                                        <p:tav tm="0">
                                          <p:val>
                                            <p:strVal val="ppt_x"/>
                                          </p:val>
                                        </p:tav>
                                        <p:tav tm="100000">
                                          <p:val>
                                            <p:strVal val="ppt_x"/>
                                          </p:val>
                                        </p:tav>
                                      </p:tavLst>
                                    </p:anim>
                                    <p:anim calcmode="lin" valueType="num">
                                      <p:cBhvr additive="base">
                                        <p:cTn id="355" dur="2000"/>
                                        <p:tgtEl>
                                          <p:spTgt spid="21"/>
                                        </p:tgtEl>
                                        <p:attrNameLst>
                                          <p:attrName>ppt_y</p:attrName>
                                        </p:attrNameLst>
                                      </p:cBhvr>
                                      <p:tavLst>
                                        <p:tav tm="0">
                                          <p:val>
                                            <p:strVal val="ppt_y"/>
                                          </p:val>
                                        </p:tav>
                                        <p:tav tm="100000">
                                          <p:val>
                                            <p:strVal val="1+ppt_h/2"/>
                                          </p:val>
                                        </p:tav>
                                      </p:tavLst>
                                    </p:anim>
                                    <p:set>
                                      <p:cBhvr>
                                        <p:cTn id="356" dur="1" fill="hold">
                                          <p:stCondLst>
                                            <p:cond delay="1999"/>
                                          </p:stCondLst>
                                        </p:cTn>
                                        <p:tgtEl>
                                          <p:spTgt spid="21"/>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2000"/>
                                        <p:tgtEl>
                                          <p:spTgt spid="23"/>
                                        </p:tgtEl>
                                        <p:attrNameLst>
                                          <p:attrName>ppt_x</p:attrName>
                                        </p:attrNameLst>
                                      </p:cBhvr>
                                      <p:tavLst>
                                        <p:tav tm="0">
                                          <p:val>
                                            <p:strVal val="ppt_x"/>
                                          </p:val>
                                        </p:tav>
                                        <p:tav tm="100000">
                                          <p:val>
                                            <p:strVal val="ppt_x"/>
                                          </p:val>
                                        </p:tav>
                                      </p:tavLst>
                                    </p:anim>
                                    <p:anim calcmode="lin" valueType="num">
                                      <p:cBhvr additive="base">
                                        <p:cTn id="359" dur="2000"/>
                                        <p:tgtEl>
                                          <p:spTgt spid="23"/>
                                        </p:tgtEl>
                                        <p:attrNameLst>
                                          <p:attrName>ppt_y</p:attrName>
                                        </p:attrNameLst>
                                      </p:cBhvr>
                                      <p:tavLst>
                                        <p:tav tm="0">
                                          <p:val>
                                            <p:strVal val="ppt_y"/>
                                          </p:val>
                                        </p:tav>
                                        <p:tav tm="100000">
                                          <p:val>
                                            <p:strVal val="1+ppt_h/2"/>
                                          </p:val>
                                        </p:tav>
                                      </p:tavLst>
                                    </p:anim>
                                    <p:set>
                                      <p:cBhvr>
                                        <p:cTn id="360" dur="1" fill="hold">
                                          <p:stCondLst>
                                            <p:cond delay="1999"/>
                                          </p:stCondLst>
                                        </p:cTn>
                                        <p:tgtEl>
                                          <p:spTgt spid="23"/>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2000"/>
                                        <p:tgtEl>
                                          <p:spTgt spid="25"/>
                                        </p:tgtEl>
                                        <p:attrNameLst>
                                          <p:attrName>ppt_x</p:attrName>
                                        </p:attrNameLst>
                                      </p:cBhvr>
                                      <p:tavLst>
                                        <p:tav tm="0">
                                          <p:val>
                                            <p:strVal val="ppt_x"/>
                                          </p:val>
                                        </p:tav>
                                        <p:tav tm="100000">
                                          <p:val>
                                            <p:strVal val="ppt_x"/>
                                          </p:val>
                                        </p:tav>
                                      </p:tavLst>
                                    </p:anim>
                                    <p:anim calcmode="lin" valueType="num">
                                      <p:cBhvr additive="base">
                                        <p:cTn id="363" dur="2000"/>
                                        <p:tgtEl>
                                          <p:spTgt spid="25"/>
                                        </p:tgtEl>
                                        <p:attrNameLst>
                                          <p:attrName>ppt_y</p:attrName>
                                        </p:attrNameLst>
                                      </p:cBhvr>
                                      <p:tavLst>
                                        <p:tav tm="0">
                                          <p:val>
                                            <p:strVal val="ppt_y"/>
                                          </p:val>
                                        </p:tav>
                                        <p:tav tm="100000">
                                          <p:val>
                                            <p:strVal val="1+ppt_h/2"/>
                                          </p:val>
                                        </p:tav>
                                      </p:tavLst>
                                    </p:anim>
                                    <p:set>
                                      <p:cBhvr>
                                        <p:cTn id="364" dur="1" fill="hold">
                                          <p:stCondLst>
                                            <p:cond delay="1999"/>
                                          </p:stCondLst>
                                        </p:cTn>
                                        <p:tgtEl>
                                          <p:spTgt spid="25"/>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2000"/>
                                        <p:tgtEl>
                                          <p:spTgt spid="63"/>
                                        </p:tgtEl>
                                        <p:attrNameLst>
                                          <p:attrName>ppt_x</p:attrName>
                                        </p:attrNameLst>
                                      </p:cBhvr>
                                      <p:tavLst>
                                        <p:tav tm="0">
                                          <p:val>
                                            <p:strVal val="ppt_x"/>
                                          </p:val>
                                        </p:tav>
                                        <p:tav tm="100000">
                                          <p:val>
                                            <p:strVal val="ppt_x"/>
                                          </p:val>
                                        </p:tav>
                                      </p:tavLst>
                                    </p:anim>
                                    <p:anim calcmode="lin" valueType="num">
                                      <p:cBhvr additive="base">
                                        <p:cTn id="367" dur="2000"/>
                                        <p:tgtEl>
                                          <p:spTgt spid="63"/>
                                        </p:tgtEl>
                                        <p:attrNameLst>
                                          <p:attrName>ppt_y</p:attrName>
                                        </p:attrNameLst>
                                      </p:cBhvr>
                                      <p:tavLst>
                                        <p:tav tm="0">
                                          <p:val>
                                            <p:strVal val="ppt_y"/>
                                          </p:val>
                                        </p:tav>
                                        <p:tav tm="100000">
                                          <p:val>
                                            <p:strVal val="1+ppt_h/2"/>
                                          </p:val>
                                        </p:tav>
                                      </p:tavLst>
                                    </p:anim>
                                    <p:set>
                                      <p:cBhvr>
                                        <p:cTn id="368" dur="1" fill="hold">
                                          <p:stCondLst>
                                            <p:cond delay="1999"/>
                                          </p:stCondLst>
                                        </p:cTn>
                                        <p:tgtEl>
                                          <p:spTgt spid="63"/>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2000"/>
                                        <p:tgtEl>
                                          <p:spTgt spid="65"/>
                                        </p:tgtEl>
                                        <p:attrNameLst>
                                          <p:attrName>ppt_x</p:attrName>
                                        </p:attrNameLst>
                                      </p:cBhvr>
                                      <p:tavLst>
                                        <p:tav tm="0">
                                          <p:val>
                                            <p:strVal val="ppt_x"/>
                                          </p:val>
                                        </p:tav>
                                        <p:tav tm="100000">
                                          <p:val>
                                            <p:strVal val="ppt_x"/>
                                          </p:val>
                                        </p:tav>
                                      </p:tavLst>
                                    </p:anim>
                                    <p:anim calcmode="lin" valueType="num">
                                      <p:cBhvr additive="base">
                                        <p:cTn id="371" dur="2000"/>
                                        <p:tgtEl>
                                          <p:spTgt spid="65"/>
                                        </p:tgtEl>
                                        <p:attrNameLst>
                                          <p:attrName>ppt_y</p:attrName>
                                        </p:attrNameLst>
                                      </p:cBhvr>
                                      <p:tavLst>
                                        <p:tav tm="0">
                                          <p:val>
                                            <p:strVal val="ppt_y"/>
                                          </p:val>
                                        </p:tav>
                                        <p:tav tm="100000">
                                          <p:val>
                                            <p:strVal val="1+ppt_h/2"/>
                                          </p:val>
                                        </p:tav>
                                      </p:tavLst>
                                    </p:anim>
                                    <p:set>
                                      <p:cBhvr>
                                        <p:cTn id="372" dur="1" fill="hold">
                                          <p:stCondLst>
                                            <p:cond delay="1999"/>
                                          </p:stCondLst>
                                        </p:cTn>
                                        <p:tgtEl>
                                          <p:spTgt spid="65"/>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2000"/>
                                        <p:tgtEl>
                                          <p:spTgt spid="80"/>
                                        </p:tgtEl>
                                        <p:attrNameLst>
                                          <p:attrName>ppt_x</p:attrName>
                                        </p:attrNameLst>
                                      </p:cBhvr>
                                      <p:tavLst>
                                        <p:tav tm="0">
                                          <p:val>
                                            <p:strVal val="ppt_x"/>
                                          </p:val>
                                        </p:tav>
                                        <p:tav tm="100000">
                                          <p:val>
                                            <p:strVal val="ppt_x"/>
                                          </p:val>
                                        </p:tav>
                                      </p:tavLst>
                                    </p:anim>
                                    <p:anim calcmode="lin" valueType="num">
                                      <p:cBhvr additive="base">
                                        <p:cTn id="375" dur="2000"/>
                                        <p:tgtEl>
                                          <p:spTgt spid="80"/>
                                        </p:tgtEl>
                                        <p:attrNameLst>
                                          <p:attrName>ppt_y</p:attrName>
                                        </p:attrNameLst>
                                      </p:cBhvr>
                                      <p:tavLst>
                                        <p:tav tm="0">
                                          <p:val>
                                            <p:strVal val="ppt_y"/>
                                          </p:val>
                                        </p:tav>
                                        <p:tav tm="100000">
                                          <p:val>
                                            <p:strVal val="1+ppt_h/2"/>
                                          </p:val>
                                        </p:tav>
                                      </p:tavLst>
                                    </p:anim>
                                    <p:set>
                                      <p:cBhvr>
                                        <p:cTn id="376" dur="1" fill="hold">
                                          <p:stCondLst>
                                            <p:cond delay="1999"/>
                                          </p:stCondLst>
                                        </p:cTn>
                                        <p:tgtEl>
                                          <p:spTgt spid="80"/>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2000"/>
                                        <p:tgtEl>
                                          <p:spTgt spid="82"/>
                                        </p:tgtEl>
                                        <p:attrNameLst>
                                          <p:attrName>ppt_x</p:attrName>
                                        </p:attrNameLst>
                                      </p:cBhvr>
                                      <p:tavLst>
                                        <p:tav tm="0">
                                          <p:val>
                                            <p:strVal val="ppt_x"/>
                                          </p:val>
                                        </p:tav>
                                        <p:tav tm="100000">
                                          <p:val>
                                            <p:strVal val="ppt_x"/>
                                          </p:val>
                                        </p:tav>
                                      </p:tavLst>
                                    </p:anim>
                                    <p:anim calcmode="lin" valueType="num">
                                      <p:cBhvr additive="base">
                                        <p:cTn id="379" dur="2000"/>
                                        <p:tgtEl>
                                          <p:spTgt spid="82"/>
                                        </p:tgtEl>
                                        <p:attrNameLst>
                                          <p:attrName>ppt_y</p:attrName>
                                        </p:attrNameLst>
                                      </p:cBhvr>
                                      <p:tavLst>
                                        <p:tav tm="0">
                                          <p:val>
                                            <p:strVal val="ppt_y"/>
                                          </p:val>
                                        </p:tav>
                                        <p:tav tm="100000">
                                          <p:val>
                                            <p:strVal val="1+ppt_h/2"/>
                                          </p:val>
                                        </p:tav>
                                      </p:tavLst>
                                    </p:anim>
                                    <p:set>
                                      <p:cBhvr>
                                        <p:cTn id="380" dur="1" fill="hold">
                                          <p:stCondLst>
                                            <p:cond delay="1999"/>
                                          </p:stCondLst>
                                        </p:cTn>
                                        <p:tgtEl>
                                          <p:spTgt spid="82"/>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2000"/>
                                        <p:tgtEl>
                                          <p:spTgt spid="84"/>
                                        </p:tgtEl>
                                        <p:attrNameLst>
                                          <p:attrName>ppt_x</p:attrName>
                                        </p:attrNameLst>
                                      </p:cBhvr>
                                      <p:tavLst>
                                        <p:tav tm="0">
                                          <p:val>
                                            <p:strVal val="ppt_x"/>
                                          </p:val>
                                        </p:tav>
                                        <p:tav tm="100000">
                                          <p:val>
                                            <p:strVal val="ppt_x"/>
                                          </p:val>
                                        </p:tav>
                                      </p:tavLst>
                                    </p:anim>
                                    <p:anim calcmode="lin" valueType="num">
                                      <p:cBhvr additive="base">
                                        <p:cTn id="383" dur="2000"/>
                                        <p:tgtEl>
                                          <p:spTgt spid="84"/>
                                        </p:tgtEl>
                                        <p:attrNameLst>
                                          <p:attrName>ppt_y</p:attrName>
                                        </p:attrNameLst>
                                      </p:cBhvr>
                                      <p:tavLst>
                                        <p:tav tm="0">
                                          <p:val>
                                            <p:strVal val="ppt_y"/>
                                          </p:val>
                                        </p:tav>
                                        <p:tav tm="100000">
                                          <p:val>
                                            <p:strVal val="1+ppt_h/2"/>
                                          </p:val>
                                        </p:tav>
                                      </p:tavLst>
                                    </p:anim>
                                    <p:set>
                                      <p:cBhvr>
                                        <p:cTn id="384" dur="1" fill="hold">
                                          <p:stCondLst>
                                            <p:cond delay="1999"/>
                                          </p:stCondLst>
                                        </p:cTn>
                                        <p:tgtEl>
                                          <p:spTgt spid="84"/>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2000"/>
                                        <p:tgtEl>
                                          <p:spTgt spid="86"/>
                                        </p:tgtEl>
                                        <p:attrNameLst>
                                          <p:attrName>ppt_x</p:attrName>
                                        </p:attrNameLst>
                                      </p:cBhvr>
                                      <p:tavLst>
                                        <p:tav tm="0">
                                          <p:val>
                                            <p:strVal val="ppt_x"/>
                                          </p:val>
                                        </p:tav>
                                        <p:tav tm="100000">
                                          <p:val>
                                            <p:strVal val="ppt_x"/>
                                          </p:val>
                                        </p:tav>
                                      </p:tavLst>
                                    </p:anim>
                                    <p:anim calcmode="lin" valueType="num">
                                      <p:cBhvr additive="base">
                                        <p:cTn id="387" dur="2000"/>
                                        <p:tgtEl>
                                          <p:spTgt spid="86"/>
                                        </p:tgtEl>
                                        <p:attrNameLst>
                                          <p:attrName>ppt_y</p:attrName>
                                        </p:attrNameLst>
                                      </p:cBhvr>
                                      <p:tavLst>
                                        <p:tav tm="0">
                                          <p:val>
                                            <p:strVal val="ppt_y"/>
                                          </p:val>
                                        </p:tav>
                                        <p:tav tm="100000">
                                          <p:val>
                                            <p:strVal val="1+ppt_h/2"/>
                                          </p:val>
                                        </p:tav>
                                      </p:tavLst>
                                    </p:anim>
                                    <p:set>
                                      <p:cBhvr>
                                        <p:cTn id="388" dur="1" fill="hold">
                                          <p:stCondLst>
                                            <p:cond delay="1999"/>
                                          </p:stCondLst>
                                        </p:cTn>
                                        <p:tgtEl>
                                          <p:spTgt spid="86"/>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2000"/>
                                        <p:tgtEl>
                                          <p:spTgt spid="88"/>
                                        </p:tgtEl>
                                        <p:attrNameLst>
                                          <p:attrName>ppt_x</p:attrName>
                                        </p:attrNameLst>
                                      </p:cBhvr>
                                      <p:tavLst>
                                        <p:tav tm="0">
                                          <p:val>
                                            <p:strVal val="ppt_x"/>
                                          </p:val>
                                        </p:tav>
                                        <p:tav tm="100000">
                                          <p:val>
                                            <p:strVal val="ppt_x"/>
                                          </p:val>
                                        </p:tav>
                                      </p:tavLst>
                                    </p:anim>
                                    <p:anim calcmode="lin" valueType="num">
                                      <p:cBhvr additive="base">
                                        <p:cTn id="391" dur="2000"/>
                                        <p:tgtEl>
                                          <p:spTgt spid="88"/>
                                        </p:tgtEl>
                                        <p:attrNameLst>
                                          <p:attrName>ppt_y</p:attrName>
                                        </p:attrNameLst>
                                      </p:cBhvr>
                                      <p:tavLst>
                                        <p:tav tm="0">
                                          <p:val>
                                            <p:strVal val="ppt_y"/>
                                          </p:val>
                                        </p:tav>
                                        <p:tav tm="100000">
                                          <p:val>
                                            <p:strVal val="1+ppt_h/2"/>
                                          </p:val>
                                        </p:tav>
                                      </p:tavLst>
                                    </p:anim>
                                    <p:set>
                                      <p:cBhvr>
                                        <p:cTn id="392" dur="1" fill="hold">
                                          <p:stCondLst>
                                            <p:cond delay="1999"/>
                                          </p:stCondLst>
                                        </p:cTn>
                                        <p:tgtEl>
                                          <p:spTgt spid="88"/>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2000"/>
                                        <p:tgtEl>
                                          <p:spTgt spid="90"/>
                                        </p:tgtEl>
                                        <p:attrNameLst>
                                          <p:attrName>ppt_x</p:attrName>
                                        </p:attrNameLst>
                                      </p:cBhvr>
                                      <p:tavLst>
                                        <p:tav tm="0">
                                          <p:val>
                                            <p:strVal val="ppt_x"/>
                                          </p:val>
                                        </p:tav>
                                        <p:tav tm="100000">
                                          <p:val>
                                            <p:strVal val="ppt_x"/>
                                          </p:val>
                                        </p:tav>
                                      </p:tavLst>
                                    </p:anim>
                                    <p:anim calcmode="lin" valueType="num">
                                      <p:cBhvr additive="base">
                                        <p:cTn id="395" dur="2000"/>
                                        <p:tgtEl>
                                          <p:spTgt spid="90"/>
                                        </p:tgtEl>
                                        <p:attrNameLst>
                                          <p:attrName>ppt_y</p:attrName>
                                        </p:attrNameLst>
                                      </p:cBhvr>
                                      <p:tavLst>
                                        <p:tav tm="0">
                                          <p:val>
                                            <p:strVal val="ppt_y"/>
                                          </p:val>
                                        </p:tav>
                                        <p:tav tm="100000">
                                          <p:val>
                                            <p:strVal val="1+ppt_h/2"/>
                                          </p:val>
                                        </p:tav>
                                      </p:tavLst>
                                    </p:anim>
                                    <p:set>
                                      <p:cBhvr>
                                        <p:cTn id="396" dur="1" fill="hold">
                                          <p:stCondLst>
                                            <p:cond delay="1999"/>
                                          </p:stCondLst>
                                        </p:cTn>
                                        <p:tgtEl>
                                          <p:spTgt spid="90"/>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2000"/>
                                        <p:tgtEl>
                                          <p:spTgt spid="92"/>
                                        </p:tgtEl>
                                        <p:attrNameLst>
                                          <p:attrName>ppt_x</p:attrName>
                                        </p:attrNameLst>
                                      </p:cBhvr>
                                      <p:tavLst>
                                        <p:tav tm="0">
                                          <p:val>
                                            <p:strVal val="ppt_x"/>
                                          </p:val>
                                        </p:tav>
                                        <p:tav tm="100000">
                                          <p:val>
                                            <p:strVal val="ppt_x"/>
                                          </p:val>
                                        </p:tav>
                                      </p:tavLst>
                                    </p:anim>
                                    <p:anim calcmode="lin" valueType="num">
                                      <p:cBhvr additive="base">
                                        <p:cTn id="399" dur="2000"/>
                                        <p:tgtEl>
                                          <p:spTgt spid="92"/>
                                        </p:tgtEl>
                                        <p:attrNameLst>
                                          <p:attrName>ppt_y</p:attrName>
                                        </p:attrNameLst>
                                      </p:cBhvr>
                                      <p:tavLst>
                                        <p:tav tm="0">
                                          <p:val>
                                            <p:strVal val="ppt_y"/>
                                          </p:val>
                                        </p:tav>
                                        <p:tav tm="100000">
                                          <p:val>
                                            <p:strVal val="1+ppt_h/2"/>
                                          </p:val>
                                        </p:tav>
                                      </p:tavLst>
                                    </p:anim>
                                    <p:set>
                                      <p:cBhvr>
                                        <p:cTn id="400" dur="1" fill="hold">
                                          <p:stCondLst>
                                            <p:cond delay="1999"/>
                                          </p:stCondLst>
                                        </p:cTn>
                                        <p:tgtEl>
                                          <p:spTgt spid="92"/>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2000"/>
                                        <p:tgtEl>
                                          <p:spTgt spid="94"/>
                                        </p:tgtEl>
                                        <p:attrNameLst>
                                          <p:attrName>ppt_x</p:attrName>
                                        </p:attrNameLst>
                                      </p:cBhvr>
                                      <p:tavLst>
                                        <p:tav tm="0">
                                          <p:val>
                                            <p:strVal val="ppt_x"/>
                                          </p:val>
                                        </p:tav>
                                        <p:tav tm="100000">
                                          <p:val>
                                            <p:strVal val="ppt_x"/>
                                          </p:val>
                                        </p:tav>
                                      </p:tavLst>
                                    </p:anim>
                                    <p:anim calcmode="lin" valueType="num">
                                      <p:cBhvr additive="base">
                                        <p:cTn id="403" dur="2000"/>
                                        <p:tgtEl>
                                          <p:spTgt spid="94"/>
                                        </p:tgtEl>
                                        <p:attrNameLst>
                                          <p:attrName>ppt_y</p:attrName>
                                        </p:attrNameLst>
                                      </p:cBhvr>
                                      <p:tavLst>
                                        <p:tav tm="0">
                                          <p:val>
                                            <p:strVal val="ppt_y"/>
                                          </p:val>
                                        </p:tav>
                                        <p:tav tm="100000">
                                          <p:val>
                                            <p:strVal val="1+ppt_h/2"/>
                                          </p:val>
                                        </p:tav>
                                      </p:tavLst>
                                    </p:anim>
                                    <p:set>
                                      <p:cBhvr>
                                        <p:cTn id="404" dur="1" fill="hold">
                                          <p:stCondLst>
                                            <p:cond delay="1999"/>
                                          </p:stCondLst>
                                        </p:cTn>
                                        <p:tgtEl>
                                          <p:spTgt spid="94"/>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2000"/>
                                        <p:tgtEl>
                                          <p:spTgt spid="4"/>
                                        </p:tgtEl>
                                        <p:attrNameLst>
                                          <p:attrName>ppt_x</p:attrName>
                                        </p:attrNameLst>
                                      </p:cBhvr>
                                      <p:tavLst>
                                        <p:tav tm="0">
                                          <p:val>
                                            <p:strVal val="ppt_x"/>
                                          </p:val>
                                        </p:tav>
                                        <p:tav tm="100000">
                                          <p:val>
                                            <p:strVal val="ppt_x"/>
                                          </p:val>
                                        </p:tav>
                                      </p:tavLst>
                                    </p:anim>
                                    <p:anim calcmode="lin" valueType="num">
                                      <p:cBhvr additive="base">
                                        <p:cTn id="407" dur="2000"/>
                                        <p:tgtEl>
                                          <p:spTgt spid="4"/>
                                        </p:tgtEl>
                                        <p:attrNameLst>
                                          <p:attrName>ppt_y</p:attrName>
                                        </p:attrNameLst>
                                      </p:cBhvr>
                                      <p:tavLst>
                                        <p:tav tm="0">
                                          <p:val>
                                            <p:strVal val="ppt_y"/>
                                          </p:val>
                                        </p:tav>
                                        <p:tav tm="100000">
                                          <p:val>
                                            <p:strVal val="0-ppt_h/2"/>
                                          </p:val>
                                        </p:tav>
                                      </p:tavLst>
                                    </p:anim>
                                    <p:set>
                                      <p:cBhvr>
                                        <p:cTn id="408" dur="1" fill="hold">
                                          <p:stCondLst>
                                            <p:cond delay="1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0-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2000"/>
                                        <p:tgtEl>
                                          <p:spTgt spid="8"/>
                                        </p:tgtEl>
                                        <p:attrNameLst>
                                          <p:attrName>ppt_x</p:attrName>
                                        </p:attrNameLst>
                                      </p:cBhvr>
                                      <p:tavLst>
                                        <p:tav tm="0">
                                          <p:val>
                                            <p:strVal val="ppt_x"/>
                                          </p:val>
                                        </p:tav>
                                        <p:tav tm="100000">
                                          <p:val>
                                            <p:strVal val="ppt_x"/>
                                          </p:val>
                                        </p:tav>
                                      </p:tavLst>
                                    </p:anim>
                                    <p:anim calcmode="lin" valueType="num">
                                      <p:cBhvr additive="base">
                                        <p:cTn id="415" dur="2000"/>
                                        <p:tgtEl>
                                          <p:spTgt spid="8"/>
                                        </p:tgtEl>
                                        <p:attrNameLst>
                                          <p:attrName>ppt_y</p:attrName>
                                        </p:attrNameLst>
                                      </p:cBhvr>
                                      <p:tavLst>
                                        <p:tav tm="0">
                                          <p:val>
                                            <p:strVal val="ppt_y"/>
                                          </p:val>
                                        </p:tav>
                                        <p:tav tm="100000">
                                          <p:val>
                                            <p:strVal val="0-ppt_h/2"/>
                                          </p:val>
                                        </p:tav>
                                      </p:tavLst>
                                    </p:anim>
                                    <p:set>
                                      <p:cBhvr>
                                        <p:cTn id="416" dur="1" fill="hold">
                                          <p:stCondLst>
                                            <p:cond delay="1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2000"/>
                                        <p:tgtEl>
                                          <p:spTgt spid="10"/>
                                        </p:tgtEl>
                                        <p:attrNameLst>
                                          <p:attrName>ppt_x</p:attrName>
                                        </p:attrNameLst>
                                      </p:cBhvr>
                                      <p:tavLst>
                                        <p:tav tm="0">
                                          <p:val>
                                            <p:strVal val="ppt_x"/>
                                          </p:val>
                                        </p:tav>
                                        <p:tav tm="100000">
                                          <p:val>
                                            <p:strVal val="ppt_x"/>
                                          </p:val>
                                        </p:tav>
                                      </p:tavLst>
                                    </p:anim>
                                    <p:anim calcmode="lin" valueType="num">
                                      <p:cBhvr additive="base">
                                        <p:cTn id="419" dur="2000"/>
                                        <p:tgtEl>
                                          <p:spTgt spid="10"/>
                                        </p:tgtEl>
                                        <p:attrNameLst>
                                          <p:attrName>ppt_y</p:attrName>
                                        </p:attrNameLst>
                                      </p:cBhvr>
                                      <p:tavLst>
                                        <p:tav tm="0">
                                          <p:val>
                                            <p:strVal val="ppt_y"/>
                                          </p:val>
                                        </p:tav>
                                        <p:tav tm="100000">
                                          <p:val>
                                            <p:strVal val="0-ppt_h/2"/>
                                          </p:val>
                                        </p:tav>
                                      </p:tavLst>
                                    </p:anim>
                                    <p:set>
                                      <p:cBhvr>
                                        <p:cTn id="420" dur="1" fill="hold">
                                          <p:stCondLst>
                                            <p:cond delay="1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2000"/>
                                        <p:tgtEl>
                                          <p:spTgt spid="20"/>
                                        </p:tgtEl>
                                        <p:attrNameLst>
                                          <p:attrName>ppt_x</p:attrName>
                                        </p:attrNameLst>
                                      </p:cBhvr>
                                      <p:tavLst>
                                        <p:tav tm="0">
                                          <p:val>
                                            <p:strVal val="ppt_x"/>
                                          </p:val>
                                        </p:tav>
                                        <p:tav tm="100000">
                                          <p:val>
                                            <p:strVal val="ppt_x"/>
                                          </p:val>
                                        </p:tav>
                                      </p:tavLst>
                                    </p:anim>
                                    <p:anim calcmode="lin" valueType="num">
                                      <p:cBhvr additive="base">
                                        <p:cTn id="423" dur="2000"/>
                                        <p:tgtEl>
                                          <p:spTgt spid="20"/>
                                        </p:tgtEl>
                                        <p:attrNameLst>
                                          <p:attrName>ppt_y</p:attrName>
                                        </p:attrNameLst>
                                      </p:cBhvr>
                                      <p:tavLst>
                                        <p:tav tm="0">
                                          <p:val>
                                            <p:strVal val="ppt_y"/>
                                          </p:val>
                                        </p:tav>
                                        <p:tav tm="100000">
                                          <p:val>
                                            <p:strVal val="0-ppt_h/2"/>
                                          </p:val>
                                        </p:tav>
                                      </p:tavLst>
                                    </p:anim>
                                    <p:set>
                                      <p:cBhvr>
                                        <p:cTn id="424" dur="1" fill="hold">
                                          <p:stCondLst>
                                            <p:cond delay="1999"/>
                                          </p:stCondLst>
                                        </p:cTn>
                                        <p:tgtEl>
                                          <p:spTgt spid="20"/>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2000"/>
                                        <p:tgtEl>
                                          <p:spTgt spid="22"/>
                                        </p:tgtEl>
                                        <p:attrNameLst>
                                          <p:attrName>ppt_x</p:attrName>
                                        </p:attrNameLst>
                                      </p:cBhvr>
                                      <p:tavLst>
                                        <p:tav tm="0">
                                          <p:val>
                                            <p:strVal val="ppt_x"/>
                                          </p:val>
                                        </p:tav>
                                        <p:tav tm="100000">
                                          <p:val>
                                            <p:strVal val="ppt_x"/>
                                          </p:val>
                                        </p:tav>
                                      </p:tavLst>
                                    </p:anim>
                                    <p:anim calcmode="lin" valueType="num">
                                      <p:cBhvr additive="base">
                                        <p:cTn id="427" dur="2000"/>
                                        <p:tgtEl>
                                          <p:spTgt spid="22"/>
                                        </p:tgtEl>
                                        <p:attrNameLst>
                                          <p:attrName>ppt_y</p:attrName>
                                        </p:attrNameLst>
                                      </p:cBhvr>
                                      <p:tavLst>
                                        <p:tav tm="0">
                                          <p:val>
                                            <p:strVal val="ppt_y"/>
                                          </p:val>
                                        </p:tav>
                                        <p:tav tm="100000">
                                          <p:val>
                                            <p:strVal val="0-ppt_h/2"/>
                                          </p:val>
                                        </p:tav>
                                      </p:tavLst>
                                    </p:anim>
                                    <p:set>
                                      <p:cBhvr>
                                        <p:cTn id="428" dur="1" fill="hold">
                                          <p:stCondLst>
                                            <p:cond delay="1999"/>
                                          </p:stCondLst>
                                        </p:cTn>
                                        <p:tgtEl>
                                          <p:spTgt spid="22"/>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2000"/>
                                        <p:tgtEl>
                                          <p:spTgt spid="24"/>
                                        </p:tgtEl>
                                        <p:attrNameLst>
                                          <p:attrName>ppt_x</p:attrName>
                                        </p:attrNameLst>
                                      </p:cBhvr>
                                      <p:tavLst>
                                        <p:tav tm="0">
                                          <p:val>
                                            <p:strVal val="ppt_x"/>
                                          </p:val>
                                        </p:tav>
                                        <p:tav tm="100000">
                                          <p:val>
                                            <p:strVal val="ppt_x"/>
                                          </p:val>
                                        </p:tav>
                                      </p:tavLst>
                                    </p:anim>
                                    <p:anim calcmode="lin" valueType="num">
                                      <p:cBhvr additive="base">
                                        <p:cTn id="431" dur="2000"/>
                                        <p:tgtEl>
                                          <p:spTgt spid="24"/>
                                        </p:tgtEl>
                                        <p:attrNameLst>
                                          <p:attrName>ppt_y</p:attrName>
                                        </p:attrNameLst>
                                      </p:cBhvr>
                                      <p:tavLst>
                                        <p:tav tm="0">
                                          <p:val>
                                            <p:strVal val="ppt_y"/>
                                          </p:val>
                                        </p:tav>
                                        <p:tav tm="100000">
                                          <p:val>
                                            <p:strVal val="0-ppt_h/2"/>
                                          </p:val>
                                        </p:tav>
                                      </p:tavLst>
                                    </p:anim>
                                    <p:set>
                                      <p:cBhvr>
                                        <p:cTn id="432" dur="1" fill="hold">
                                          <p:stCondLst>
                                            <p:cond delay="1999"/>
                                          </p:stCondLst>
                                        </p:cTn>
                                        <p:tgtEl>
                                          <p:spTgt spid="24"/>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2000"/>
                                        <p:tgtEl>
                                          <p:spTgt spid="26"/>
                                        </p:tgtEl>
                                        <p:attrNameLst>
                                          <p:attrName>ppt_x</p:attrName>
                                        </p:attrNameLst>
                                      </p:cBhvr>
                                      <p:tavLst>
                                        <p:tav tm="0">
                                          <p:val>
                                            <p:strVal val="ppt_x"/>
                                          </p:val>
                                        </p:tav>
                                        <p:tav tm="100000">
                                          <p:val>
                                            <p:strVal val="ppt_x"/>
                                          </p:val>
                                        </p:tav>
                                      </p:tavLst>
                                    </p:anim>
                                    <p:anim calcmode="lin" valueType="num">
                                      <p:cBhvr additive="base">
                                        <p:cTn id="435" dur="2000"/>
                                        <p:tgtEl>
                                          <p:spTgt spid="26"/>
                                        </p:tgtEl>
                                        <p:attrNameLst>
                                          <p:attrName>ppt_y</p:attrName>
                                        </p:attrNameLst>
                                      </p:cBhvr>
                                      <p:tavLst>
                                        <p:tav tm="0">
                                          <p:val>
                                            <p:strVal val="ppt_y"/>
                                          </p:val>
                                        </p:tav>
                                        <p:tav tm="100000">
                                          <p:val>
                                            <p:strVal val="0-ppt_h/2"/>
                                          </p:val>
                                        </p:tav>
                                      </p:tavLst>
                                    </p:anim>
                                    <p:set>
                                      <p:cBhvr>
                                        <p:cTn id="436" dur="1" fill="hold">
                                          <p:stCondLst>
                                            <p:cond delay="1999"/>
                                          </p:stCondLst>
                                        </p:cTn>
                                        <p:tgtEl>
                                          <p:spTgt spid="26"/>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2000"/>
                                        <p:tgtEl>
                                          <p:spTgt spid="64"/>
                                        </p:tgtEl>
                                        <p:attrNameLst>
                                          <p:attrName>ppt_x</p:attrName>
                                        </p:attrNameLst>
                                      </p:cBhvr>
                                      <p:tavLst>
                                        <p:tav tm="0">
                                          <p:val>
                                            <p:strVal val="ppt_x"/>
                                          </p:val>
                                        </p:tav>
                                        <p:tav tm="100000">
                                          <p:val>
                                            <p:strVal val="ppt_x"/>
                                          </p:val>
                                        </p:tav>
                                      </p:tavLst>
                                    </p:anim>
                                    <p:anim calcmode="lin" valueType="num">
                                      <p:cBhvr additive="base">
                                        <p:cTn id="439" dur="2000"/>
                                        <p:tgtEl>
                                          <p:spTgt spid="64"/>
                                        </p:tgtEl>
                                        <p:attrNameLst>
                                          <p:attrName>ppt_y</p:attrName>
                                        </p:attrNameLst>
                                      </p:cBhvr>
                                      <p:tavLst>
                                        <p:tav tm="0">
                                          <p:val>
                                            <p:strVal val="ppt_y"/>
                                          </p:val>
                                        </p:tav>
                                        <p:tav tm="100000">
                                          <p:val>
                                            <p:strVal val="0-ppt_h/2"/>
                                          </p:val>
                                        </p:tav>
                                      </p:tavLst>
                                    </p:anim>
                                    <p:set>
                                      <p:cBhvr>
                                        <p:cTn id="440" dur="1" fill="hold">
                                          <p:stCondLst>
                                            <p:cond delay="1999"/>
                                          </p:stCondLst>
                                        </p:cTn>
                                        <p:tgtEl>
                                          <p:spTgt spid="64"/>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2000"/>
                                        <p:tgtEl>
                                          <p:spTgt spid="66"/>
                                        </p:tgtEl>
                                        <p:attrNameLst>
                                          <p:attrName>ppt_x</p:attrName>
                                        </p:attrNameLst>
                                      </p:cBhvr>
                                      <p:tavLst>
                                        <p:tav tm="0">
                                          <p:val>
                                            <p:strVal val="ppt_x"/>
                                          </p:val>
                                        </p:tav>
                                        <p:tav tm="100000">
                                          <p:val>
                                            <p:strVal val="ppt_x"/>
                                          </p:val>
                                        </p:tav>
                                      </p:tavLst>
                                    </p:anim>
                                    <p:anim calcmode="lin" valueType="num">
                                      <p:cBhvr additive="base">
                                        <p:cTn id="443" dur="2000"/>
                                        <p:tgtEl>
                                          <p:spTgt spid="66"/>
                                        </p:tgtEl>
                                        <p:attrNameLst>
                                          <p:attrName>ppt_y</p:attrName>
                                        </p:attrNameLst>
                                      </p:cBhvr>
                                      <p:tavLst>
                                        <p:tav tm="0">
                                          <p:val>
                                            <p:strVal val="ppt_y"/>
                                          </p:val>
                                        </p:tav>
                                        <p:tav tm="100000">
                                          <p:val>
                                            <p:strVal val="0-ppt_h/2"/>
                                          </p:val>
                                        </p:tav>
                                      </p:tavLst>
                                    </p:anim>
                                    <p:set>
                                      <p:cBhvr>
                                        <p:cTn id="444" dur="1" fill="hold">
                                          <p:stCondLst>
                                            <p:cond delay="1999"/>
                                          </p:stCondLst>
                                        </p:cTn>
                                        <p:tgtEl>
                                          <p:spTgt spid="66"/>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2000"/>
                                        <p:tgtEl>
                                          <p:spTgt spid="81"/>
                                        </p:tgtEl>
                                        <p:attrNameLst>
                                          <p:attrName>ppt_x</p:attrName>
                                        </p:attrNameLst>
                                      </p:cBhvr>
                                      <p:tavLst>
                                        <p:tav tm="0">
                                          <p:val>
                                            <p:strVal val="ppt_x"/>
                                          </p:val>
                                        </p:tav>
                                        <p:tav tm="100000">
                                          <p:val>
                                            <p:strVal val="ppt_x"/>
                                          </p:val>
                                        </p:tav>
                                      </p:tavLst>
                                    </p:anim>
                                    <p:anim calcmode="lin" valueType="num">
                                      <p:cBhvr additive="base">
                                        <p:cTn id="447" dur="2000"/>
                                        <p:tgtEl>
                                          <p:spTgt spid="81"/>
                                        </p:tgtEl>
                                        <p:attrNameLst>
                                          <p:attrName>ppt_y</p:attrName>
                                        </p:attrNameLst>
                                      </p:cBhvr>
                                      <p:tavLst>
                                        <p:tav tm="0">
                                          <p:val>
                                            <p:strVal val="ppt_y"/>
                                          </p:val>
                                        </p:tav>
                                        <p:tav tm="100000">
                                          <p:val>
                                            <p:strVal val="0-ppt_h/2"/>
                                          </p:val>
                                        </p:tav>
                                      </p:tavLst>
                                    </p:anim>
                                    <p:set>
                                      <p:cBhvr>
                                        <p:cTn id="448" dur="1" fill="hold">
                                          <p:stCondLst>
                                            <p:cond delay="1999"/>
                                          </p:stCondLst>
                                        </p:cTn>
                                        <p:tgtEl>
                                          <p:spTgt spid="81"/>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83"/>
                                        </p:tgtEl>
                                        <p:attrNameLst>
                                          <p:attrName>ppt_x</p:attrName>
                                        </p:attrNameLst>
                                      </p:cBhvr>
                                      <p:tavLst>
                                        <p:tav tm="0">
                                          <p:val>
                                            <p:strVal val="ppt_x"/>
                                          </p:val>
                                        </p:tav>
                                        <p:tav tm="100000">
                                          <p:val>
                                            <p:strVal val="ppt_x"/>
                                          </p:val>
                                        </p:tav>
                                      </p:tavLst>
                                    </p:anim>
                                    <p:anim calcmode="lin" valueType="num">
                                      <p:cBhvr additive="base">
                                        <p:cTn id="451" dur="2000"/>
                                        <p:tgtEl>
                                          <p:spTgt spid="83"/>
                                        </p:tgtEl>
                                        <p:attrNameLst>
                                          <p:attrName>ppt_y</p:attrName>
                                        </p:attrNameLst>
                                      </p:cBhvr>
                                      <p:tavLst>
                                        <p:tav tm="0">
                                          <p:val>
                                            <p:strVal val="ppt_y"/>
                                          </p:val>
                                        </p:tav>
                                        <p:tav tm="100000">
                                          <p:val>
                                            <p:strVal val="0-ppt_h/2"/>
                                          </p:val>
                                        </p:tav>
                                      </p:tavLst>
                                    </p:anim>
                                    <p:set>
                                      <p:cBhvr>
                                        <p:cTn id="452" dur="1" fill="hold">
                                          <p:stCondLst>
                                            <p:cond delay="1999"/>
                                          </p:stCondLst>
                                        </p:cTn>
                                        <p:tgtEl>
                                          <p:spTgt spid="83"/>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85"/>
                                        </p:tgtEl>
                                        <p:attrNameLst>
                                          <p:attrName>ppt_x</p:attrName>
                                        </p:attrNameLst>
                                      </p:cBhvr>
                                      <p:tavLst>
                                        <p:tav tm="0">
                                          <p:val>
                                            <p:strVal val="ppt_x"/>
                                          </p:val>
                                        </p:tav>
                                        <p:tav tm="100000">
                                          <p:val>
                                            <p:strVal val="ppt_x"/>
                                          </p:val>
                                        </p:tav>
                                      </p:tavLst>
                                    </p:anim>
                                    <p:anim calcmode="lin" valueType="num">
                                      <p:cBhvr additive="base">
                                        <p:cTn id="455" dur="2000"/>
                                        <p:tgtEl>
                                          <p:spTgt spid="85"/>
                                        </p:tgtEl>
                                        <p:attrNameLst>
                                          <p:attrName>ppt_y</p:attrName>
                                        </p:attrNameLst>
                                      </p:cBhvr>
                                      <p:tavLst>
                                        <p:tav tm="0">
                                          <p:val>
                                            <p:strVal val="ppt_y"/>
                                          </p:val>
                                        </p:tav>
                                        <p:tav tm="100000">
                                          <p:val>
                                            <p:strVal val="0-ppt_h/2"/>
                                          </p:val>
                                        </p:tav>
                                      </p:tavLst>
                                    </p:anim>
                                    <p:set>
                                      <p:cBhvr>
                                        <p:cTn id="456" dur="1" fill="hold">
                                          <p:stCondLst>
                                            <p:cond delay="1999"/>
                                          </p:stCondLst>
                                        </p:cTn>
                                        <p:tgtEl>
                                          <p:spTgt spid="85"/>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87"/>
                                        </p:tgtEl>
                                        <p:attrNameLst>
                                          <p:attrName>ppt_x</p:attrName>
                                        </p:attrNameLst>
                                      </p:cBhvr>
                                      <p:tavLst>
                                        <p:tav tm="0">
                                          <p:val>
                                            <p:strVal val="ppt_x"/>
                                          </p:val>
                                        </p:tav>
                                        <p:tav tm="100000">
                                          <p:val>
                                            <p:strVal val="ppt_x"/>
                                          </p:val>
                                        </p:tav>
                                      </p:tavLst>
                                    </p:anim>
                                    <p:anim calcmode="lin" valueType="num">
                                      <p:cBhvr additive="base">
                                        <p:cTn id="459" dur="2000"/>
                                        <p:tgtEl>
                                          <p:spTgt spid="87"/>
                                        </p:tgtEl>
                                        <p:attrNameLst>
                                          <p:attrName>ppt_y</p:attrName>
                                        </p:attrNameLst>
                                      </p:cBhvr>
                                      <p:tavLst>
                                        <p:tav tm="0">
                                          <p:val>
                                            <p:strVal val="ppt_y"/>
                                          </p:val>
                                        </p:tav>
                                        <p:tav tm="100000">
                                          <p:val>
                                            <p:strVal val="0-ppt_h/2"/>
                                          </p:val>
                                        </p:tav>
                                      </p:tavLst>
                                    </p:anim>
                                    <p:set>
                                      <p:cBhvr>
                                        <p:cTn id="460" dur="1" fill="hold">
                                          <p:stCondLst>
                                            <p:cond delay="1999"/>
                                          </p:stCondLst>
                                        </p:cTn>
                                        <p:tgtEl>
                                          <p:spTgt spid="87"/>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89"/>
                                        </p:tgtEl>
                                        <p:attrNameLst>
                                          <p:attrName>ppt_x</p:attrName>
                                        </p:attrNameLst>
                                      </p:cBhvr>
                                      <p:tavLst>
                                        <p:tav tm="0">
                                          <p:val>
                                            <p:strVal val="ppt_x"/>
                                          </p:val>
                                        </p:tav>
                                        <p:tav tm="100000">
                                          <p:val>
                                            <p:strVal val="ppt_x"/>
                                          </p:val>
                                        </p:tav>
                                      </p:tavLst>
                                    </p:anim>
                                    <p:anim calcmode="lin" valueType="num">
                                      <p:cBhvr additive="base">
                                        <p:cTn id="463" dur="2000"/>
                                        <p:tgtEl>
                                          <p:spTgt spid="89"/>
                                        </p:tgtEl>
                                        <p:attrNameLst>
                                          <p:attrName>ppt_y</p:attrName>
                                        </p:attrNameLst>
                                      </p:cBhvr>
                                      <p:tavLst>
                                        <p:tav tm="0">
                                          <p:val>
                                            <p:strVal val="ppt_y"/>
                                          </p:val>
                                        </p:tav>
                                        <p:tav tm="100000">
                                          <p:val>
                                            <p:strVal val="0-ppt_h/2"/>
                                          </p:val>
                                        </p:tav>
                                      </p:tavLst>
                                    </p:anim>
                                    <p:set>
                                      <p:cBhvr>
                                        <p:cTn id="464" dur="1" fill="hold">
                                          <p:stCondLst>
                                            <p:cond delay="1999"/>
                                          </p:stCondLst>
                                        </p:cTn>
                                        <p:tgtEl>
                                          <p:spTgt spid="89"/>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91"/>
                                        </p:tgtEl>
                                        <p:attrNameLst>
                                          <p:attrName>ppt_x</p:attrName>
                                        </p:attrNameLst>
                                      </p:cBhvr>
                                      <p:tavLst>
                                        <p:tav tm="0">
                                          <p:val>
                                            <p:strVal val="ppt_x"/>
                                          </p:val>
                                        </p:tav>
                                        <p:tav tm="100000">
                                          <p:val>
                                            <p:strVal val="ppt_x"/>
                                          </p:val>
                                        </p:tav>
                                      </p:tavLst>
                                    </p:anim>
                                    <p:anim calcmode="lin" valueType="num">
                                      <p:cBhvr additive="base">
                                        <p:cTn id="467" dur="2000"/>
                                        <p:tgtEl>
                                          <p:spTgt spid="91"/>
                                        </p:tgtEl>
                                        <p:attrNameLst>
                                          <p:attrName>ppt_y</p:attrName>
                                        </p:attrNameLst>
                                      </p:cBhvr>
                                      <p:tavLst>
                                        <p:tav tm="0">
                                          <p:val>
                                            <p:strVal val="ppt_y"/>
                                          </p:val>
                                        </p:tav>
                                        <p:tav tm="100000">
                                          <p:val>
                                            <p:strVal val="0-ppt_h/2"/>
                                          </p:val>
                                        </p:tav>
                                      </p:tavLst>
                                    </p:anim>
                                    <p:set>
                                      <p:cBhvr>
                                        <p:cTn id="468" dur="1" fill="hold">
                                          <p:stCondLst>
                                            <p:cond delay="1999"/>
                                          </p:stCondLst>
                                        </p:cTn>
                                        <p:tgtEl>
                                          <p:spTgt spid="91"/>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93"/>
                                        </p:tgtEl>
                                        <p:attrNameLst>
                                          <p:attrName>ppt_x</p:attrName>
                                        </p:attrNameLst>
                                      </p:cBhvr>
                                      <p:tavLst>
                                        <p:tav tm="0">
                                          <p:val>
                                            <p:strVal val="ppt_x"/>
                                          </p:val>
                                        </p:tav>
                                        <p:tav tm="100000">
                                          <p:val>
                                            <p:strVal val="ppt_x"/>
                                          </p:val>
                                        </p:tav>
                                      </p:tavLst>
                                    </p:anim>
                                    <p:anim calcmode="lin" valueType="num">
                                      <p:cBhvr additive="base">
                                        <p:cTn id="471" dur="2000"/>
                                        <p:tgtEl>
                                          <p:spTgt spid="93"/>
                                        </p:tgtEl>
                                        <p:attrNameLst>
                                          <p:attrName>ppt_y</p:attrName>
                                        </p:attrNameLst>
                                      </p:cBhvr>
                                      <p:tavLst>
                                        <p:tav tm="0">
                                          <p:val>
                                            <p:strVal val="ppt_y"/>
                                          </p:val>
                                        </p:tav>
                                        <p:tav tm="100000">
                                          <p:val>
                                            <p:strVal val="0-ppt_h/2"/>
                                          </p:val>
                                        </p:tav>
                                      </p:tavLst>
                                    </p:anim>
                                    <p:set>
                                      <p:cBhvr>
                                        <p:cTn id="472" dur="1" fill="hold">
                                          <p:stCondLst>
                                            <p:cond delay="1999"/>
                                          </p:stCondLst>
                                        </p:cTn>
                                        <p:tgtEl>
                                          <p:spTgt spid="93"/>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95"/>
                                        </p:tgtEl>
                                        <p:attrNameLst>
                                          <p:attrName>ppt_x</p:attrName>
                                        </p:attrNameLst>
                                      </p:cBhvr>
                                      <p:tavLst>
                                        <p:tav tm="0">
                                          <p:val>
                                            <p:strVal val="ppt_x"/>
                                          </p:val>
                                        </p:tav>
                                        <p:tav tm="100000">
                                          <p:val>
                                            <p:strVal val="ppt_x"/>
                                          </p:val>
                                        </p:tav>
                                      </p:tavLst>
                                    </p:anim>
                                    <p:anim calcmode="lin" valueType="num">
                                      <p:cBhvr additive="base">
                                        <p:cTn id="475" dur="2000"/>
                                        <p:tgtEl>
                                          <p:spTgt spid="95"/>
                                        </p:tgtEl>
                                        <p:attrNameLst>
                                          <p:attrName>ppt_y</p:attrName>
                                        </p:attrNameLst>
                                      </p:cBhvr>
                                      <p:tavLst>
                                        <p:tav tm="0">
                                          <p:val>
                                            <p:strVal val="ppt_y"/>
                                          </p:val>
                                        </p:tav>
                                        <p:tav tm="100000">
                                          <p:val>
                                            <p:strVal val="0-ppt_h/2"/>
                                          </p:val>
                                        </p:tav>
                                      </p:tavLst>
                                    </p:anim>
                                    <p:set>
                                      <p:cBhvr>
                                        <p:cTn id="476" dur="1" fill="hold">
                                          <p:stCondLst>
                                            <p:cond delay="1999"/>
                                          </p:stCondLst>
                                        </p:cTn>
                                        <p:tgtEl>
                                          <p:spTgt spid="95"/>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2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2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2000" fill="hold"/>
                                        <p:tgtEl>
                                          <p:spTgt spid="21"/>
                                        </p:tgtEl>
                                        <p:attrNameLst>
                                          <p:attrName>r</p:attrName>
                                        </p:attrNameLst>
                                      </p:cBhvr>
                                    </p:animRot>
                                  </p:childTnLst>
                                </p:cTn>
                              </p:par>
                              <p:par>
                                <p:cTn id="483" presetID="8" presetClass="emph" presetSubtype="0" fill="hold" grpId="4" nodeType="withEffect">
                                  <p:stCondLst>
                                    <p:cond delay="0"/>
                                  </p:stCondLst>
                                  <p:childTnLst>
                                    <p:animRot by="21600000">
                                      <p:cBhvr>
                                        <p:cTn id="484" dur="2000" fill="hold"/>
                                        <p:tgtEl>
                                          <p:spTgt spid="25"/>
                                        </p:tgtEl>
                                        <p:attrNameLst>
                                          <p:attrName>r</p:attrName>
                                        </p:attrNameLst>
                                      </p:cBhvr>
                                    </p:animRot>
                                  </p:childTnLst>
                                </p:cTn>
                              </p:par>
                              <p:par>
                                <p:cTn id="485" presetID="8" presetClass="emph" presetSubtype="0" fill="hold" grpId="4" nodeType="withEffect">
                                  <p:stCondLst>
                                    <p:cond delay="0"/>
                                  </p:stCondLst>
                                  <p:childTnLst>
                                    <p:animRot by="21600000">
                                      <p:cBhvr>
                                        <p:cTn id="486" dur="2000" fill="hold"/>
                                        <p:tgtEl>
                                          <p:spTgt spid="65"/>
                                        </p:tgtEl>
                                        <p:attrNameLst>
                                          <p:attrName>r</p:attrName>
                                        </p:attrNameLst>
                                      </p:cBhvr>
                                    </p:animRot>
                                  </p:childTnLst>
                                </p:cTn>
                              </p:par>
                              <p:par>
                                <p:cTn id="487" presetID="8" presetClass="emph" presetSubtype="0" fill="hold" grpId="4" nodeType="withEffect">
                                  <p:stCondLst>
                                    <p:cond delay="0"/>
                                  </p:stCondLst>
                                  <p:childTnLst>
                                    <p:animRot by="21600000">
                                      <p:cBhvr>
                                        <p:cTn id="488" dur="2000" fill="hold"/>
                                        <p:tgtEl>
                                          <p:spTgt spid="82"/>
                                        </p:tgtEl>
                                        <p:attrNameLst>
                                          <p:attrName>r</p:attrName>
                                        </p:attrNameLst>
                                      </p:cBhvr>
                                    </p:animRot>
                                  </p:childTnLst>
                                </p:cTn>
                              </p:par>
                              <p:par>
                                <p:cTn id="489" presetID="8" presetClass="emph" presetSubtype="0" fill="hold" grpId="4" nodeType="withEffect">
                                  <p:stCondLst>
                                    <p:cond delay="0"/>
                                  </p:stCondLst>
                                  <p:childTnLst>
                                    <p:animRot by="21600000">
                                      <p:cBhvr>
                                        <p:cTn id="490" dur="2000" fill="hold"/>
                                        <p:tgtEl>
                                          <p:spTgt spid="86"/>
                                        </p:tgtEl>
                                        <p:attrNameLst>
                                          <p:attrName>r</p:attrName>
                                        </p:attrNameLst>
                                      </p:cBhvr>
                                    </p:animRot>
                                  </p:childTnLst>
                                </p:cTn>
                              </p:par>
                              <p:par>
                                <p:cTn id="491" presetID="8" presetClass="emph" presetSubtype="0" fill="hold" grpId="4" nodeType="withEffect">
                                  <p:stCondLst>
                                    <p:cond delay="0"/>
                                  </p:stCondLst>
                                  <p:childTnLst>
                                    <p:animRot by="21600000">
                                      <p:cBhvr>
                                        <p:cTn id="492" dur="2000" fill="hold"/>
                                        <p:tgtEl>
                                          <p:spTgt spid="90"/>
                                        </p:tgtEl>
                                        <p:attrNameLst>
                                          <p:attrName>r</p:attrName>
                                        </p:attrNameLst>
                                      </p:cBhvr>
                                    </p:animRot>
                                  </p:childTnLst>
                                </p:cTn>
                              </p:par>
                              <p:par>
                                <p:cTn id="493" presetID="8" presetClass="emph" presetSubtype="0" fill="hold" grpId="4" nodeType="withEffect">
                                  <p:stCondLst>
                                    <p:cond delay="0"/>
                                  </p:stCondLst>
                                  <p:childTnLst>
                                    <p:animRot by="21600000">
                                      <p:cBhvr>
                                        <p:cTn id="494" dur="2000" fill="hold"/>
                                        <p:tgtEl>
                                          <p:spTgt spid="94"/>
                                        </p:tgtEl>
                                        <p:attrNameLst>
                                          <p:attrName>r</p:attrName>
                                        </p:attrNameLst>
                                      </p:cBhvr>
                                    </p:animRot>
                                  </p:childTnLst>
                                </p:cTn>
                              </p:par>
                              <p:par>
                                <p:cTn id="495" presetID="8" presetClass="emph" presetSubtype="0" fill="hold" grpId="4" nodeType="withEffect">
                                  <p:stCondLst>
                                    <p:cond delay="0"/>
                                  </p:stCondLst>
                                  <p:childTnLst>
                                    <p:animRot by="-21600000">
                                      <p:cBhvr>
                                        <p:cTn id="496" dur="2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2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2000" fill="hold"/>
                                        <p:tgtEl>
                                          <p:spTgt spid="19"/>
                                        </p:tgtEl>
                                        <p:attrNameLst>
                                          <p:attrName>r</p:attrName>
                                        </p:attrNameLst>
                                      </p:cBhvr>
                                    </p:animRot>
                                  </p:childTnLst>
                                </p:cTn>
                              </p:par>
                              <p:par>
                                <p:cTn id="501" presetID="8" presetClass="emph" presetSubtype="0" fill="hold" grpId="4" nodeType="withEffect">
                                  <p:stCondLst>
                                    <p:cond delay="0"/>
                                  </p:stCondLst>
                                  <p:childTnLst>
                                    <p:animRot by="-21600000">
                                      <p:cBhvr>
                                        <p:cTn id="502" dur="2000" fill="hold"/>
                                        <p:tgtEl>
                                          <p:spTgt spid="23"/>
                                        </p:tgtEl>
                                        <p:attrNameLst>
                                          <p:attrName>r</p:attrName>
                                        </p:attrNameLst>
                                      </p:cBhvr>
                                    </p:animRot>
                                  </p:childTnLst>
                                </p:cTn>
                              </p:par>
                              <p:par>
                                <p:cTn id="503" presetID="8" presetClass="emph" presetSubtype="0" fill="hold" grpId="4" nodeType="withEffect">
                                  <p:stCondLst>
                                    <p:cond delay="0"/>
                                  </p:stCondLst>
                                  <p:childTnLst>
                                    <p:animRot by="-21600000">
                                      <p:cBhvr>
                                        <p:cTn id="504" dur="2000" fill="hold"/>
                                        <p:tgtEl>
                                          <p:spTgt spid="63"/>
                                        </p:tgtEl>
                                        <p:attrNameLst>
                                          <p:attrName>r</p:attrName>
                                        </p:attrNameLst>
                                      </p:cBhvr>
                                    </p:animRot>
                                  </p:childTnLst>
                                </p:cTn>
                              </p:par>
                              <p:par>
                                <p:cTn id="505" presetID="8" presetClass="emph" presetSubtype="0" fill="hold" grpId="4" nodeType="withEffect">
                                  <p:stCondLst>
                                    <p:cond delay="0"/>
                                  </p:stCondLst>
                                  <p:childTnLst>
                                    <p:animRot by="-21600000">
                                      <p:cBhvr>
                                        <p:cTn id="506" dur="2000" fill="hold"/>
                                        <p:tgtEl>
                                          <p:spTgt spid="80"/>
                                        </p:tgtEl>
                                        <p:attrNameLst>
                                          <p:attrName>r</p:attrName>
                                        </p:attrNameLst>
                                      </p:cBhvr>
                                    </p:animRot>
                                  </p:childTnLst>
                                </p:cTn>
                              </p:par>
                              <p:par>
                                <p:cTn id="507" presetID="8" presetClass="emph" presetSubtype="0" fill="hold" grpId="4" nodeType="withEffect">
                                  <p:stCondLst>
                                    <p:cond delay="0"/>
                                  </p:stCondLst>
                                  <p:childTnLst>
                                    <p:animRot by="-21600000">
                                      <p:cBhvr>
                                        <p:cTn id="508" dur="2000" fill="hold"/>
                                        <p:tgtEl>
                                          <p:spTgt spid="84"/>
                                        </p:tgtEl>
                                        <p:attrNameLst>
                                          <p:attrName>r</p:attrName>
                                        </p:attrNameLst>
                                      </p:cBhvr>
                                    </p:animRot>
                                  </p:childTnLst>
                                </p:cTn>
                              </p:par>
                              <p:par>
                                <p:cTn id="509" presetID="8" presetClass="emph" presetSubtype="0" fill="hold" grpId="4" nodeType="withEffect">
                                  <p:stCondLst>
                                    <p:cond delay="0"/>
                                  </p:stCondLst>
                                  <p:childTnLst>
                                    <p:animRot by="-21600000">
                                      <p:cBhvr>
                                        <p:cTn id="510" dur="2000" fill="hold"/>
                                        <p:tgtEl>
                                          <p:spTgt spid="88"/>
                                        </p:tgtEl>
                                        <p:attrNameLst>
                                          <p:attrName>r</p:attrName>
                                        </p:attrNameLst>
                                      </p:cBhvr>
                                    </p:animRot>
                                  </p:childTnLst>
                                </p:cTn>
                              </p:par>
                              <p:par>
                                <p:cTn id="511" presetID="8" presetClass="emph" presetSubtype="0" fill="hold" grpId="4" nodeType="withEffect">
                                  <p:stCondLst>
                                    <p:cond delay="0"/>
                                  </p:stCondLst>
                                  <p:childTnLst>
                                    <p:animRot by="-21600000">
                                      <p:cBhvr>
                                        <p:cTn id="512" dur="2000" fill="hold"/>
                                        <p:tgtEl>
                                          <p:spTgt spid="92"/>
                                        </p:tgtEl>
                                        <p:attrNameLst>
                                          <p:attrName>r</p:attrName>
                                        </p:attrNameLst>
                                      </p:cBhvr>
                                    </p:animRot>
                                  </p:childTnLst>
                                </p:cTn>
                              </p:par>
                              <p:par>
                                <p:cTn id="513" presetID="8" presetClass="emph" presetSubtype="0" fill="hold" grpId="4" nodeType="withEffect">
                                  <p:stCondLst>
                                    <p:cond delay="0"/>
                                  </p:stCondLst>
                                  <p:childTnLst>
                                    <p:animRot by="21600000">
                                      <p:cBhvr>
                                        <p:cTn id="514" dur="2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2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2000" fill="hold"/>
                                        <p:tgtEl>
                                          <p:spTgt spid="20"/>
                                        </p:tgtEl>
                                        <p:attrNameLst>
                                          <p:attrName>r</p:attrName>
                                        </p:attrNameLst>
                                      </p:cBhvr>
                                    </p:animRot>
                                  </p:childTnLst>
                                </p:cTn>
                              </p:par>
                              <p:par>
                                <p:cTn id="519" presetID="8" presetClass="emph" presetSubtype="0" fill="hold" grpId="4" nodeType="withEffect">
                                  <p:stCondLst>
                                    <p:cond delay="0"/>
                                  </p:stCondLst>
                                  <p:childTnLst>
                                    <p:animRot by="21600000">
                                      <p:cBhvr>
                                        <p:cTn id="520" dur="2000" fill="hold"/>
                                        <p:tgtEl>
                                          <p:spTgt spid="24"/>
                                        </p:tgtEl>
                                        <p:attrNameLst>
                                          <p:attrName>r</p:attrName>
                                        </p:attrNameLst>
                                      </p:cBhvr>
                                    </p:animRot>
                                  </p:childTnLst>
                                </p:cTn>
                              </p:par>
                              <p:par>
                                <p:cTn id="521" presetID="8" presetClass="emph" presetSubtype="0" fill="hold" grpId="4" nodeType="withEffect">
                                  <p:stCondLst>
                                    <p:cond delay="0"/>
                                  </p:stCondLst>
                                  <p:childTnLst>
                                    <p:animRot by="21600000">
                                      <p:cBhvr>
                                        <p:cTn id="522" dur="2000" fill="hold"/>
                                        <p:tgtEl>
                                          <p:spTgt spid="64"/>
                                        </p:tgtEl>
                                        <p:attrNameLst>
                                          <p:attrName>r</p:attrName>
                                        </p:attrNameLst>
                                      </p:cBhvr>
                                    </p:animRot>
                                  </p:childTnLst>
                                </p:cTn>
                              </p:par>
                              <p:par>
                                <p:cTn id="523" presetID="8" presetClass="emph" presetSubtype="0" fill="hold" grpId="4" nodeType="withEffect">
                                  <p:stCondLst>
                                    <p:cond delay="0"/>
                                  </p:stCondLst>
                                  <p:childTnLst>
                                    <p:animRot by="21600000">
                                      <p:cBhvr>
                                        <p:cTn id="524" dur="2000" fill="hold"/>
                                        <p:tgtEl>
                                          <p:spTgt spid="81"/>
                                        </p:tgtEl>
                                        <p:attrNameLst>
                                          <p:attrName>r</p:attrName>
                                        </p:attrNameLst>
                                      </p:cBhvr>
                                    </p:animRot>
                                  </p:childTnLst>
                                </p:cTn>
                              </p:par>
                              <p:par>
                                <p:cTn id="525" presetID="8" presetClass="emph" presetSubtype="0" fill="hold" grpId="4" nodeType="withEffect">
                                  <p:stCondLst>
                                    <p:cond delay="0"/>
                                  </p:stCondLst>
                                  <p:childTnLst>
                                    <p:animRot by="21600000">
                                      <p:cBhvr>
                                        <p:cTn id="526" dur="2000" fill="hold"/>
                                        <p:tgtEl>
                                          <p:spTgt spid="85"/>
                                        </p:tgtEl>
                                        <p:attrNameLst>
                                          <p:attrName>r</p:attrName>
                                        </p:attrNameLst>
                                      </p:cBhvr>
                                    </p:animRot>
                                  </p:childTnLst>
                                </p:cTn>
                              </p:par>
                              <p:par>
                                <p:cTn id="527" presetID="8" presetClass="emph" presetSubtype="0" fill="hold" grpId="4" nodeType="withEffect">
                                  <p:stCondLst>
                                    <p:cond delay="0"/>
                                  </p:stCondLst>
                                  <p:childTnLst>
                                    <p:animRot by="21600000">
                                      <p:cBhvr>
                                        <p:cTn id="528" dur="2000" fill="hold"/>
                                        <p:tgtEl>
                                          <p:spTgt spid="89"/>
                                        </p:tgtEl>
                                        <p:attrNameLst>
                                          <p:attrName>r</p:attrName>
                                        </p:attrNameLst>
                                      </p:cBhvr>
                                    </p:animRot>
                                  </p:childTnLst>
                                </p:cTn>
                              </p:par>
                              <p:par>
                                <p:cTn id="529" presetID="8" presetClass="emph" presetSubtype="0" fill="hold" grpId="4" nodeType="withEffect">
                                  <p:stCondLst>
                                    <p:cond delay="0"/>
                                  </p:stCondLst>
                                  <p:childTnLst>
                                    <p:animRot by="21600000">
                                      <p:cBhvr>
                                        <p:cTn id="530" dur="2000" fill="hold"/>
                                        <p:tgtEl>
                                          <p:spTgt spid="93"/>
                                        </p:tgtEl>
                                        <p:attrNameLst>
                                          <p:attrName>r</p:attrName>
                                        </p:attrNameLst>
                                      </p:cBhvr>
                                    </p:animRot>
                                  </p:childTnLst>
                                </p:cTn>
                              </p:par>
                              <p:par>
                                <p:cTn id="531" presetID="8" presetClass="emph" presetSubtype="0" fill="hold" grpId="4" nodeType="withEffect">
                                  <p:stCondLst>
                                    <p:cond delay="0"/>
                                  </p:stCondLst>
                                  <p:childTnLst>
                                    <p:animRot by="-21600000">
                                      <p:cBhvr>
                                        <p:cTn id="532" dur="2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2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2000" fill="hold"/>
                                        <p:tgtEl>
                                          <p:spTgt spid="22"/>
                                        </p:tgtEl>
                                        <p:attrNameLst>
                                          <p:attrName>r</p:attrName>
                                        </p:attrNameLst>
                                      </p:cBhvr>
                                    </p:animRot>
                                  </p:childTnLst>
                                </p:cTn>
                              </p:par>
                              <p:par>
                                <p:cTn id="537" presetID="8" presetClass="emph" presetSubtype="0" fill="hold" grpId="4" nodeType="withEffect">
                                  <p:stCondLst>
                                    <p:cond delay="0"/>
                                  </p:stCondLst>
                                  <p:childTnLst>
                                    <p:animRot by="-21600000">
                                      <p:cBhvr>
                                        <p:cTn id="538" dur="2000" fill="hold"/>
                                        <p:tgtEl>
                                          <p:spTgt spid="26"/>
                                        </p:tgtEl>
                                        <p:attrNameLst>
                                          <p:attrName>r</p:attrName>
                                        </p:attrNameLst>
                                      </p:cBhvr>
                                    </p:animRot>
                                  </p:childTnLst>
                                </p:cTn>
                              </p:par>
                              <p:par>
                                <p:cTn id="539" presetID="8" presetClass="emph" presetSubtype="0" fill="hold" grpId="4" nodeType="withEffect">
                                  <p:stCondLst>
                                    <p:cond delay="0"/>
                                  </p:stCondLst>
                                  <p:childTnLst>
                                    <p:animRot by="-21600000">
                                      <p:cBhvr>
                                        <p:cTn id="540" dur="2000" fill="hold"/>
                                        <p:tgtEl>
                                          <p:spTgt spid="66"/>
                                        </p:tgtEl>
                                        <p:attrNameLst>
                                          <p:attrName>r</p:attrName>
                                        </p:attrNameLst>
                                      </p:cBhvr>
                                    </p:animRot>
                                  </p:childTnLst>
                                </p:cTn>
                              </p:par>
                              <p:par>
                                <p:cTn id="541" presetID="8" presetClass="emph" presetSubtype="0" fill="hold" grpId="4" nodeType="withEffect">
                                  <p:stCondLst>
                                    <p:cond delay="0"/>
                                  </p:stCondLst>
                                  <p:childTnLst>
                                    <p:animRot by="-21600000">
                                      <p:cBhvr>
                                        <p:cTn id="542" dur="2000" fill="hold"/>
                                        <p:tgtEl>
                                          <p:spTgt spid="83"/>
                                        </p:tgtEl>
                                        <p:attrNameLst>
                                          <p:attrName>r</p:attrName>
                                        </p:attrNameLst>
                                      </p:cBhvr>
                                    </p:animRot>
                                  </p:childTnLst>
                                </p:cTn>
                              </p:par>
                              <p:par>
                                <p:cTn id="543" presetID="8" presetClass="emph" presetSubtype="0" fill="hold" grpId="4" nodeType="withEffect">
                                  <p:stCondLst>
                                    <p:cond delay="0"/>
                                  </p:stCondLst>
                                  <p:childTnLst>
                                    <p:animRot by="-21600000">
                                      <p:cBhvr>
                                        <p:cTn id="544" dur="2000" fill="hold"/>
                                        <p:tgtEl>
                                          <p:spTgt spid="87"/>
                                        </p:tgtEl>
                                        <p:attrNameLst>
                                          <p:attrName>r</p:attrName>
                                        </p:attrNameLst>
                                      </p:cBhvr>
                                    </p:animRot>
                                  </p:childTnLst>
                                </p:cTn>
                              </p:par>
                              <p:par>
                                <p:cTn id="545" presetID="8" presetClass="emph" presetSubtype="0" fill="hold" grpId="4" nodeType="withEffect">
                                  <p:stCondLst>
                                    <p:cond delay="0"/>
                                  </p:stCondLst>
                                  <p:childTnLst>
                                    <p:animRot by="-21600000">
                                      <p:cBhvr>
                                        <p:cTn id="546" dur="2000" fill="hold"/>
                                        <p:tgtEl>
                                          <p:spTgt spid="91"/>
                                        </p:tgtEl>
                                        <p:attrNameLst>
                                          <p:attrName>r</p:attrName>
                                        </p:attrNameLst>
                                      </p:cBhvr>
                                    </p:animRot>
                                  </p:childTnLst>
                                </p:cTn>
                              </p:par>
                              <p:par>
                                <p:cTn id="547" presetID="8" presetClass="emph" presetSubtype="0" fill="hold" grpId="4" nodeType="withEffect">
                                  <p:stCondLst>
                                    <p:cond delay="0"/>
                                  </p:stCondLst>
                                  <p:childTnLst>
                                    <p:animRot by="-21600000">
                                      <p:cBhvr>
                                        <p:cTn id="548" dur="2000" fill="hold"/>
                                        <p:tgtEl>
                                          <p:spTgt spid="95"/>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par>
                          <p:cTn id="556" fill="hold">
                            <p:stCondLst>
                              <p:cond delay="5000"/>
                            </p:stCondLst>
                            <p:childTnLst>
                              <p:par>
                                <p:cTn id="557" presetID="15" presetClass="entr" presetSubtype="0" fill="hold" nodeType="afterEffect">
                                  <p:stCondLst>
                                    <p:cond delay="0"/>
                                  </p:stCondLst>
                                  <p:childTnLst>
                                    <p:set>
                                      <p:cBhvr>
                                        <p:cTn id="558" dur="1" fill="hold">
                                          <p:stCondLst>
                                            <p:cond delay="0"/>
                                          </p:stCondLst>
                                        </p:cTn>
                                        <p:tgtEl>
                                          <p:spTgt spid="59396"/>
                                        </p:tgtEl>
                                        <p:attrNameLst>
                                          <p:attrName>style.visibility</p:attrName>
                                        </p:attrNameLst>
                                      </p:cBhvr>
                                      <p:to>
                                        <p:strVal val="visible"/>
                                      </p:to>
                                    </p:set>
                                    <p:anim calcmode="lin" valueType="num">
                                      <p:cBhvr>
                                        <p:cTn id="559" dur="2000" fill="hold"/>
                                        <p:tgtEl>
                                          <p:spTgt spid="59396"/>
                                        </p:tgtEl>
                                        <p:attrNameLst>
                                          <p:attrName>ppt_w</p:attrName>
                                        </p:attrNameLst>
                                      </p:cBhvr>
                                      <p:tavLst>
                                        <p:tav tm="0">
                                          <p:val>
                                            <p:fltVal val="0"/>
                                          </p:val>
                                        </p:tav>
                                        <p:tav tm="100000">
                                          <p:val>
                                            <p:strVal val="#ppt_w"/>
                                          </p:val>
                                        </p:tav>
                                      </p:tavLst>
                                    </p:anim>
                                    <p:anim calcmode="lin" valueType="num">
                                      <p:cBhvr>
                                        <p:cTn id="560" dur="2000" fill="hold"/>
                                        <p:tgtEl>
                                          <p:spTgt spid="59396"/>
                                        </p:tgtEl>
                                        <p:attrNameLst>
                                          <p:attrName>ppt_h</p:attrName>
                                        </p:attrNameLst>
                                      </p:cBhvr>
                                      <p:tavLst>
                                        <p:tav tm="0">
                                          <p:val>
                                            <p:fltVal val="0"/>
                                          </p:val>
                                        </p:tav>
                                        <p:tav tm="100000">
                                          <p:val>
                                            <p:strVal val="#ppt_h"/>
                                          </p:val>
                                        </p:tav>
                                      </p:tavLst>
                                    </p:anim>
                                    <p:anim calcmode="lin" valueType="num">
                                      <p:cBhvr>
                                        <p:cTn id="561" dur="2000" fill="hold"/>
                                        <p:tgtEl>
                                          <p:spTgt spid="59396"/>
                                        </p:tgtEl>
                                        <p:attrNameLst>
                                          <p:attrName>ppt_x</p:attrName>
                                        </p:attrNameLst>
                                      </p:cBhvr>
                                      <p:tavLst>
                                        <p:tav tm="0" fmla="#ppt_x+(cos(-2*pi*(1-$))*-#ppt_x-sin(-2*pi*(1-$))*(1-#ppt_y))*(1-$)">
                                          <p:val>
                                            <p:fltVal val="0"/>
                                          </p:val>
                                        </p:tav>
                                        <p:tav tm="100000">
                                          <p:val>
                                            <p:fltVal val="1"/>
                                          </p:val>
                                        </p:tav>
                                      </p:tavLst>
                                    </p:anim>
                                    <p:anim calcmode="lin" valueType="num">
                                      <p:cBhvr>
                                        <p:cTn id="562" dur="2000" fill="hold"/>
                                        <p:tgtEl>
                                          <p:spTgt spid="59396"/>
                                        </p:tgtEl>
                                        <p:attrNameLst>
                                          <p:attrName>ppt_y</p:attrName>
                                        </p:attrNameLst>
                                      </p:cBhvr>
                                      <p:tavLst>
                                        <p:tav tm="0" fmla="#ppt_y+(sin(-2*pi*(1-$))*-#ppt_x+cos(-2*pi*(1-$))*(1-#ppt_y))*(1-$)">
                                          <p:val>
                                            <p:fltVal val="0"/>
                                          </p:val>
                                        </p:tav>
                                        <p:tav tm="100000">
                                          <p:val>
                                            <p:fltVal val="1"/>
                                          </p:val>
                                        </p:tav>
                                      </p:tavLst>
                                    </p:anim>
                                  </p:childTnLst>
                                </p:cTn>
                              </p:par>
                            </p:childTnLst>
                          </p:cTn>
                        </p:par>
                        <p:par>
                          <p:cTn id="563" fill="hold">
                            <p:stCondLst>
                              <p:cond delay="7000"/>
                            </p:stCondLst>
                            <p:childTnLst>
                              <p:par>
                                <p:cTn id="564" presetID="15" presetClass="entr" presetSubtype="0" fill="hold" nodeType="afterEffect">
                                  <p:stCondLst>
                                    <p:cond delay="0"/>
                                  </p:stCondLst>
                                  <p:childTnLst>
                                    <p:set>
                                      <p:cBhvr>
                                        <p:cTn id="565" dur="1" fill="hold">
                                          <p:stCondLst>
                                            <p:cond delay="0"/>
                                          </p:stCondLst>
                                        </p:cTn>
                                        <p:tgtEl>
                                          <p:spTgt spid="59398"/>
                                        </p:tgtEl>
                                        <p:attrNameLst>
                                          <p:attrName>style.visibility</p:attrName>
                                        </p:attrNameLst>
                                      </p:cBhvr>
                                      <p:to>
                                        <p:strVal val="visible"/>
                                      </p:to>
                                    </p:set>
                                    <p:anim calcmode="lin" valueType="num">
                                      <p:cBhvr>
                                        <p:cTn id="566" dur="2000" fill="hold"/>
                                        <p:tgtEl>
                                          <p:spTgt spid="59398"/>
                                        </p:tgtEl>
                                        <p:attrNameLst>
                                          <p:attrName>ppt_w</p:attrName>
                                        </p:attrNameLst>
                                      </p:cBhvr>
                                      <p:tavLst>
                                        <p:tav tm="0">
                                          <p:val>
                                            <p:fltVal val="0"/>
                                          </p:val>
                                        </p:tav>
                                        <p:tav tm="100000">
                                          <p:val>
                                            <p:strVal val="#ppt_w"/>
                                          </p:val>
                                        </p:tav>
                                      </p:tavLst>
                                    </p:anim>
                                    <p:anim calcmode="lin" valueType="num">
                                      <p:cBhvr>
                                        <p:cTn id="567" dur="2000" fill="hold"/>
                                        <p:tgtEl>
                                          <p:spTgt spid="59398"/>
                                        </p:tgtEl>
                                        <p:attrNameLst>
                                          <p:attrName>ppt_h</p:attrName>
                                        </p:attrNameLst>
                                      </p:cBhvr>
                                      <p:tavLst>
                                        <p:tav tm="0">
                                          <p:val>
                                            <p:fltVal val="0"/>
                                          </p:val>
                                        </p:tav>
                                        <p:tav tm="100000">
                                          <p:val>
                                            <p:strVal val="#ppt_h"/>
                                          </p:val>
                                        </p:tav>
                                      </p:tavLst>
                                    </p:anim>
                                    <p:anim calcmode="lin" valueType="num">
                                      <p:cBhvr>
                                        <p:cTn id="568" dur="2000" fill="hold"/>
                                        <p:tgtEl>
                                          <p:spTgt spid="59398"/>
                                        </p:tgtEl>
                                        <p:attrNameLst>
                                          <p:attrName>ppt_x</p:attrName>
                                        </p:attrNameLst>
                                      </p:cBhvr>
                                      <p:tavLst>
                                        <p:tav tm="0" fmla="#ppt_x+(cos(-2*pi*(1-$))*-#ppt_x-sin(-2*pi*(1-$))*(1-#ppt_y))*(1-$)">
                                          <p:val>
                                            <p:fltVal val="0"/>
                                          </p:val>
                                        </p:tav>
                                        <p:tav tm="100000">
                                          <p:val>
                                            <p:fltVal val="1"/>
                                          </p:val>
                                        </p:tav>
                                      </p:tavLst>
                                    </p:anim>
                                    <p:anim calcmode="lin" valueType="num">
                                      <p:cBhvr>
                                        <p:cTn id="569" dur="2000" fill="hold"/>
                                        <p:tgtEl>
                                          <p:spTgt spid="59398"/>
                                        </p:tgtEl>
                                        <p:attrNameLst>
                                          <p:attrName>ppt_y</p:attrName>
                                        </p:attrNameLst>
                                      </p:cBhvr>
                                      <p:tavLst>
                                        <p:tav tm="0" fmla="#ppt_y+(sin(-2*pi*(1-$))*-#ppt_x+cos(-2*pi*(1-$))*(1-#ppt_y))*(1-$)">
                                          <p:val>
                                            <p:fltVal val="0"/>
                                          </p:val>
                                        </p:tav>
                                        <p:tav tm="100000">
                                          <p:val>
                                            <p:fltVal val="1"/>
                                          </p:val>
                                        </p:tav>
                                      </p:tavLst>
                                    </p:anim>
                                  </p:childTnLst>
                                </p:cTn>
                              </p:par>
                            </p:childTnLst>
                          </p:cTn>
                        </p:par>
                        <p:par>
                          <p:cTn id="570" fill="hold">
                            <p:stCondLst>
                              <p:cond delay="9000"/>
                            </p:stCondLst>
                            <p:childTnLst>
                              <p:par>
                                <p:cTn id="571" presetID="12" presetClass="entr" presetSubtype="8" fill="hold" nodeType="afterEffect">
                                  <p:stCondLst>
                                    <p:cond delay="0"/>
                                  </p:stCondLst>
                                  <p:childTnLst>
                                    <p:set>
                                      <p:cBhvr>
                                        <p:cTn id="572" dur="1" fill="hold">
                                          <p:stCondLst>
                                            <p:cond delay="0"/>
                                          </p:stCondLst>
                                        </p:cTn>
                                        <p:tgtEl>
                                          <p:spTgt spid="59404"/>
                                        </p:tgtEl>
                                        <p:attrNameLst>
                                          <p:attrName>style.visibility</p:attrName>
                                        </p:attrNameLst>
                                      </p:cBhvr>
                                      <p:to>
                                        <p:strVal val="visible"/>
                                      </p:to>
                                    </p:set>
                                    <p:animEffect transition="in" filter="slide(fromLeft)">
                                      <p:cBhvr>
                                        <p:cTn id="573" dur="2000"/>
                                        <p:tgtEl>
                                          <p:spTgt spid="59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80" grpId="0" animBg="1"/>
      <p:bldP spid="80" grpId="1" animBg="1"/>
      <p:bldP spid="80" grpId="2" animBg="1"/>
      <p:bldP spid="80" grpId="3" animBg="1"/>
      <p:bldP spid="80" grpId="4" animBg="1"/>
      <p:bldP spid="81" grpId="0" animBg="1"/>
      <p:bldP spid="81" grpId="1" animBg="1"/>
      <p:bldP spid="81" grpId="2" animBg="1"/>
      <p:bldP spid="81" grpId="3" animBg="1"/>
      <p:bldP spid="81" grpId="4" animBg="1"/>
      <p:bldP spid="82" grpId="0" animBg="1"/>
      <p:bldP spid="82" grpId="1" animBg="1"/>
      <p:bldP spid="82" grpId="2" animBg="1"/>
      <p:bldP spid="82" grpId="3" animBg="1"/>
      <p:bldP spid="82" grpId="4" animBg="1"/>
      <p:bldP spid="83" grpId="0" animBg="1"/>
      <p:bldP spid="83" grpId="1" animBg="1"/>
      <p:bldP spid="83" grpId="2" animBg="1"/>
      <p:bldP spid="83" grpId="3" animBg="1"/>
      <p:bldP spid="83" grpId="4" animBg="1"/>
      <p:bldP spid="84" grpId="0" animBg="1"/>
      <p:bldP spid="84" grpId="1" animBg="1"/>
      <p:bldP spid="84" grpId="2" animBg="1"/>
      <p:bldP spid="84" grpId="3" animBg="1"/>
      <p:bldP spid="84" grpId="4" animBg="1"/>
      <p:bldP spid="85" grpId="0" animBg="1"/>
      <p:bldP spid="85" grpId="1" animBg="1"/>
      <p:bldP spid="85" grpId="2" animBg="1"/>
      <p:bldP spid="85" grpId="3" animBg="1"/>
      <p:bldP spid="85" grpId="4" animBg="1"/>
      <p:bldP spid="86" grpId="0" animBg="1"/>
      <p:bldP spid="86" grpId="1" animBg="1"/>
      <p:bldP spid="86" grpId="2" animBg="1"/>
      <p:bldP spid="86" grpId="3" animBg="1"/>
      <p:bldP spid="86" grpId="4" animBg="1"/>
      <p:bldP spid="87" grpId="0" animBg="1"/>
      <p:bldP spid="87" grpId="1" animBg="1"/>
      <p:bldP spid="87" grpId="2" animBg="1"/>
      <p:bldP spid="87" grpId="3" animBg="1"/>
      <p:bldP spid="87" grpId="4" animBg="1"/>
      <p:bldP spid="88" grpId="0" animBg="1"/>
      <p:bldP spid="88" grpId="1" animBg="1"/>
      <p:bldP spid="88" grpId="2" animBg="1"/>
      <p:bldP spid="88" grpId="3" animBg="1"/>
      <p:bldP spid="88" grpId="4" animBg="1"/>
      <p:bldP spid="89" grpId="0" animBg="1"/>
      <p:bldP spid="89" grpId="1" animBg="1"/>
      <p:bldP spid="89" grpId="2" animBg="1"/>
      <p:bldP spid="89" grpId="3" animBg="1"/>
      <p:bldP spid="89" grpId="4" animBg="1"/>
      <p:bldP spid="90" grpId="0" animBg="1"/>
      <p:bldP spid="90" grpId="1" animBg="1"/>
      <p:bldP spid="90" grpId="2" animBg="1"/>
      <p:bldP spid="90" grpId="3" animBg="1"/>
      <p:bldP spid="90" grpId="4" animBg="1"/>
      <p:bldP spid="91" grpId="0" animBg="1"/>
      <p:bldP spid="91" grpId="1" animBg="1"/>
      <p:bldP spid="91" grpId="2" animBg="1"/>
      <p:bldP spid="91" grpId="3" animBg="1"/>
      <p:bldP spid="91" grpId="4" animBg="1"/>
      <p:bldP spid="92" grpId="0" animBg="1"/>
      <p:bldP spid="92" grpId="1" animBg="1"/>
      <p:bldP spid="92" grpId="2" animBg="1"/>
      <p:bldP spid="92" grpId="3" animBg="1"/>
      <p:bldP spid="92" grpId="4" animBg="1"/>
      <p:bldP spid="93" grpId="0" animBg="1"/>
      <p:bldP spid="93" grpId="1" animBg="1"/>
      <p:bldP spid="93" grpId="2" animBg="1"/>
      <p:bldP spid="93" grpId="3" animBg="1"/>
      <p:bldP spid="93" grpId="4" animBg="1"/>
      <p:bldP spid="94" grpId="0" animBg="1"/>
      <p:bldP spid="94" grpId="1" animBg="1"/>
      <p:bldP spid="94" grpId="2" animBg="1"/>
      <p:bldP spid="94" grpId="3" animBg="1"/>
      <p:bldP spid="94" grpId="4" animBg="1"/>
      <p:bldP spid="95" grpId="0" animBg="1"/>
      <p:bldP spid="95" grpId="1" animBg="1"/>
      <p:bldP spid="95" grpId="2" animBg="1"/>
      <p:bldP spid="95" grpId="3" animBg="1"/>
      <p:bldP spid="95"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b9d76f9407c7406c6b745e012b225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3" name="42 Medio marco"/>
          <p:cNvSpPr/>
          <p:nvPr/>
        </p:nvSpPr>
        <p:spPr>
          <a:xfrm>
            <a:off x="4643438" y="2643188"/>
            <a:ext cx="2286016"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Medio marco"/>
          <p:cNvSpPr/>
          <p:nvPr/>
        </p:nvSpPr>
        <p:spPr>
          <a:xfrm rot="5400000">
            <a:off x="2464579" y="2678907"/>
            <a:ext cx="2214578"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Medio marco"/>
          <p:cNvSpPr/>
          <p:nvPr/>
        </p:nvSpPr>
        <p:spPr>
          <a:xfrm rot="10800000">
            <a:off x="2500298" y="500048"/>
            <a:ext cx="2143140"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Medio marco"/>
          <p:cNvSpPr/>
          <p:nvPr/>
        </p:nvSpPr>
        <p:spPr>
          <a:xfrm rot="16200000">
            <a:off x="4714876" y="428610"/>
            <a:ext cx="2143140" cy="228601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Medio marco"/>
          <p:cNvSpPr/>
          <p:nvPr/>
        </p:nvSpPr>
        <p:spPr>
          <a:xfrm>
            <a:off x="4786314" y="2857502"/>
            <a:ext cx="1928826"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Medio marco"/>
          <p:cNvSpPr/>
          <p:nvPr/>
        </p:nvSpPr>
        <p:spPr>
          <a:xfrm rot="10800000">
            <a:off x="2714612" y="785800"/>
            <a:ext cx="1714512" cy="16430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Medio marco"/>
          <p:cNvSpPr/>
          <p:nvPr/>
        </p:nvSpPr>
        <p:spPr>
          <a:xfrm rot="16200000">
            <a:off x="4929190" y="642924"/>
            <a:ext cx="1714512" cy="185738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Medio marco"/>
          <p:cNvSpPr/>
          <p:nvPr/>
        </p:nvSpPr>
        <p:spPr>
          <a:xfrm rot="5400000">
            <a:off x="2678893" y="2893221"/>
            <a:ext cx="1857388"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Medio marco"/>
          <p:cNvSpPr/>
          <p:nvPr/>
        </p:nvSpPr>
        <p:spPr>
          <a:xfrm rot="10800000">
            <a:off x="2857488" y="928676"/>
            <a:ext cx="1428760" cy="1357322"/>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Medio marco"/>
          <p:cNvSpPr/>
          <p:nvPr/>
        </p:nvSpPr>
        <p:spPr>
          <a:xfrm rot="16200000">
            <a:off x="5072066" y="785800"/>
            <a:ext cx="1428760" cy="157163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Medio marco"/>
          <p:cNvSpPr/>
          <p:nvPr/>
        </p:nvSpPr>
        <p:spPr>
          <a:xfrm>
            <a:off x="4929190" y="3000378"/>
            <a:ext cx="1633550" cy="14906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4" name="53 Medio marco"/>
          <p:cNvSpPr/>
          <p:nvPr/>
        </p:nvSpPr>
        <p:spPr>
          <a:xfrm rot="5400000">
            <a:off x="2821769" y="3036097"/>
            <a:ext cx="1571636" cy="150019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45"/>
                                        </p:tgtEl>
                                        <p:attrNameLst>
                                          <p:attrName>style.visibility</p:attrName>
                                        </p:attrNameLst>
                                      </p:cBhvr>
                                      <p:to>
                                        <p:strVal val="visible"/>
                                      </p:to>
                                    </p:set>
                                    <p:anim calcmode="lin" valueType="num">
                                      <p:cBhvr additive="base">
                                        <p:cTn id="10" dur="2000" fill="hold"/>
                                        <p:tgtEl>
                                          <p:spTgt spid="45"/>
                                        </p:tgtEl>
                                        <p:attrNameLst>
                                          <p:attrName>ppt_x</p:attrName>
                                        </p:attrNameLst>
                                      </p:cBhvr>
                                      <p:tavLst>
                                        <p:tav tm="0">
                                          <p:val>
                                            <p:strVal val="1+#ppt_w/2"/>
                                          </p:val>
                                        </p:tav>
                                        <p:tav tm="100000">
                                          <p:val>
                                            <p:strVal val="#ppt_x"/>
                                          </p:val>
                                        </p:tav>
                                      </p:tavLst>
                                    </p:anim>
                                    <p:anim calcmode="lin" valueType="num">
                                      <p:cBhvr additive="base">
                                        <p:cTn id="11" dur="2000" fill="hold"/>
                                        <p:tgtEl>
                                          <p:spTgt spid="4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8"/>
                                        </p:tgtEl>
                                        <p:attrNameLst>
                                          <p:attrName>style.visibility</p:attrName>
                                        </p:attrNameLst>
                                      </p:cBhvr>
                                      <p:to>
                                        <p:strVal val="visible"/>
                                      </p:to>
                                    </p:set>
                                    <p:anim calcmode="lin" valueType="num">
                                      <p:cBhvr additive="base">
                                        <p:cTn id="14" dur="2000" fill="hold"/>
                                        <p:tgtEl>
                                          <p:spTgt spid="48"/>
                                        </p:tgtEl>
                                        <p:attrNameLst>
                                          <p:attrName>ppt_x</p:attrName>
                                        </p:attrNameLst>
                                      </p:cBhvr>
                                      <p:tavLst>
                                        <p:tav tm="0">
                                          <p:val>
                                            <p:strVal val="1+#ppt_w/2"/>
                                          </p:val>
                                        </p:tav>
                                        <p:tav tm="100000">
                                          <p:val>
                                            <p:strVal val="#ppt_x"/>
                                          </p:val>
                                        </p:tav>
                                      </p:tavLst>
                                    </p:anim>
                                    <p:anim calcmode="lin" valueType="num">
                                      <p:cBhvr additive="base">
                                        <p:cTn id="15" dur="2000" fill="hold"/>
                                        <p:tgtEl>
                                          <p:spTgt spid="4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additive="base">
                                        <p:cTn id="18" dur="2000" fill="hold"/>
                                        <p:tgtEl>
                                          <p:spTgt spid="51"/>
                                        </p:tgtEl>
                                        <p:attrNameLst>
                                          <p:attrName>ppt_x</p:attrName>
                                        </p:attrNameLst>
                                      </p:cBhvr>
                                      <p:tavLst>
                                        <p:tav tm="0">
                                          <p:val>
                                            <p:strVal val="1+#ppt_w/2"/>
                                          </p:val>
                                        </p:tav>
                                        <p:tav tm="100000">
                                          <p:val>
                                            <p:strVal val="#ppt_x"/>
                                          </p:val>
                                        </p:tav>
                                      </p:tavLst>
                                    </p:anim>
                                    <p:anim calcmode="lin" valueType="num">
                                      <p:cBhvr additive="base">
                                        <p:cTn id="19" dur="2000" fill="hold"/>
                                        <p:tgtEl>
                                          <p:spTgt spid="5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46"/>
                                        </p:tgtEl>
                                        <p:attrNameLst>
                                          <p:attrName>style.visibility</p:attrName>
                                        </p:attrNameLst>
                                      </p:cBhvr>
                                      <p:to>
                                        <p:strVal val="visible"/>
                                      </p:to>
                                    </p:set>
                                    <p:anim calcmode="lin" valueType="num">
                                      <p:cBhvr additive="base">
                                        <p:cTn id="22" dur="2000" fill="hold"/>
                                        <p:tgtEl>
                                          <p:spTgt spid="46"/>
                                        </p:tgtEl>
                                        <p:attrNameLst>
                                          <p:attrName>ppt_x</p:attrName>
                                        </p:attrNameLst>
                                      </p:cBhvr>
                                      <p:tavLst>
                                        <p:tav tm="0">
                                          <p:val>
                                            <p:strVal val="0-#ppt_w/2"/>
                                          </p:val>
                                        </p:tav>
                                        <p:tav tm="100000">
                                          <p:val>
                                            <p:strVal val="#ppt_x"/>
                                          </p:val>
                                        </p:tav>
                                      </p:tavLst>
                                    </p:anim>
                                    <p:anim calcmode="lin" valueType="num">
                                      <p:cBhvr additive="base">
                                        <p:cTn id="23" dur="2000" fill="hold"/>
                                        <p:tgtEl>
                                          <p:spTgt spid="4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49"/>
                                        </p:tgtEl>
                                        <p:attrNameLst>
                                          <p:attrName>style.visibility</p:attrName>
                                        </p:attrNameLst>
                                      </p:cBhvr>
                                      <p:to>
                                        <p:strVal val="visible"/>
                                      </p:to>
                                    </p:set>
                                    <p:anim calcmode="lin" valueType="num">
                                      <p:cBhvr additive="base">
                                        <p:cTn id="26" dur="2000" fill="hold"/>
                                        <p:tgtEl>
                                          <p:spTgt spid="49"/>
                                        </p:tgtEl>
                                        <p:attrNameLst>
                                          <p:attrName>ppt_x</p:attrName>
                                        </p:attrNameLst>
                                      </p:cBhvr>
                                      <p:tavLst>
                                        <p:tav tm="0">
                                          <p:val>
                                            <p:strVal val="0-#ppt_w/2"/>
                                          </p:val>
                                        </p:tav>
                                        <p:tav tm="100000">
                                          <p:val>
                                            <p:strVal val="#ppt_x"/>
                                          </p:val>
                                        </p:tav>
                                      </p:tavLst>
                                    </p:anim>
                                    <p:anim calcmode="lin" valueType="num">
                                      <p:cBhvr additive="base">
                                        <p:cTn id="27" dur="2000" fill="hold"/>
                                        <p:tgtEl>
                                          <p:spTgt spid="4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additive="base">
                                        <p:cTn id="30" dur="2000" fill="hold"/>
                                        <p:tgtEl>
                                          <p:spTgt spid="52"/>
                                        </p:tgtEl>
                                        <p:attrNameLst>
                                          <p:attrName>ppt_x</p:attrName>
                                        </p:attrNameLst>
                                      </p:cBhvr>
                                      <p:tavLst>
                                        <p:tav tm="0">
                                          <p:val>
                                            <p:strVal val="0-#ppt_w/2"/>
                                          </p:val>
                                        </p:tav>
                                        <p:tav tm="100000">
                                          <p:val>
                                            <p:strVal val="#ppt_x"/>
                                          </p:val>
                                        </p:tav>
                                      </p:tavLst>
                                    </p:anim>
                                    <p:anim calcmode="lin" valueType="num">
                                      <p:cBhvr additive="base">
                                        <p:cTn id="31" dur="2000" fill="hold"/>
                                        <p:tgtEl>
                                          <p:spTgt spid="5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additive="base">
                                        <p:cTn id="34" dur="2000" fill="hold"/>
                                        <p:tgtEl>
                                          <p:spTgt spid="43"/>
                                        </p:tgtEl>
                                        <p:attrNameLst>
                                          <p:attrName>ppt_x</p:attrName>
                                        </p:attrNameLst>
                                      </p:cBhvr>
                                      <p:tavLst>
                                        <p:tav tm="0">
                                          <p:val>
                                            <p:strVal val="0-#ppt_w/2"/>
                                          </p:val>
                                        </p:tav>
                                        <p:tav tm="100000">
                                          <p:val>
                                            <p:strVal val="#ppt_x"/>
                                          </p:val>
                                        </p:tav>
                                      </p:tavLst>
                                    </p:anim>
                                    <p:anim calcmode="lin" valueType="num">
                                      <p:cBhvr additive="base">
                                        <p:cTn id="35" dur="2000" fill="hold"/>
                                        <p:tgtEl>
                                          <p:spTgt spid="4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2000" fill="hold"/>
                                        <p:tgtEl>
                                          <p:spTgt spid="47"/>
                                        </p:tgtEl>
                                        <p:attrNameLst>
                                          <p:attrName>ppt_x</p:attrName>
                                        </p:attrNameLst>
                                      </p:cBhvr>
                                      <p:tavLst>
                                        <p:tav tm="0">
                                          <p:val>
                                            <p:strVal val="0-#ppt_w/2"/>
                                          </p:val>
                                        </p:tav>
                                        <p:tav tm="100000">
                                          <p:val>
                                            <p:strVal val="#ppt_x"/>
                                          </p:val>
                                        </p:tav>
                                      </p:tavLst>
                                    </p:anim>
                                    <p:anim calcmode="lin" valueType="num">
                                      <p:cBhvr additive="base">
                                        <p:cTn id="39" dur="2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53"/>
                                        </p:tgtEl>
                                        <p:attrNameLst>
                                          <p:attrName>style.visibility</p:attrName>
                                        </p:attrNameLst>
                                      </p:cBhvr>
                                      <p:to>
                                        <p:strVal val="visible"/>
                                      </p:to>
                                    </p:set>
                                    <p:anim calcmode="lin" valueType="num">
                                      <p:cBhvr additive="base">
                                        <p:cTn id="42" dur="2000" fill="hold"/>
                                        <p:tgtEl>
                                          <p:spTgt spid="53"/>
                                        </p:tgtEl>
                                        <p:attrNameLst>
                                          <p:attrName>ppt_x</p:attrName>
                                        </p:attrNameLst>
                                      </p:cBhvr>
                                      <p:tavLst>
                                        <p:tav tm="0">
                                          <p:val>
                                            <p:strVal val="0-#ppt_w/2"/>
                                          </p:val>
                                        </p:tav>
                                        <p:tav tm="100000">
                                          <p:val>
                                            <p:strVal val="#ppt_x"/>
                                          </p:val>
                                        </p:tav>
                                      </p:tavLst>
                                    </p:anim>
                                    <p:anim calcmode="lin" valueType="num">
                                      <p:cBhvr additive="base">
                                        <p:cTn id="43" dur="2000" fill="hold"/>
                                        <p:tgtEl>
                                          <p:spTgt spid="5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additive="base">
                                        <p:cTn id="46" dur="2000" fill="hold"/>
                                        <p:tgtEl>
                                          <p:spTgt spid="44"/>
                                        </p:tgtEl>
                                        <p:attrNameLst>
                                          <p:attrName>ppt_x</p:attrName>
                                        </p:attrNameLst>
                                      </p:cBhvr>
                                      <p:tavLst>
                                        <p:tav tm="0">
                                          <p:val>
                                            <p:strVal val="1+#ppt_w/2"/>
                                          </p:val>
                                        </p:tav>
                                        <p:tav tm="100000">
                                          <p:val>
                                            <p:strVal val="#ppt_x"/>
                                          </p:val>
                                        </p:tav>
                                      </p:tavLst>
                                    </p:anim>
                                    <p:anim calcmode="lin" valueType="num">
                                      <p:cBhvr additive="base">
                                        <p:cTn id="47" dur="2000" fill="hold"/>
                                        <p:tgtEl>
                                          <p:spTgt spid="4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2000" fill="hold"/>
                                        <p:tgtEl>
                                          <p:spTgt spid="50"/>
                                        </p:tgtEl>
                                        <p:attrNameLst>
                                          <p:attrName>ppt_x</p:attrName>
                                        </p:attrNameLst>
                                      </p:cBhvr>
                                      <p:tavLst>
                                        <p:tav tm="0">
                                          <p:val>
                                            <p:strVal val="1+#ppt_w/2"/>
                                          </p:val>
                                        </p:tav>
                                        <p:tav tm="100000">
                                          <p:val>
                                            <p:strVal val="#ppt_x"/>
                                          </p:val>
                                        </p:tav>
                                      </p:tavLst>
                                    </p:anim>
                                    <p:anim calcmode="lin" valueType="num">
                                      <p:cBhvr additive="base">
                                        <p:cTn id="51" dur="2000" fill="hold"/>
                                        <p:tgtEl>
                                          <p:spTgt spid="5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54"/>
                                        </p:tgtEl>
                                        <p:attrNameLst>
                                          <p:attrName>style.visibility</p:attrName>
                                        </p:attrNameLst>
                                      </p:cBhvr>
                                      <p:to>
                                        <p:strVal val="visible"/>
                                      </p:to>
                                    </p:set>
                                    <p:anim calcmode="lin" valueType="num">
                                      <p:cBhvr additive="base">
                                        <p:cTn id="54" dur="2000" fill="hold"/>
                                        <p:tgtEl>
                                          <p:spTgt spid="54"/>
                                        </p:tgtEl>
                                        <p:attrNameLst>
                                          <p:attrName>ppt_x</p:attrName>
                                        </p:attrNameLst>
                                      </p:cBhvr>
                                      <p:tavLst>
                                        <p:tav tm="0">
                                          <p:val>
                                            <p:strVal val="1+#ppt_w/2"/>
                                          </p:val>
                                        </p:tav>
                                        <p:tav tm="100000">
                                          <p:val>
                                            <p:strVal val="#ppt_x"/>
                                          </p:val>
                                        </p:tav>
                                      </p:tavLst>
                                    </p:anim>
                                    <p:anim calcmode="lin" valueType="num">
                                      <p:cBhvr additive="base">
                                        <p:cTn id="55" dur="2000" fill="hold"/>
                                        <p:tgtEl>
                                          <p:spTgt spid="5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43"/>
                                        </p:tgtEl>
                                        <p:attrNameLst>
                                          <p:attrName>style.visibility</p:attrName>
                                        </p:attrNameLst>
                                      </p:cBhvr>
                                      <p:to>
                                        <p:strVal val="visible"/>
                                      </p:to>
                                    </p:set>
                                    <p:anim calcmode="lin" valueType="num">
                                      <p:cBhvr>
                                        <p:cTn id="58" dur="2000" fill="hold"/>
                                        <p:tgtEl>
                                          <p:spTgt spid="43"/>
                                        </p:tgtEl>
                                        <p:attrNameLst>
                                          <p:attrName>ppt_w</p:attrName>
                                        </p:attrNameLst>
                                      </p:cBhvr>
                                      <p:tavLst>
                                        <p:tav tm="0" fmla="#ppt_w*sin(2.5*pi*$)">
                                          <p:val>
                                            <p:fltVal val="0"/>
                                          </p:val>
                                        </p:tav>
                                        <p:tav tm="100000">
                                          <p:val>
                                            <p:fltVal val="1"/>
                                          </p:val>
                                        </p:tav>
                                      </p:tavLst>
                                    </p:anim>
                                    <p:anim calcmode="lin" valueType="num">
                                      <p:cBhvr>
                                        <p:cTn id="59" dur="2000" fill="hold"/>
                                        <p:tgtEl>
                                          <p:spTgt spid="4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4"/>
                                        </p:tgtEl>
                                        <p:attrNameLst>
                                          <p:attrName>style.visibility</p:attrName>
                                        </p:attrNameLst>
                                      </p:cBhvr>
                                      <p:to>
                                        <p:strVal val="visible"/>
                                      </p:to>
                                    </p:set>
                                    <p:anim calcmode="lin" valueType="num">
                                      <p:cBhvr>
                                        <p:cTn id="62" dur="2000" fill="hold"/>
                                        <p:tgtEl>
                                          <p:spTgt spid="44"/>
                                        </p:tgtEl>
                                        <p:attrNameLst>
                                          <p:attrName>ppt_w</p:attrName>
                                        </p:attrNameLst>
                                      </p:cBhvr>
                                      <p:tavLst>
                                        <p:tav tm="0" fmla="#ppt_w*sin(2.5*pi*$)">
                                          <p:val>
                                            <p:fltVal val="0"/>
                                          </p:val>
                                        </p:tav>
                                        <p:tav tm="100000">
                                          <p:val>
                                            <p:fltVal val="1"/>
                                          </p:val>
                                        </p:tav>
                                      </p:tavLst>
                                    </p:anim>
                                    <p:anim calcmode="lin" valueType="num">
                                      <p:cBhvr>
                                        <p:cTn id="63" dur="2000" fill="hold"/>
                                        <p:tgtEl>
                                          <p:spTgt spid="4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p:cTn id="66" dur="2000" fill="hold"/>
                                        <p:tgtEl>
                                          <p:spTgt spid="45"/>
                                        </p:tgtEl>
                                        <p:attrNameLst>
                                          <p:attrName>ppt_w</p:attrName>
                                        </p:attrNameLst>
                                      </p:cBhvr>
                                      <p:tavLst>
                                        <p:tav tm="0" fmla="#ppt_w*sin(2.5*pi*$)">
                                          <p:val>
                                            <p:fltVal val="0"/>
                                          </p:val>
                                        </p:tav>
                                        <p:tav tm="100000">
                                          <p:val>
                                            <p:fltVal val="1"/>
                                          </p:val>
                                        </p:tav>
                                      </p:tavLst>
                                    </p:anim>
                                    <p:anim calcmode="lin" valueType="num">
                                      <p:cBhvr>
                                        <p:cTn id="67" dur="2000" fill="hold"/>
                                        <p:tgtEl>
                                          <p:spTgt spid="4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46"/>
                                        </p:tgtEl>
                                        <p:attrNameLst>
                                          <p:attrName>style.visibility</p:attrName>
                                        </p:attrNameLst>
                                      </p:cBhvr>
                                      <p:to>
                                        <p:strVal val="visible"/>
                                      </p:to>
                                    </p:set>
                                    <p:anim calcmode="lin" valueType="num">
                                      <p:cBhvr>
                                        <p:cTn id="70" dur="2000" fill="hold"/>
                                        <p:tgtEl>
                                          <p:spTgt spid="46"/>
                                        </p:tgtEl>
                                        <p:attrNameLst>
                                          <p:attrName>ppt_w</p:attrName>
                                        </p:attrNameLst>
                                      </p:cBhvr>
                                      <p:tavLst>
                                        <p:tav tm="0" fmla="#ppt_w*sin(2.5*pi*$)">
                                          <p:val>
                                            <p:fltVal val="0"/>
                                          </p:val>
                                        </p:tav>
                                        <p:tav tm="100000">
                                          <p:val>
                                            <p:fltVal val="1"/>
                                          </p:val>
                                        </p:tav>
                                      </p:tavLst>
                                    </p:anim>
                                    <p:anim calcmode="lin" valueType="num">
                                      <p:cBhvr>
                                        <p:cTn id="71" dur="2000" fill="hold"/>
                                        <p:tgtEl>
                                          <p:spTgt spid="4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2000" fill="hold"/>
                                        <p:tgtEl>
                                          <p:spTgt spid="47"/>
                                        </p:tgtEl>
                                        <p:attrNameLst>
                                          <p:attrName>ppt_w</p:attrName>
                                        </p:attrNameLst>
                                      </p:cBhvr>
                                      <p:tavLst>
                                        <p:tav tm="0" fmla="#ppt_w*sin(2.5*pi*$)">
                                          <p:val>
                                            <p:fltVal val="0"/>
                                          </p:val>
                                        </p:tav>
                                        <p:tav tm="100000">
                                          <p:val>
                                            <p:fltVal val="1"/>
                                          </p:val>
                                        </p:tav>
                                      </p:tavLst>
                                    </p:anim>
                                    <p:anim calcmode="lin" valueType="num">
                                      <p:cBhvr>
                                        <p:cTn id="75" dur="2000" fill="hold"/>
                                        <p:tgtEl>
                                          <p:spTgt spid="4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48"/>
                                        </p:tgtEl>
                                        <p:attrNameLst>
                                          <p:attrName>style.visibility</p:attrName>
                                        </p:attrNameLst>
                                      </p:cBhvr>
                                      <p:to>
                                        <p:strVal val="visible"/>
                                      </p:to>
                                    </p:set>
                                    <p:anim calcmode="lin" valueType="num">
                                      <p:cBhvr>
                                        <p:cTn id="78" dur="2000" fill="hold"/>
                                        <p:tgtEl>
                                          <p:spTgt spid="48"/>
                                        </p:tgtEl>
                                        <p:attrNameLst>
                                          <p:attrName>ppt_w</p:attrName>
                                        </p:attrNameLst>
                                      </p:cBhvr>
                                      <p:tavLst>
                                        <p:tav tm="0" fmla="#ppt_w*sin(2.5*pi*$)">
                                          <p:val>
                                            <p:fltVal val="0"/>
                                          </p:val>
                                        </p:tav>
                                        <p:tav tm="100000">
                                          <p:val>
                                            <p:fltVal val="1"/>
                                          </p:val>
                                        </p:tav>
                                      </p:tavLst>
                                    </p:anim>
                                    <p:anim calcmode="lin" valueType="num">
                                      <p:cBhvr>
                                        <p:cTn id="79" dur="2000" fill="hold"/>
                                        <p:tgtEl>
                                          <p:spTgt spid="4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49"/>
                                        </p:tgtEl>
                                        <p:attrNameLst>
                                          <p:attrName>style.visibility</p:attrName>
                                        </p:attrNameLst>
                                      </p:cBhvr>
                                      <p:to>
                                        <p:strVal val="visible"/>
                                      </p:to>
                                    </p:set>
                                    <p:anim calcmode="lin" valueType="num">
                                      <p:cBhvr>
                                        <p:cTn id="82" dur="2000" fill="hold"/>
                                        <p:tgtEl>
                                          <p:spTgt spid="49"/>
                                        </p:tgtEl>
                                        <p:attrNameLst>
                                          <p:attrName>ppt_w</p:attrName>
                                        </p:attrNameLst>
                                      </p:cBhvr>
                                      <p:tavLst>
                                        <p:tav tm="0" fmla="#ppt_w*sin(2.5*pi*$)">
                                          <p:val>
                                            <p:fltVal val="0"/>
                                          </p:val>
                                        </p:tav>
                                        <p:tav tm="100000">
                                          <p:val>
                                            <p:fltVal val="1"/>
                                          </p:val>
                                        </p:tav>
                                      </p:tavLst>
                                    </p:anim>
                                    <p:anim calcmode="lin" valueType="num">
                                      <p:cBhvr>
                                        <p:cTn id="83" dur="2000" fill="hold"/>
                                        <p:tgtEl>
                                          <p:spTgt spid="4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50"/>
                                        </p:tgtEl>
                                        <p:attrNameLst>
                                          <p:attrName>style.visibility</p:attrName>
                                        </p:attrNameLst>
                                      </p:cBhvr>
                                      <p:to>
                                        <p:strVal val="visible"/>
                                      </p:to>
                                    </p:set>
                                    <p:anim calcmode="lin" valueType="num">
                                      <p:cBhvr>
                                        <p:cTn id="86" dur="2000" fill="hold"/>
                                        <p:tgtEl>
                                          <p:spTgt spid="50"/>
                                        </p:tgtEl>
                                        <p:attrNameLst>
                                          <p:attrName>ppt_w</p:attrName>
                                        </p:attrNameLst>
                                      </p:cBhvr>
                                      <p:tavLst>
                                        <p:tav tm="0" fmla="#ppt_w*sin(2.5*pi*$)">
                                          <p:val>
                                            <p:fltVal val="0"/>
                                          </p:val>
                                        </p:tav>
                                        <p:tav tm="100000">
                                          <p:val>
                                            <p:fltVal val="1"/>
                                          </p:val>
                                        </p:tav>
                                      </p:tavLst>
                                    </p:anim>
                                    <p:anim calcmode="lin" valueType="num">
                                      <p:cBhvr>
                                        <p:cTn id="87" dur="2000" fill="hold"/>
                                        <p:tgtEl>
                                          <p:spTgt spid="5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51"/>
                                        </p:tgtEl>
                                        <p:attrNameLst>
                                          <p:attrName>style.visibility</p:attrName>
                                        </p:attrNameLst>
                                      </p:cBhvr>
                                      <p:to>
                                        <p:strVal val="visible"/>
                                      </p:to>
                                    </p:set>
                                    <p:anim calcmode="lin" valueType="num">
                                      <p:cBhvr>
                                        <p:cTn id="90" dur="2000" fill="hold"/>
                                        <p:tgtEl>
                                          <p:spTgt spid="51"/>
                                        </p:tgtEl>
                                        <p:attrNameLst>
                                          <p:attrName>ppt_w</p:attrName>
                                        </p:attrNameLst>
                                      </p:cBhvr>
                                      <p:tavLst>
                                        <p:tav tm="0" fmla="#ppt_w*sin(2.5*pi*$)">
                                          <p:val>
                                            <p:fltVal val="0"/>
                                          </p:val>
                                        </p:tav>
                                        <p:tav tm="100000">
                                          <p:val>
                                            <p:fltVal val="1"/>
                                          </p:val>
                                        </p:tav>
                                      </p:tavLst>
                                    </p:anim>
                                    <p:anim calcmode="lin" valueType="num">
                                      <p:cBhvr>
                                        <p:cTn id="91" dur="2000" fill="hold"/>
                                        <p:tgtEl>
                                          <p:spTgt spid="5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52"/>
                                        </p:tgtEl>
                                        <p:attrNameLst>
                                          <p:attrName>style.visibility</p:attrName>
                                        </p:attrNameLst>
                                      </p:cBhvr>
                                      <p:to>
                                        <p:strVal val="visible"/>
                                      </p:to>
                                    </p:set>
                                    <p:anim calcmode="lin" valueType="num">
                                      <p:cBhvr>
                                        <p:cTn id="94" dur="2000" fill="hold"/>
                                        <p:tgtEl>
                                          <p:spTgt spid="52"/>
                                        </p:tgtEl>
                                        <p:attrNameLst>
                                          <p:attrName>ppt_w</p:attrName>
                                        </p:attrNameLst>
                                      </p:cBhvr>
                                      <p:tavLst>
                                        <p:tav tm="0" fmla="#ppt_w*sin(2.5*pi*$)">
                                          <p:val>
                                            <p:fltVal val="0"/>
                                          </p:val>
                                        </p:tav>
                                        <p:tav tm="100000">
                                          <p:val>
                                            <p:fltVal val="1"/>
                                          </p:val>
                                        </p:tav>
                                      </p:tavLst>
                                    </p:anim>
                                    <p:anim calcmode="lin" valueType="num">
                                      <p:cBhvr>
                                        <p:cTn id="95" dur="2000" fill="hold"/>
                                        <p:tgtEl>
                                          <p:spTgt spid="5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53"/>
                                        </p:tgtEl>
                                        <p:attrNameLst>
                                          <p:attrName>style.visibility</p:attrName>
                                        </p:attrNameLst>
                                      </p:cBhvr>
                                      <p:to>
                                        <p:strVal val="visible"/>
                                      </p:to>
                                    </p:set>
                                    <p:anim calcmode="lin" valueType="num">
                                      <p:cBhvr>
                                        <p:cTn id="98" dur="2000" fill="hold"/>
                                        <p:tgtEl>
                                          <p:spTgt spid="53"/>
                                        </p:tgtEl>
                                        <p:attrNameLst>
                                          <p:attrName>ppt_w</p:attrName>
                                        </p:attrNameLst>
                                      </p:cBhvr>
                                      <p:tavLst>
                                        <p:tav tm="0" fmla="#ppt_w*sin(2.5*pi*$)">
                                          <p:val>
                                            <p:fltVal val="0"/>
                                          </p:val>
                                        </p:tav>
                                        <p:tav tm="100000">
                                          <p:val>
                                            <p:fltVal val="1"/>
                                          </p:val>
                                        </p:tav>
                                      </p:tavLst>
                                    </p:anim>
                                    <p:anim calcmode="lin" valueType="num">
                                      <p:cBhvr>
                                        <p:cTn id="99" dur="2000" fill="hold"/>
                                        <p:tgtEl>
                                          <p:spTgt spid="5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54"/>
                                        </p:tgtEl>
                                        <p:attrNameLst>
                                          <p:attrName>style.visibility</p:attrName>
                                        </p:attrNameLst>
                                      </p:cBhvr>
                                      <p:to>
                                        <p:strVal val="visible"/>
                                      </p:to>
                                    </p:set>
                                    <p:anim calcmode="lin" valueType="num">
                                      <p:cBhvr>
                                        <p:cTn id="102" dur="2000" fill="hold"/>
                                        <p:tgtEl>
                                          <p:spTgt spid="54"/>
                                        </p:tgtEl>
                                        <p:attrNameLst>
                                          <p:attrName>ppt_w</p:attrName>
                                        </p:attrNameLst>
                                      </p:cBhvr>
                                      <p:tavLst>
                                        <p:tav tm="0" fmla="#ppt_w*sin(2.5*pi*$)">
                                          <p:val>
                                            <p:fltVal val="0"/>
                                          </p:val>
                                        </p:tav>
                                        <p:tav tm="100000">
                                          <p:val>
                                            <p:fltVal val="1"/>
                                          </p:val>
                                        </p:tav>
                                      </p:tavLst>
                                    </p:anim>
                                    <p:anim calcmode="lin" valueType="num">
                                      <p:cBhvr>
                                        <p:cTn id="103" dur="2000" fill="hold"/>
                                        <p:tgtEl>
                                          <p:spTgt spid="5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43"/>
                                        </p:tgtEl>
                                        <p:attrNameLst>
                                          <p:attrName>style.visibility</p:attrName>
                                        </p:attrNameLst>
                                      </p:cBhvr>
                                      <p:to>
                                        <p:strVal val="visible"/>
                                      </p:to>
                                    </p:set>
                                    <p:animEffect transition="in" filter="blinds(vertical)">
                                      <p:cBhvr>
                                        <p:cTn id="106" dur="2000"/>
                                        <p:tgtEl>
                                          <p:spTgt spid="4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4"/>
                                        </p:tgtEl>
                                        <p:attrNameLst>
                                          <p:attrName>style.visibility</p:attrName>
                                        </p:attrNameLst>
                                      </p:cBhvr>
                                      <p:to>
                                        <p:strVal val="visible"/>
                                      </p:to>
                                    </p:set>
                                    <p:animEffect transition="in" filter="blinds(vertical)">
                                      <p:cBhvr>
                                        <p:cTn id="109" dur="2000"/>
                                        <p:tgtEl>
                                          <p:spTgt spid="4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45"/>
                                        </p:tgtEl>
                                        <p:attrNameLst>
                                          <p:attrName>style.visibility</p:attrName>
                                        </p:attrNameLst>
                                      </p:cBhvr>
                                      <p:to>
                                        <p:strVal val="visible"/>
                                      </p:to>
                                    </p:set>
                                    <p:animEffect transition="in" filter="blinds(vertical)">
                                      <p:cBhvr>
                                        <p:cTn id="112" dur="2000"/>
                                        <p:tgtEl>
                                          <p:spTgt spid="4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46"/>
                                        </p:tgtEl>
                                        <p:attrNameLst>
                                          <p:attrName>style.visibility</p:attrName>
                                        </p:attrNameLst>
                                      </p:cBhvr>
                                      <p:to>
                                        <p:strVal val="visible"/>
                                      </p:to>
                                    </p:set>
                                    <p:animEffect transition="in" filter="blinds(vertical)">
                                      <p:cBhvr>
                                        <p:cTn id="115" dur="2000"/>
                                        <p:tgtEl>
                                          <p:spTgt spid="4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47"/>
                                        </p:tgtEl>
                                        <p:attrNameLst>
                                          <p:attrName>style.visibility</p:attrName>
                                        </p:attrNameLst>
                                      </p:cBhvr>
                                      <p:to>
                                        <p:strVal val="visible"/>
                                      </p:to>
                                    </p:set>
                                    <p:animEffect transition="in" filter="blinds(vertical)">
                                      <p:cBhvr>
                                        <p:cTn id="118" dur="2000"/>
                                        <p:tgtEl>
                                          <p:spTgt spid="4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blinds(vertical)">
                                      <p:cBhvr>
                                        <p:cTn id="121" dur="2000"/>
                                        <p:tgtEl>
                                          <p:spTgt spid="4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49"/>
                                        </p:tgtEl>
                                        <p:attrNameLst>
                                          <p:attrName>style.visibility</p:attrName>
                                        </p:attrNameLst>
                                      </p:cBhvr>
                                      <p:to>
                                        <p:strVal val="visible"/>
                                      </p:to>
                                    </p:set>
                                    <p:animEffect transition="in" filter="blinds(vertical)">
                                      <p:cBhvr>
                                        <p:cTn id="124" dur="2000"/>
                                        <p:tgtEl>
                                          <p:spTgt spid="4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50"/>
                                        </p:tgtEl>
                                        <p:attrNameLst>
                                          <p:attrName>style.visibility</p:attrName>
                                        </p:attrNameLst>
                                      </p:cBhvr>
                                      <p:to>
                                        <p:strVal val="visible"/>
                                      </p:to>
                                    </p:set>
                                    <p:animEffect transition="in" filter="blinds(vertical)">
                                      <p:cBhvr>
                                        <p:cTn id="127" dur="2000"/>
                                        <p:tgtEl>
                                          <p:spTgt spid="5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51"/>
                                        </p:tgtEl>
                                        <p:attrNameLst>
                                          <p:attrName>style.visibility</p:attrName>
                                        </p:attrNameLst>
                                      </p:cBhvr>
                                      <p:to>
                                        <p:strVal val="visible"/>
                                      </p:to>
                                    </p:set>
                                    <p:animEffect transition="in" filter="blinds(vertical)">
                                      <p:cBhvr>
                                        <p:cTn id="130" dur="2000"/>
                                        <p:tgtEl>
                                          <p:spTgt spid="5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52"/>
                                        </p:tgtEl>
                                        <p:attrNameLst>
                                          <p:attrName>style.visibility</p:attrName>
                                        </p:attrNameLst>
                                      </p:cBhvr>
                                      <p:to>
                                        <p:strVal val="visible"/>
                                      </p:to>
                                    </p:set>
                                    <p:animEffect transition="in" filter="blinds(vertical)">
                                      <p:cBhvr>
                                        <p:cTn id="133" dur="2000"/>
                                        <p:tgtEl>
                                          <p:spTgt spid="5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53"/>
                                        </p:tgtEl>
                                        <p:attrNameLst>
                                          <p:attrName>style.visibility</p:attrName>
                                        </p:attrNameLst>
                                      </p:cBhvr>
                                      <p:to>
                                        <p:strVal val="visible"/>
                                      </p:to>
                                    </p:set>
                                    <p:animEffect transition="in" filter="blinds(vertical)">
                                      <p:cBhvr>
                                        <p:cTn id="136" dur="2000"/>
                                        <p:tgtEl>
                                          <p:spTgt spid="5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54"/>
                                        </p:tgtEl>
                                        <p:attrNameLst>
                                          <p:attrName>style.visibility</p:attrName>
                                        </p:attrNameLst>
                                      </p:cBhvr>
                                      <p:to>
                                        <p:strVal val="visible"/>
                                      </p:to>
                                    </p:set>
                                    <p:animEffect transition="in" filter="blinds(vertical)">
                                      <p:cBhvr>
                                        <p:cTn id="139" dur="2000"/>
                                        <p:tgtEl>
                                          <p:spTgt spid="54"/>
                                        </p:tgtEl>
                                      </p:cBhvr>
                                    </p:animEffect>
                                  </p:childTnLst>
                                </p:cTn>
                              </p:par>
                            </p:childTnLst>
                          </p:cTn>
                        </p:par>
                        <p:par>
                          <p:cTn id="140" fill="hold">
                            <p:stCondLst>
                              <p:cond delay="2000"/>
                            </p:stCondLst>
                            <p:childTnLst>
                              <p:par>
                                <p:cTn id="141" presetID="2" presetClass="exit" presetSubtype="6" fill="hold" grpId="3" nodeType="afterEffect">
                                  <p:stCondLst>
                                    <p:cond delay="0"/>
                                  </p:stCondLst>
                                  <p:childTnLst>
                                    <p:anim calcmode="lin" valueType="num">
                                      <p:cBhvr additive="base">
                                        <p:cTn id="142" dur="2000"/>
                                        <p:tgtEl>
                                          <p:spTgt spid="45"/>
                                        </p:tgtEl>
                                        <p:attrNameLst>
                                          <p:attrName>ppt_x</p:attrName>
                                        </p:attrNameLst>
                                      </p:cBhvr>
                                      <p:tavLst>
                                        <p:tav tm="0">
                                          <p:val>
                                            <p:strVal val="ppt_x"/>
                                          </p:val>
                                        </p:tav>
                                        <p:tav tm="100000">
                                          <p:val>
                                            <p:strVal val="1+ppt_w/2"/>
                                          </p:val>
                                        </p:tav>
                                      </p:tavLst>
                                    </p:anim>
                                    <p:anim calcmode="lin" valueType="num">
                                      <p:cBhvr additive="base">
                                        <p:cTn id="143" dur="2000"/>
                                        <p:tgtEl>
                                          <p:spTgt spid="45"/>
                                        </p:tgtEl>
                                        <p:attrNameLst>
                                          <p:attrName>ppt_y</p:attrName>
                                        </p:attrNameLst>
                                      </p:cBhvr>
                                      <p:tavLst>
                                        <p:tav tm="0">
                                          <p:val>
                                            <p:strVal val="ppt_y"/>
                                          </p:val>
                                        </p:tav>
                                        <p:tav tm="100000">
                                          <p:val>
                                            <p:strVal val="1+ppt_h/2"/>
                                          </p:val>
                                        </p:tav>
                                      </p:tavLst>
                                    </p:anim>
                                    <p:set>
                                      <p:cBhvr>
                                        <p:cTn id="144" dur="1" fill="hold">
                                          <p:stCondLst>
                                            <p:cond delay="1999"/>
                                          </p:stCondLst>
                                        </p:cTn>
                                        <p:tgtEl>
                                          <p:spTgt spid="4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2000"/>
                                        <p:tgtEl>
                                          <p:spTgt spid="48"/>
                                        </p:tgtEl>
                                        <p:attrNameLst>
                                          <p:attrName>ppt_x</p:attrName>
                                        </p:attrNameLst>
                                      </p:cBhvr>
                                      <p:tavLst>
                                        <p:tav tm="0">
                                          <p:val>
                                            <p:strVal val="ppt_x"/>
                                          </p:val>
                                        </p:tav>
                                        <p:tav tm="100000">
                                          <p:val>
                                            <p:strVal val="1+ppt_w/2"/>
                                          </p:val>
                                        </p:tav>
                                      </p:tavLst>
                                    </p:anim>
                                    <p:anim calcmode="lin" valueType="num">
                                      <p:cBhvr additive="base">
                                        <p:cTn id="147" dur="2000"/>
                                        <p:tgtEl>
                                          <p:spTgt spid="48"/>
                                        </p:tgtEl>
                                        <p:attrNameLst>
                                          <p:attrName>ppt_y</p:attrName>
                                        </p:attrNameLst>
                                      </p:cBhvr>
                                      <p:tavLst>
                                        <p:tav tm="0">
                                          <p:val>
                                            <p:strVal val="ppt_y"/>
                                          </p:val>
                                        </p:tav>
                                        <p:tav tm="100000">
                                          <p:val>
                                            <p:strVal val="1+ppt_h/2"/>
                                          </p:val>
                                        </p:tav>
                                      </p:tavLst>
                                    </p:anim>
                                    <p:set>
                                      <p:cBhvr>
                                        <p:cTn id="148" dur="1" fill="hold">
                                          <p:stCondLst>
                                            <p:cond delay="1999"/>
                                          </p:stCondLst>
                                        </p:cTn>
                                        <p:tgtEl>
                                          <p:spTgt spid="4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2000"/>
                                        <p:tgtEl>
                                          <p:spTgt spid="51"/>
                                        </p:tgtEl>
                                        <p:attrNameLst>
                                          <p:attrName>ppt_x</p:attrName>
                                        </p:attrNameLst>
                                      </p:cBhvr>
                                      <p:tavLst>
                                        <p:tav tm="0">
                                          <p:val>
                                            <p:strVal val="ppt_x"/>
                                          </p:val>
                                        </p:tav>
                                        <p:tav tm="100000">
                                          <p:val>
                                            <p:strVal val="1+ppt_w/2"/>
                                          </p:val>
                                        </p:tav>
                                      </p:tavLst>
                                    </p:anim>
                                    <p:anim calcmode="lin" valueType="num">
                                      <p:cBhvr additive="base">
                                        <p:cTn id="151" dur="2000"/>
                                        <p:tgtEl>
                                          <p:spTgt spid="51"/>
                                        </p:tgtEl>
                                        <p:attrNameLst>
                                          <p:attrName>ppt_y</p:attrName>
                                        </p:attrNameLst>
                                      </p:cBhvr>
                                      <p:tavLst>
                                        <p:tav tm="0">
                                          <p:val>
                                            <p:strVal val="ppt_y"/>
                                          </p:val>
                                        </p:tav>
                                        <p:tav tm="100000">
                                          <p:val>
                                            <p:strVal val="1+ppt_h/2"/>
                                          </p:val>
                                        </p:tav>
                                      </p:tavLst>
                                    </p:anim>
                                    <p:set>
                                      <p:cBhvr>
                                        <p:cTn id="152" dur="1" fill="hold">
                                          <p:stCondLst>
                                            <p:cond delay="1999"/>
                                          </p:stCondLst>
                                        </p:cTn>
                                        <p:tgtEl>
                                          <p:spTgt spid="5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2000"/>
                                        <p:tgtEl>
                                          <p:spTgt spid="46"/>
                                        </p:tgtEl>
                                        <p:attrNameLst>
                                          <p:attrName>ppt_x</p:attrName>
                                        </p:attrNameLst>
                                      </p:cBhvr>
                                      <p:tavLst>
                                        <p:tav tm="0">
                                          <p:val>
                                            <p:strVal val="ppt_x"/>
                                          </p:val>
                                        </p:tav>
                                        <p:tav tm="100000">
                                          <p:val>
                                            <p:strVal val="0-ppt_w/2"/>
                                          </p:val>
                                        </p:tav>
                                      </p:tavLst>
                                    </p:anim>
                                    <p:anim calcmode="lin" valueType="num">
                                      <p:cBhvr additive="base">
                                        <p:cTn id="155" dur="2000"/>
                                        <p:tgtEl>
                                          <p:spTgt spid="46"/>
                                        </p:tgtEl>
                                        <p:attrNameLst>
                                          <p:attrName>ppt_y</p:attrName>
                                        </p:attrNameLst>
                                      </p:cBhvr>
                                      <p:tavLst>
                                        <p:tav tm="0">
                                          <p:val>
                                            <p:strVal val="ppt_y"/>
                                          </p:val>
                                        </p:tav>
                                        <p:tav tm="100000">
                                          <p:val>
                                            <p:strVal val="1+ppt_h/2"/>
                                          </p:val>
                                        </p:tav>
                                      </p:tavLst>
                                    </p:anim>
                                    <p:set>
                                      <p:cBhvr>
                                        <p:cTn id="156" dur="1" fill="hold">
                                          <p:stCondLst>
                                            <p:cond delay="1999"/>
                                          </p:stCondLst>
                                        </p:cTn>
                                        <p:tgtEl>
                                          <p:spTgt spid="4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49"/>
                                        </p:tgtEl>
                                        <p:attrNameLst>
                                          <p:attrName>ppt_x</p:attrName>
                                        </p:attrNameLst>
                                      </p:cBhvr>
                                      <p:tavLst>
                                        <p:tav tm="0">
                                          <p:val>
                                            <p:strVal val="ppt_x"/>
                                          </p:val>
                                        </p:tav>
                                        <p:tav tm="100000">
                                          <p:val>
                                            <p:strVal val="0-ppt_w/2"/>
                                          </p:val>
                                        </p:tav>
                                      </p:tavLst>
                                    </p:anim>
                                    <p:anim calcmode="lin" valueType="num">
                                      <p:cBhvr additive="base">
                                        <p:cTn id="159" dur="2000"/>
                                        <p:tgtEl>
                                          <p:spTgt spid="49"/>
                                        </p:tgtEl>
                                        <p:attrNameLst>
                                          <p:attrName>ppt_y</p:attrName>
                                        </p:attrNameLst>
                                      </p:cBhvr>
                                      <p:tavLst>
                                        <p:tav tm="0">
                                          <p:val>
                                            <p:strVal val="ppt_y"/>
                                          </p:val>
                                        </p:tav>
                                        <p:tav tm="100000">
                                          <p:val>
                                            <p:strVal val="1+ppt_h/2"/>
                                          </p:val>
                                        </p:tav>
                                      </p:tavLst>
                                    </p:anim>
                                    <p:set>
                                      <p:cBhvr>
                                        <p:cTn id="160" dur="1" fill="hold">
                                          <p:stCondLst>
                                            <p:cond delay="1999"/>
                                          </p:stCondLst>
                                        </p:cTn>
                                        <p:tgtEl>
                                          <p:spTgt spid="4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52"/>
                                        </p:tgtEl>
                                        <p:attrNameLst>
                                          <p:attrName>ppt_x</p:attrName>
                                        </p:attrNameLst>
                                      </p:cBhvr>
                                      <p:tavLst>
                                        <p:tav tm="0">
                                          <p:val>
                                            <p:strVal val="ppt_x"/>
                                          </p:val>
                                        </p:tav>
                                        <p:tav tm="100000">
                                          <p:val>
                                            <p:strVal val="0-ppt_w/2"/>
                                          </p:val>
                                        </p:tav>
                                      </p:tavLst>
                                    </p:anim>
                                    <p:anim calcmode="lin" valueType="num">
                                      <p:cBhvr additive="base">
                                        <p:cTn id="163" dur="2000"/>
                                        <p:tgtEl>
                                          <p:spTgt spid="52"/>
                                        </p:tgtEl>
                                        <p:attrNameLst>
                                          <p:attrName>ppt_y</p:attrName>
                                        </p:attrNameLst>
                                      </p:cBhvr>
                                      <p:tavLst>
                                        <p:tav tm="0">
                                          <p:val>
                                            <p:strVal val="ppt_y"/>
                                          </p:val>
                                        </p:tav>
                                        <p:tav tm="100000">
                                          <p:val>
                                            <p:strVal val="1+ppt_h/2"/>
                                          </p:val>
                                        </p:tav>
                                      </p:tavLst>
                                    </p:anim>
                                    <p:set>
                                      <p:cBhvr>
                                        <p:cTn id="164" dur="1" fill="hold">
                                          <p:stCondLst>
                                            <p:cond delay="1999"/>
                                          </p:stCondLst>
                                        </p:cTn>
                                        <p:tgtEl>
                                          <p:spTgt spid="5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43"/>
                                        </p:tgtEl>
                                        <p:attrNameLst>
                                          <p:attrName>ppt_x</p:attrName>
                                        </p:attrNameLst>
                                      </p:cBhvr>
                                      <p:tavLst>
                                        <p:tav tm="0">
                                          <p:val>
                                            <p:strVal val="ppt_x"/>
                                          </p:val>
                                        </p:tav>
                                        <p:tav tm="100000">
                                          <p:val>
                                            <p:strVal val="0-ppt_w/2"/>
                                          </p:val>
                                        </p:tav>
                                      </p:tavLst>
                                    </p:anim>
                                    <p:anim calcmode="lin" valueType="num">
                                      <p:cBhvr additive="base">
                                        <p:cTn id="167" dur="2000"/>
                                        <p:tgtEl>
                                          <p:spTgt spid="43"/>
                                        </p:tgtEl>
                                        <p:attrNameLst>
                                          <p:attrName>ppt_y</p:attrName>
                                        </p:attrNameLst>
                                      </p:cBhvr>
                                      <p:tavLst>
                                        <p:tav tm="0">
                                          <p:val>
                                            <p:strVal val="ppt_y"/>
                                          </p:val>
                                        </p:tav>
                                        <p:tav tm="100000">
                                          <p:val>
                                            <p:strVal val="0-ppt_h/2"/>
                                          </p:val>
                                        </p:tav>
                                      </p:tavLst>
                                    </p:anim>
                                    <p:set>
                                      <p:cBhvr>
                                        <p:cTn id="168" dur="1" fill="hold">
                                          <p:stCondLst>
                                            <p:cond delay="1999"/>
                                          </p:stCondLst>
                                        </p:cTn>
                                        <p:tgtEl>
                                          <p:spTgt spid="4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47"/>
                                        </p:tgtEl>
                                        <p:attrNameLst>
                                          <p:attrName>ppt_x</p:attrName>
                                        </p:attrNameLst>
                                      </p:cBhvr>
                                      <p:tavLst>
                                        <p:tav tm="0">
                                          <p:val>
                                            <p:strVal val="ppt_x"/>
                                          </p:val>
                                        </p:tav>
                                        <p:tav tm="100000">
                                          <p:val>
                                            <p:strVal val="0-ppt_w/2"/>
                                          </p:val>
                                        </p:tav>
                                      </p:tavLst>
                                    </p:anim>
                                    <p:anim calcmode="lin" valueType="num">
                                      <p:cBhvr additive="base">
                                        <p:cTn id="171" dur="2000"/>
                                        <p:tgtEl>
                                          <p:spTgt spid="47"/>
                                        </p:tgtEl>
                                        <p:attrNameLst>
                                          <p:attrName>ppt_y</p:attrName>
                                        </p:attrNameLst>
                                      </p:cBhvr>
                                      <p:tavLst>
                                        <p:tav tm="0">
                                          <p:val>
                                            <p:strVal val="ppt_y"/>
                                          </p:val>
                                        </p:tav>
                                        <p:tav tm="100000">
                                          <p:val>
                                            <p:strVal val="0-ppt_h/2"/>
                                          </p:val>
                                        </p:tav>
                                      </p:tavLst>
                                    </p:anim>
                                    <p:set>
                                      <p:cBhvr>
                                        <p:cTn id="172" dur="1" fill="hold">
                                          <p:stCondLst>
                                            <p:cond delay="1999"/>
                                          </p:stCondLst>
                                        </p:cTn>
                                        <p:tgtEl>
                                          <p:spTgt spid="4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53"/>
                                        </p:tgtEl>
                                        <p:attrNameLst>
                                          <p:attrName>ppt_x</p:attrName>
                                        </p:attrNameLst>
                                      </p:cBhvr>
                                      <p:tavLst>
                                        <p:tav tm="0">
                                          <p:val>
                                            <p:strVal val="ppt_x"/>
                                          </p:val>
                                        </p:tav>
                                        <p:tav tm="100000">
                                          <p:val>
                                            <p:strVal val="0-ppt_w/2"/>
                                          </p:val>
                                        </p:tav>
                                      </p:tavLst>
                                    </p:anim>
                                    <p:anim calcmode="lin" valueType="num">
                                      <p:cBhvr additive="base">
                                        <p:cTn id="175" dur="2000"/>
                                        <p:tgtEl>
                                          <p:spTgt spid="53"/>
                                        </p:tgtEl>
                                        <p:attrNameLst>
                                          <p:attrName>ppt_y</p:attrName>
                                        </p:attrNameLst>
                                      </p:cBhvr>
                                      <p:tavLst>
                                        <p:tav tm="0">
                                          <p:val>
                                            <p:strVal val="ppt_y"/>
                                          </p:val>
                                        </p:tav>
                                        <p:tav tm="100000">
                                          <p:val>
                                            <p:strVal val="0-ppt_h/2"/>
                                          </p:val>
                                        </p:tav>
                                      </p:tavLst>
                                    </p:anim>
                                    <p:set>
                                      <p:cBhvr>
                                        <p:cTn id="176" dur="1" fill="hold">
                                          <p:stCondLst>
                                            <p:cond delay="1999"/>
                                          </p:stCondLst>
                                        </p:cTn>
                                        <p:tgtEl>
                                          <p:spTgt spid="5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2000"/>
                                        <p:tgtEl>
                                          <p:spTgt spid="44"/>
                                        </p:tgtEl>
                                        <p:attrNameLst>
                                          <p:attrName>ppt_x</p:attrName>
                                        </p:attrNameLst>
                                      </p:cBhvr>
                                      <p:tavLst>
                                        <p:tav tm="0">
                                          <p:val>
                                            <p:strVal val="ppt_x"/>
                                          </p:val>
                                        </p:tav>
                                        <p:tav tm="100000">
                                          <p:val>
                                            <p:strVal val="1+ppt_w/2"/>
                                          </p:val>
                                        </p:tav>
                                      </p:tavLst>
                                    </p:anim>
                                    <p:anim calcmode="lin" valueType="num">
                                      <p:cBhvr additive="base">
                                        <p:cTn id="179" dur="2000"/>
                                        <p:tgtEl>
                                          <p:spTgt spid="44"/>
                                        </p:tgtEl>
                                        <p:attrNameLst>
                                          <p:attrName>ppt_y</p:attrName>
                                        </p:attrNameLst>
                                      </p:cBhvr>
                                      <p:tavLst>
                                        <p:tav tm="0">
                                          <p:val>
                                            <p:strVal val="ppt_y"/>
                                          </p:val>
                                        </p:tav>
                                        <p:tav tm="100000">
                                          <p:val>
                                            <p:strVal val="0-ppt_h/2"/>
                                          </p:val>
                                        </p:tav>
                                      </p:tavLst>
                                    </p:anim>
                                    <p:set>
                                      <p:cBhvr>
                                        <p:cTn id="180" dur="1" fill="hold">
                                          <p:stCondLst>
                                            <p:cond delay="1999"/>
                                          </p:stCondLst>
                                        </p:cTn>
                                        <p:tgtEl>
                                          <p:spTgt spid="4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2000"/>
                                        <p:tgtEl>
                                          <p:spTgt spid="50"/>
                                        </p:tgtEl>
                                        <p:attrNameLst>
                                          <p:attrName>ppt_x</p:attrName>
                                        </p:attrNameLst>
                                      </p:cBhvr>
                                      <p:tavLst>
                                        <p:tav tm="0">
                                          <p:val>
                                            <p:strVal val="ppt_x"/>
                                          </p:val>
                                        </p:tav>
                                        <p:tav tm="100000">
                                          <p:val>
                                            <p:strVal val="1+ppt_w/2"/>
                                          </p:val>
                                        </p:tav>
                                      </p:tavLst>
                                    </p:anim>
                                    <p:anim calcmode="lin" valueType="num">
                                      <p:cBhvr additive="base">
                                        <p:cTn id="183" dur="2000"/>
                                        <p:tgtEl>
                                          <p:spTgt spid="50"/>
                                        </p:tgtEl>
                                        <p:attrNameLst>
                                          <p:attrName>ppt_y</p:attrName>
                                        </p:attrNameLst>
                                      </p:cBhvr>
                                      <p:tavLst>
                                        <p:tav tm="0">
                                          <p:val>
                                            <p:strVal val="ppt_y"/>
                                          </p:val>
                                        </p:tav>
                                        <p:tav tm="100000">
                                          <p:val>
                                            <p:strVal val="0-ppt_h/2"/>
                                          </p:val>
                                        </p:tav>
                                      </p:tavLst>
                                    </p:anim>
                                    <p:set>
                                      <p:cBhvr>
                                        <p:cTn id="184" dur="1" fill="hold">
                                          <p:stCondLst>
                                            <p:cond delay="1999"/>
                                          </p:stCondLst>
                                        </p:cTn>
                                        <p:tgtEl>
                                          <p:spTgt spid="5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2000"/>
                                        <p:tgtEl>
                                          <p:spTgt spid="54"/>
                                        </p:tgtEl>
                                        <p:attrNameLst>
                                          <p:attrName>ppt_x</p:attrName>
                                        </p:attrNameLst>
                                      </p:cBhvr>
                                      <p:tavLst>
                                        <p:tav tm="0">
                                          <p:val>
                                            <p:strVal val="ppt_x"/>
                                          </p:val>
                                        </p:tav>
                                        <p:tav tm="100000">
                                          <p:val>
                                            <p:strVal val="1+ppt_w/2"/>
                                          </p:val>
                                        </p:tav>
                                      </p:tavLst>
                                    </p:anim>
                                    <p:anim calcmode="lin" valueType="num">
                                      <p:cBhvr additive="base">
                                        <p:cTn id="187" dur="2000"/>
                                        <p:tgtEl>
                                          <p:spTgt spid="54"/>
                                        </p:tgtEl>
                                        <p:attrNameLst>
                                          <p:attrName>ppt_y</p:attrName>
                                        </p:attrNameLst>
                                      </p:cBhvr>
                                      <p:tavLst>
                                        <p:tav tm="0">
                                          <p:val>
                                            <p:strVal val="ppt_y"/>
                                          </p:val>
                                        </p:tav>
                                        <p:tav tm="100000">
                                          <p:val>
                                            <p:strVal val="0-ppt_h/2"/>
                                          </p:val>
                                        </p:tav>
                                      </p:tavLst>
                                    </p:anim>
                                    <p:set>
                                      <p:cBhvr>
                                        <p:cTn id="188" dur="1" fill="hold">
                                          <p:stCondLst>
                                            <p:cond delay="1999"/>
                                          </p:stCondLst>
                                        </p:cTn>
                                        <p:tgtEl>
                                          <p:spTgt spid="5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2000"/>
                                        <p:tgtEl>
                                          <p:spTgt spid="43"/>
                                        </p:tgtEl>
                                        <p:attrNameLst>
                                          <p:attrName>ppt_h</p:attrName>
                                        </p:attrNameLst>
                                      </p:cBhvr>
                                      <p:tavLst>
                                        <p:tav tm="0">
                                          <p:val>
                                            <p:strVal val="ppt_h"/>
                                          </p:val>
                                        </p:tav>
                                        <p:tav tm="100000">
                                          <p:val>
                                            <p:strVal val="ppt_h"/>
                                          </p:val>
                                        </p:tav>
                                      </p:tavLst>
                                    </p:anim>
                                    <p:anim calcmode="lin" valueType="num">
                                      <p:cBhvr>
                                        <p:cTn id="191"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4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2000"/>
                                        <p:tgtEl>
                                          <p:spTgt spid="44"/>
                                        </p:tgtEl>
                                        <p:attrNameLst>
                                          <p:attrName>ppt_h</p:attrName>
                                        </p:attrNameLst>
                                      </p:cBhvr>
                                      <p:tavLst>
                                        <p:tav tm="0">
                                          <p:val>
                                            <p:strVal val="ppt_h"/>
                                          </p:val>
                                        </p:tav>
                                        <p:tav tm="100000">
                                          <p:val>
                                            <p:strVal val="ppt_h"/>
                                          </p:val>
                                        </p:tav>
                                      </p:tavLst>
                                    </p:anim>
                                    <p:anim calcmode="lin" valueType="num">
                                      <p:cBhvr>
                                        <p:cTn id="195"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1999"/>
                                          </p:stCondLst>
                                        </p:cTn>
                                        <p:tgtEl>
                                          <p:spTgt spid="4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2000"/>
                                        <p:tgtEl>
                                          <p:spTgt spid="45"/>
                                        </p:tgtEl>
                                        <p:attrNameLst>
                                          <p:attrName>ppt_h</p:attrName>
                                        </p:attrNameLst>
                                      </p:cBhvr>
                                      <p:tavLst>
                                        <p:tav tm="0">
                                          <p:val>
                                            <p:strVal val="ppt_h"/>
                                          </p:val>
                                        </p:tav>
                                        <p:tav tm="100000">
                                          <p:val>
                                            <p:strVal val="ppt_h"/>
                                          </p:val>
                                        </p:tav>
                                      </p:tavLst>
                                    </p:anim>
                                    <p:anim calcmode="lin" valueType="num">
                                      <p:cBhvr>
                                        <p:cTn id="199"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4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2000"/>
                                        <p:tgtEl>
                                          <p:spTgt spid="46"/>
                                        </p:tgtEl>
                                        <p:attrNameLst>
                                          <p:attrName>ppt_h</p:attrName>
                                        </p:attrNameLst>
                                      </p:cBhvr>
                                      <p:tavLst>
                                        <p:tav tm="0">
                                          <p:val>
                                            <p:strVal val="ppt_h"/>
                                          </p:val>
                                        </p:tav>
                                        <p:tav tm="100000">
                                          <p:val>
                                            <p:strVal val="ppt_h"/>
                                          </p:val>
                                        </p:tav>
                                      </p:tavLst>
                                    </p:anim>
                                    <p:anim calcmode="lin" valueType="num">
                                      <p:cBhvr>
                                        <p:cTn id="203"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1999"/>
                                          </p:stCondLst>
                                        </p:cTn>
                                        <p:tgtEl>
                                          <p:spTgt spid="4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2000"/>
                                        <p:tgtEl>
                                          <p:spTgt spid="47"/>
                                        </p:tgtEl>
                                        <p:attrNameLst>
                                          <p:attrName>ppt_h</p:attrName>
                                        </p:attrNameLst>
                                      </p:cBhvr>
                                      <p:tavLst>
                                        <p:tav tm="0">
                                          <p:val>
                                            <p:strVal val="ppt_h"/>
                                          </p:val>
                                        </p:tav>
                                        <p:tav tm="100000">
                                          <p:val>
                                            <p:strVal val="ppt_h"/>
                                          </p:val>
                                        </p:tav>
                                      </p:tavLst>
                                    </p:anim>
                                    <p:anim calcmode="lin" valueType="num">
                                      <p:cBhvr>
                                        <p:cTn id="207"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4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2000"/>
                                        <p:tgtEl>
                                          <p:spTgt spid="48"/>
                                        </p:tgtEl>
                                        <p:attrNameLst>
                                          <p:attrName>ppt_h</p:attrName>
                                        </p:attrNameLst>
                                      </p:cBhvr>
                                      <p:tavLst>
                                        <p:tav tm="0">
                                          <p:val>
                                            <p:strVal val="ppt_h"/>
                                          </p:val>
                                        </p:tav>
                                        <p:tav tm="100000">
                                          <p:val>
                                            <p:strVal val="ppt_h"/>
                                          </p:val>
                                        </p:tav>
                                      </p:tavLst>
                                    </p:anim>
                                    <p:anim calcmode="lin" valueType="num">
                                      <p:cBhvr>
                                        <p:cTn id="211"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1999"/>
                                          </p:stCondLst>
                                        </p:cTn>
                                        <p:tgtEl>
                                          <p:spTgt spid="4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2000"/>
                                        <p:tgtEl>
                                          <p:spTgt spid="49"/>
                                        </p:tgtEl>
                                        <p:attrNameLst>
                                          <p:attrName>ppt_h</p:attrName>
                                        </p:attrNameLst>
                                      </p:cBhvr>
                                      <p:tavLst>
                                        <p:tav tm="0">
                                          <p:val>
                                            <p:strVal val="ppt_h"/>
                                          </p:val>
                                        </p:tav>
                                        <p:tav tm="100000">
                                          <p:val>
                                            <p:strVal val="ppt_h"/>
                                          </p:val>
                                        </p:tav>
                                      </p:tavLst>
                                    </p:anim>
                                    <p:anim calcmode="lin" valueType="num">
                                      <p:cBhvr>
                                        <p:cTn id="215"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4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2000"/>
                                        <p:tgtEl>
                                          <p:spTgt spid="50"/>
                                        </p:tgtEl>
                                        <p:attrNameLst>
                                          <p:attrName>ppt_h</p:attrName>
                                        </p:attrNameLst>
                                      </p:cBhvr>
                                      <p:tavLst>
                                        <p:tav tm="0">
                                          <p:val>
                                            <p:strVal val="ppt_h"/>
                                          </p:val>
                                        </p:tav>
                                        <p:tav tm="100000">
                                          <p:val>
                                            <p:strVal val="ppt_h"/>
                                          </p:val>
                                        </p:tav>
                                      </p:tavLst>
                                    </p:anim>
                                    <p:anim calcmode="lin" valueType="num">
                                      <p:cBhvr>
                                        <p:cTn id="219"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1999"/>
                                          </p:stCondLst>
                                        </p:cTn>
                                        <p:tgtEl>
                                          <p:spTgt spid="5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2000"/>
                                        <p:tgtEl>
                                          <p:spTgt spid="51"/>
                                        </p:tgtEl>
                                        <p:attrNameLst>
                                          <p:attrName>ppt_h</p:attrName>
                                        </p:attrNameLst>
                                      </p:cBhvr>
                                      <p:tavLst>
                                        <p:tav tm="0">
                                          <p:val>
                                            <p:strVal val="ppt_h"/>
                                          </p:val>
                                        </p:tav>
                                        <p:tav tm="100000">
                                          <p:val>
                                            <p:strVal val="ppt_h"/>
                                          </p:val>
                                        </p:tav>
                                      </p:tavLst>
                                    </p:anim>
                                    <p:anim calcmode="lin" valueType="num">
                                      <p:cBhvr>
                                        <p:cTn id="223"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5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2000"/>
                                        <p:tgtEl>
                                          <p:spTgt spid="52"/>
                                        </p:tgtEl>
                                        <p:attrNameLst>
                                          <p:attrName>ppt_h</p:attrName>
                                        </p:attrNameLst>
                                      </p:cBhvr>
                                      <p:tavLst>
                                        <p:tav tm="0">
                                          <p:val>
                                            <p:strVal val="ppt_h"/>
                                          </p:val>
                                        </p:tav>
                                        <p:tav tm="100000">
                                          <p:val>
                                            <p:strVal val="ppt_h"/>
                                          </p:val>
                                        </p:tav>
                                      </p:tavLst>
                                    </p:anim>
                                    <p:anim calcmode="lin" valueType="num">
                                      <p:cBhvr>
                                        <p:cTn id="227"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5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2000"/>
                                        <p:tgtEl>
                                          <p:spTgt spid="53"/>
                                        </p:tgtEl>
                                        <p:attrNameLst>
                                          <p:attrName>ppt_h</p:attrName>
                                        </p:attrNameLst>
                                      </p:cBhvr>
                                      <p:tavLst>
                                        <p:tav tm="0">
                                          <p:val>
                                            <p:strVal val="ppt_h"/>
                                          </p:val>
                                        </p:tav>
                                        <p:tav tm="100000">
                                          <p:val>
                                            <p:strVal val="ppt_h"/>
                                          </p:val>
                                        </p:tav>
                                      </p:tavLst>
                                    </p:anim>
                                    <p:anim calcmode="lin" valueType="num">
                                      <p:cBhvr>
                                        <p:cTn id="231"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5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2000"/>
                                        <p:tgtEl>
                                          <p:spTgt spid="54"/>
                                        </p:tgtEl>
                                        <p:attrNameLst>
                                          <p:attrName>ppt_h</p:attrName>
                                        </p:attrNameLst>
                                      </p:cBhvr>
                                      <p:tavLst>
                                        <p:tav tm="0">
                                          <p:val>
                                            <p:strVal val="ppt_h"/>
                                          </p:val>
                                        </p:tav>
                                        <p:tav tm="100000">
                                          <p:val>
                                            <p:strVal val="ppt_h"/>
                                          </p:val>
                                        </p:tav>
                                      </p:tavLst>
                                    </p:anim>
                                    <p:anim calcmode="lin" valueType="num">
                                      <p:cBhvr>
                                        <p:cTn id="235"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54"/>
                                        </p:tgtEl>
                                        <p:attrNameLst>
                                          <p:attrName>style.visibility</p:attrName>
                                        </p:attrNameLst>
                                      </p:cBhvr>
                                      <p:to>
                                        <p:strVal val="hidden"/>
                                      </p:to>
                                    </p:set>
                                  </p:childTnLst>
                                </p:cTn>
                              </p:par>
                              <p:par>
                                <p:cTn id="237" presetID="23" presetClass="entr" presetSubtype="288"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3000" fill="hold"/>
                                        <p:tgtEl>
                                          <p:spTgt spid="2"/>
                                        </p:tgtEl>
                                        <p:attrNameLst>
                                          <p:attrName>ppt_w</p:attrName>
                                        </p:attrNameLst>
                                      </p:cBhvr>
                                      <p:tavLst>
                                        <p:tav tm="0">
                                          <p:val>
                                            <p:strVal val="4/3*#ppt_w"/>
                                          </p:val>
                                        </p:tav>
                                        <p:tav tm="100000">
                                          <p:val>
                                            <p:strVal val="#ppt_w"/>
                                          </p:val>
                                        </p:tav>
                                      </p:tavLst>
                                    </p:anim>
                                    <p:anim calcmode="lin" valueType="num">
                                      <p:cBhvr>
                                        <p:cTn id="240" dur="3000" fill="hold"/>
                                        <p:tgtEl>
                                          <p:spTgt spid="2"/>
                                        </p:tgtEl>
                                        <p:attrNameLst>
                                          <p:attrName>ppt_h</p:attrName>
                                        </p:attrNameLst>
                                      </p:cBhvr>
                                      <p:tavLst>
                                        <p:tav tm="0">
                                          <p:val>
                                            <p:strVal val="4/3*#ppt_h"/>
                                          </p:val>
                                        </p:tav>
                                        <p:tav tm="100000">
                                          <p:val>
                                            <p:strVal val="#ppt_h"/>
                                          </p:val>
                                        </p:tav>
                                      </p:tavLst>
                                    </p:anim>
                                  </p:childTnLst>
                                </p:cTn>
                              </p:par>
                              <p:par>
                                <p:cTn id="241" presetID="16" presetClass="entr" presetSubtype="37"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arn(outVertical)">
                                      <p:cBhvr>
                                        <p:cTn id="2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pic>
        <p:nvPicPr>
          <p:cNvPr id="30724" name="Picture 4" descr="Ecureuil"/>
          <p:cNvPicPr>
            <a:picLocks noChangeAspect="1" noChangeArrowheads="1"/>
          </p:cNvPicPr>
          <p:nvPr/>
        </p:nvPicPr>
        <p:blipFill>
          <a:blip r:embed="rId2"/>
          <a:srcRect/>
          <a:stretch>
            <a:fillRect/>
          </a:stretch>
        </p:blipFill>
        <p:spPr bwMode="auto">
          <a:xfrm>
            <a:off x="2000232" y="3000378"/>
            <a:ext cx="3286148" cy="1834766"/>
          </a:xfrm>
          <a:prstGeom prst="rect">
            <a:avLst/>
          </a:prstGeom>
          <a:noFill/>
        </p:spPr>
      </p:pic>
      <p:sp>
        <p:nvSpPr>
          <p:cNvPr id="4" name="3 Rectángulo redondeado"/>
          <p:cNvSpPr/>
          <p:nvPr/>
        </p:nvSpPr>
        <p:spPr>
          <a:xfrm>
            <a:off x="357158" y="214296"/>
            <a:ext cx="8501122" cy="4714908"/>
          </a:xfrm>
          <a:prstGeom prst="roundRect">
            <a:avLst/>
          </a:prstGeom>
          <a:noFill/>
          <a:ln w="28575">
            <a:solidFill>
              <a:srgbClr val="ECD89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357172"/>
            <a:ext cx="8082018" cy="4438680"/>
          </a:xfrm>
          <a:prstGeom prst="roundRect">
            <a:avLst/>
          </a:prstGeom>
          <a:noFill/>
          <a:ln w="28575">
            <a:solidFill>
              <a:srgbClr val="6B330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2000232" y="571486"/>
            <a:ext cx="5341655" cy="738664"/>
          </a:xfrm>
          <a:prstGeom prst="rect">
            <a:avLst/>
          </a:prstGeom>
          <a:noFill/>
        </p:spPr>
        <p:txBody>
          <a:bodyPr wrap="none" rtlCol="0">
            <a:spAutoFit/>
            <a:scene3d>
              <a:camera prst="orthographicFront"/>
              <a:lightRig rig="threePt" dir="t"/>
            </a:scene3d>
            <a:sp3d extrusionH="57150">
              <a:bevelT h="25400" prst="softRound"/>
            </a:sp3d>
          </a:bodyPr>
          <a:lstStyle/>
          <a:p>
            <a:r>
              <a:rPr lang="es-ES" sz="2400"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Características  de  las  ardillas</a:t>
            </a:r>
            <a:endParaRPr lang="es-ES" sz="2400" dirty="0" smtClean="0">
              <a:ln w="1905">
                <a:solidFill>
                  <a:schemeClr val="bg1"/>
                </a:solidFill>
              </a:ln>
              <a:effectLst>
                <a:outerShdw blurRad="38100" dist="38100" dir="2700000" algn="tl">
                  <a:srgbClr val="000000">
                    <a:alpha val="43137"/>
                  </a:srgbClr>
                </a:outerShdw>
              </a:effectLst>
              <a:latin typeface="Broadway" pitchFamily="82" charset="0"/>
            </a:endParaRPr>
          </a:p>
          <a:p>
            <a:endParaRPr lang="es-ES" dirty="0"/>
          </a:p>
        </p:txBody>
      </p:sp>
      <p:sp>
        <p:nvSpPr>
          <p:cNvPr id="9" name="8 CuadroTexto"/>
          <p:cNvSpPr txBox="1"/>
          <p:nvPr/>
        </p:nvSpPr>
        <p:spPr>
          <a:xfrm>
            <a:off x="714349" y="1285866"/>
            <a:ext cx="7643866" cy="1015663"/>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Agency FB" pitchFamily="34" charset="0"/>
              </a:rPr>
              <a:t>Las ardillas son mamíferos que pertenecen al grupo de los roedores, y de las cuales se conocen, hasta el momento 500 especies. Entre ellas destacan la ardilla europea, la voladora, la de tierra y la listada. </a:t>
            </a:r>
            <a:endParaRPr lang="es-ES" sz="2000" b="1" dirty="0">
              <a:effectLst>
                <a:outerShdw blurRad="38100" dist="38100" dir="2700000" algn="tl">
                  <a:srgbClr val="000000">
                    <a:alpha val="43137"/>
                  </a:srgbClr>
                </a:outerShdw>
              </a:effectLst>
              <a:latin typeface="Agency FB" pitchFamily="34" charset="0"/>
            </a:endParaRPr>
          </a:p>
        </p:txBody>
      </p:sp>
      <p:sp>
        <p:nvSpPr>
          <p:cNvPr id="7" name="6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2" presetClass="entr" presetSubtype="8"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slide(fromLeft)">
                                      <p:cBhvr>
                                        <p:cTn id="10" dur="50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b6ac0a4458c659feed2c0ccb976513b.jpg"/>
          <p:cNvPicPr>
            <a:picLocks noGrp="1" noChangeAspect="1"/>
          </p:cNvPicPr>
          <p:nvPr isPhoto="1"/>
        </p:nvPicPr>
        <p:blipFill>
          <a:blip r:embed="rId2">
            <a:lum/>
          </a:blip>
          <a:stretch>
            <a:fillRect/>
          </a:stretch>
        </p:blipFill>
        <p:spPr>
          <a:xfrm>
            <a:off x="0" y="0"/>
            <a:ext cx="9144000" cy="5143499"/>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4" name="3 Rectángulo redondeado"/>
          <p:cNvSpPr/>
          <p:nvPr/>
        </p:nvSpPr>
        <p:spPr>
          <a:xfrm>
            <a:off x="357158" y="214296"/>
            <a:ext cx="8501122" cy="4714908"/>
          </a:xfrm>
          <a:prstGeom prst="roundRect">
            <a:avLst/>
          </a:prstGeom>
          <a:noFill/>
          <a:ln w="28575">
            <a:solidFill>
              <a:srgbClr val="ECD89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357172"/>
            <a:ext cx="8082018" cy="4438680"/>
          </a:xfrm>
          <a:prstGeom prst="roundRect">
            <a:avLst/>
          </a:prstGeom>
          <a:noFill/>
          <a:ln w="28575">
            <a:solidFill>
              <a:srgbClr val="6B330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714612" y="1000114"/>
            <a:ext cx="3532057" cy="738664"/>
          </a:xfrm>
          <a:prstGeom prst="rect">
            <a:avLst/>
          </a:prstGeom>
          <a:noFill/>
        </p:spPr>
        <p:txBody>
          <a:bodyPr wrap="none" rtlCol="0">
            <a:spAutoFit/>
            <a:scene3d>
              <a:camera prst="orthographicFront"/>
              <a:lightRig rig="threePt" dir="t"/>
            </a:scene3d>
            <a:sp3d extrusionH="57150">
              <a:bevelT h="25400" prst="softRound"/>
            </a:sp3d>
          </a:bodyPr>
          <a:lstStyle/>
          <a:p>
            <a:r>
              <a:rPr lang="es-ES" sz="2400"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ANIMALES  DIURNOS</a:t>
            </a:r>
          </a:p>
          <a:p>
            <a:endParaRPr lang="es-ES" dirty="0"/>
          </a:p>
        </p:txBody>
      </p:sp>
      <p:sp>
        <p:nvSpPr>
          <p:cNvPr id="7" name="6 CuadroTexto"/>
          <p:cNvSpPr txBox="1"/>
          <p:nvPr/>
        </p:nvSpPr>
        <p:spPr>
          <a:xfrm>
            <a:off x="857224" y="1643056"/>
            <a:ext cx="7500990" cy="224676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Estos animalitos realizan sus actividades durante el día, con excepción de los ejemplares de ardilla voladora que son nocturnos. Se encuentran distribuidos por todos los continentes, menos en Australia.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Las ardillas suelen vivir en bosques caducifolios o de coníferas. No obstante, algunas especies se encuentran adaptadas a vivir en hábitats que van desde la taiga al desierto. Para lograr esto, las ardillas han desarrollado capacidades y estrategias para soportar las temperaturas extremas. </a:t>
            </a:r>
            <a:endParaRPr lang="es-ES" sz="2000" b="1"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b995566e5142399af82dfa43f60dca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548314">
            <a:off x="4454983" y="475717"/>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8242166">
            <a:off x="3167933" y="477028"/>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548314">
            <a:off x="4454981" y="1118642"/>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8242166">
            <a:off x="3167931" y="1119953"/>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548314">
            <a:off x="4454984" y="1690163"/>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242166">
            <a:off x="3167934" y="1691474"/>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548314">
            <a:off x="4454982" y="2333088"/>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242166">
            <a:off x="3167932" y="2334399"/>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548314">
            <a:off x="4454984" y="2833172"/>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8242166">
            <a:off x="3167934" y="2834483"/>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548314">
            <a:off x="4454982" y="3476097"/>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242166">
            <a:off x="3167932" y="3477408"/>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548314">
            <a:off x="4454984" y="4047619"/>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242166">
            <a:off x="3167934" y="4048930"/>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548314">
            <a:off x="4454982" y="4690544"/>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8242166">
            <a:off x="3167932" y="4691855"/>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548314">
            <a:off x="1811776" y="475718"/>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8242166">
            <a:off x="524726" y="477029"/>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548314">
            <a:off x="1811774" y="1118643"/>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8242166">
            <a:off x="524724" y="1119954"/>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548314">
            <a:off x="1811777" y="1690164"/>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8242166">
            <a:off x="524727" y="1691475"/>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548314">
            <a:off x="1811775" y="2333089"/>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8242166">
            <a:off x="524725" y="2334400"/>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548314">
            <a:off x="1811777" y="2833173"/>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8242166">
            <a:off x="524727" y="2834484"/>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548314">
            <a:off x="1811775" y="3476098"/>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8242166">
            <a:off x="524725" y="3477409"/>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548314">
            <a:off x="1811777" y="4047620"/>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8242166">
            <a:off x="524727" y="4048931"/>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548314">
            <a:off x="1811775" y="4690545"/>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8242166">
            <a:off x="524725" y="4691856"/>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548314">
            <a:off x="7098188" y="475718"/>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8242166">
            <a:off x="5811138" y="477029"/>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548314">
            <a:off x="7098186" y="1118643"/>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8242166">
            <a:off x="5811136" y="1119954"/>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548314">
            <a:off x="7098189" y="1690164"/>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8242166">
            <a:off x="5811139" y="1691475"/>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548314">
            <a:off x="7098187" y="2333089"/>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8242166">
            <a:off x="5811137" y="2334400"/>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548314">
            <a:off x="7098189" y="2833173"/>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8242166">
            <a:off x="5811139" y="2834484"/>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548314">
            <a:off x="7098187" y="3476098"/>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8242166">
            <a:off x="5811137" y="3477409"/>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548314">
            <a:off x="7098189" y="4047620"/>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8242166">
            <a:off x="5811139" y="4048931"/>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548314">
            <a:off x="7098187" y="4690545"/>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8242166">
            <a:off x="5811137" y="4691856"/>
            <a:ext cx="1501037" cy="236694"/>
          </a:xfrm>
          <a:prstGeom prst="rect">
            <a:avLst/>
          </a:prstGeom>
          <a:gradFill flip="none" rotWithShape="1">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214346" y="-285770"/>
            <a:ext cx="9715568" cy="5929354"/>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1+#ppt_w/2"/>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1+#ppt_w/2"/>
                                          </p:val>
                                        </p:tav>
                                        <p:tav tm="100000">
                                          <p:val>
                                            <p:strVal val="#ppt_x"/>
                                          </p:val>
                                        </p:tav>
                                      </p:tavLst>
                                    </p:anim>
                                    <p:anim calcmode="lin" valueType="num">
                                      <p:cBhvr additive="base">
                                        <p:cTn id="39" dur="3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3000" fill="hold"/>
                                        <p:tgtEl>
                                          <p:spTgt spid="3"/>
                                        </p:tgtEl>
                                        <p:attrNameLst>
                                          <p:attrName>ppt_x</p:attrName>
                                        </p:attrNameLst>
                                      </p:cBhvr>
                                      <p:tavLst>
                                        <p:tav tm="0">
                                          <p:val>
                                            <p:strVal val="0-#ppt_w/2"/>
                                          </p:val>
                                        </p:tav>
                                        <p:tav tm="100000">
                                          <p:val>
                                            <p:strVal val="#ppt_x"/>
                                          </p:val>
                                        </p:tav>
                                      </p:tavLst>
                                    </p:anim>
                                    <p:anim calcmode="lin" valueType="num">
                                      <p:cBhvr additive="base">
                                        <p:cTn id="43" dur="3000" fill="hold"/>
                                        <p:tgtEl>
                                          <p:spTgt spid="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0-#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0-#ppt_w/2"/>
                                          </p:val>
                                        </p:tav>
                                        <p:tav tm="100000">
                                          <p:val>
                                            <p:strVal val="#ppt_x"/>
                                          </p:val>
                                        </p:tav>
                                      </p:tavLst>
                                    </p:anim>
                                    <p:anim calcmode="lin" valueType="num">
                                      <p:cBhvr additive="base">
                                        <p:cTn id="71" dur="3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1+#ppt_w/2"/>
                                          </p:val>
                                        </p:tav>
                                        <p:tav tm="100000">
                                          <p:val>
                                            <p:strVal val="#ppt_x"/>
                                          </p:val>
                                        </p:tav>
                                      </p:tavLst>
                                    </p:anim>
                                    <p:anim calcmode="lin" valueType="num">
                                      <p:cBhvr additive="base">
                                        <p:cTn id="75" dur="3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1+#ppt_w/2"/>
                                          </p:val>
                                        </p:tav>
                                        <p:tav tm="100000">
                                          <p:val>
                                            <p:strVal val="#ppt_x"/>
                                          </p:val>
                                        </p:tav>
                                      </p:tavLst>
                                    </p:anim>
                                    <p:anim calcmode="lin" valueType="num">
                                      <p:cBhvr additive="base">
                                        <p:cTn id="87" dur="3000" fill="hold"/>
                                        <p:tgtEl>
                                          <p:spTgt spid="26"/>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3000" fill="hold"/>
                                        <p:tgtEl>
                                          <p:spTgt spid="28"/>
                                        </p:tgtEl>
                                        <p:attrNameLst>
                                          <p:attrName>ppt_x</p:attrName>
                                        </p:attrNameLst>
                                      </p:cBhvr>
                                      <p:tavLst>
                                        <p:tav tm="0">
                                          <p:val>
                                            <p:strVal val="1+#ppt_w/2"/>
                                          </p:val>
                                        </p:tav>
                                        <p:tav tm="100000">
                                          <p:val>
                                            <p:strVal val="#ppt_x"/>
                                          </p:val>
                                        </p:tav>
                                      </p:tavLst>
                                    </p:anim>
                                    <p:anim calcmode="lin" valueType="num">
                                      <p:cBhvr additive="base">
                                        <p:cTn id="91" dur="3000" fill="hold"/>
                                        <p:tgtEl>
                                          <p:spTgt spid="28"/>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3000" fill="hold"/>
                                        <p:tgtEl>
                                          <p:spTgt spid="32"/>
                                        </p:tgtEl>
                                        <p:attrNameLst>
                                          <p:attrName>ppt_x</p:attrName>
                                        </p:attrNameLst>
                                      </p:cBhvr>
                                      <p:tavLst>
                                        <p:tav tm="0">
                                          <p:val>
                                            <p:strVal val="1+#ppt_w/2"/>
                                          </p:val>
                                        </p:tav>
                                        <p:tav tm="100000">
                                          <p:val>
                                            <p:strVal val="#ppt_x"/>
                                          </p:val>
                                        </p:tav>
                                      </p:tavLst>
                                    </p:anim>
                                    <p:anim calcmode="lin" valueType="num">
                                      <p:cBhvr additive="base">
                                        <p:cTn id="99" dur="3000" fill="hold"/>
                                        <p:tgtEl>
                                          <p:spTgt spid="32"/>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1+#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3000" fill="hold"/>
                                        <p:tgtEl>
                                          <p:spTgt spid="19"/>
                                        </p:tgtEl>
                                        <p:attrNameLst>
                                          <p:attrName>ppt_x</p:attrName>
                                        </p:attrNameLst>
                                      </p:cBhvr>
                                      <p:tavLst>
                                        <p:tav tm="0">
                                          <p:val>
                                            <p:strVal val="0-#ppt_w/2"/>
                                          </p:val>
                                        </p:tav>
                                        <p:tav tm="100000">
                                          <p:val>
                                            <p:strVal val="#ppt_x"/>
                                          </p:val>
                                        </p:tav>
                                      </p:tavLst>
                                    </p:anim>
                                    <p:anim calcmode="lin" valueType="num">
                                      <p:cBhvr additive="base">
                                        <p:cTn id="107" dur="3000" fill="hold"/>
                                        <p:tgtEl>
                                          <p:spTgt spid="19"/>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0-#ppt_w/2"/>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3000" fill="hold"/>
                                        <p:tgtEl>
                                          <p:spTgt spid="23"/>
                                        </p:tgtEl>
                                        <p:attrNameLst>
                                          <p:attrName>ppt_x</p:attrName>
                                        </p:attrNameLst>
                                      </p:cBhvr>
                                      <p:tavLst>
                                        <p:tav tm="0">
                                          <p:val>
                                            <p:strVal val="0-#ppt_w/2"/>
                                          </p:val>
                                        </p:tav>
                                        <p:tav tm="100000">
                                          <p:val>
                                            <p:strVal val="#ppt_x"/>
                                          </p:val>
                                        </p:tav>
                                      </p:tavLst>
                                    </p:anim>
                                    <p:anim calcmode="lin" valueType="num">
                                      <p:cBhvr additive="base">
                                        <p:cTn id="115" dur="3000" fill="hold"/>
                                        <p:tgtEl>
                                          <p:spTgt spid="23"/>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0-#ppt_w/2"/>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0-#ppt_w/2"/>
                                          </p:val>
                                        </p:tav>
                                        <p:tav tm="100000">
                                          <p:val>
                                            <p:strVal val="#ppt_x"/>
                                          </p:val>
                                        </p:tav>
                                      </p:tavLst>
                                    </p:anim>
                                    <p:anim calcmode="lin" valueType="num">
                                      <p:cBhvr additive="base">
                                        <p:cTn id="123" dur="3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9"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3000" fill="hold"/>
                                        <p:tgtEl>
                                          <p:spTgt spid="29"/>
                                        </p:tgtEl>
                                        <p:attrNameLst>
                                          <p:attrName>ppt_x</p:attrName>
                                        </p:attrNameLst>
                                      </p:cBhvr>
                                      <p:tavLst>
                                        <p:tav tm="0">
                                          <p:val>
                                            <p:strVal val="0-#ppt_w/2"/>
                                          </p:val>
                                        </p:tav>
                                        <p:tav tm="100000">
                                          <p:val>
                                            <p:strVal val="#ppt_x"/>
                                          </p:val>
                                        </p:tav>
                                      </p:tavLst>
                                    </p:anim>
                                    <p:anim calcmode="lin" valueType="num">
                                      <p:cBhvr additive="base">
                                        <p:cTn id="127" dur="3000" fill="hold"/>
                                        <p:tgtEl>
                                          <p:spTgt spid="29"/>
                                        </p:tgtEl>
                                        <p:attrNameLst>
                                          <p:attrName>ppt_y</p:attrName>
                                        </p:attrNameLst>
                                      </p:cBhvr>
                                      <p:tavLst>
                                        <p:tav tm="0">
                                          <p:val>
                                            <p:strVal val="0-#ppt_h/2"/>
                                          </p:val>
                                        </p:tav>
                                        <p:tav tm="100000">
                                          <p:val>
                                            <p:strVal val="#ppt_y"/>
                                          </p:val>
                                        </p:tav>
                                      </p:tavLst>
                                    </p:anim>
                                  </p:childTnLst>
                                </p:cTn>
                              </p:par>
                              <p:par>
                                <p:cTn id="128" presetID="2" presetClass="entr" presetSubtype="9"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 calcmode="lin" valueType="num">
                                      <p:cBhvr additive="base">
                                        <p:cTn id="130" dur="3000" fill="hold"/>
                                        <p:tgtEl>
                                          <p:spTgt spid="31"/>
                                        </p:tgtEl>
                                        <p:attrNameLst>
                                          <p:attrName>ppt_x</p:attrName>
                                        </p:attrNameLst>
                                      </p:cBhvr>
                                      <p:tavLst>
                                        <p:tav tm="0">
                                          <p:val>
                                            <p:strVal val="0-#ppt_w/2"/>
                                          </p:val>
                                        </p:tav>
                                        <p:tav tm="100000">
                                          <p:val>
                                            <p:strVal val="#ppt_x"/>
                                          </p:val>
                                        </p:tav>
                                      </p:tavLst>
                                    </p:anim>
                                    <p:anim calcmode="lin" valueType="num">
                                      <p:cBhvr additive="base">
                                        <p:cTn id="131" dur="3000" fill="hold"/>
                                        <p:tgtEl>
                                          <p:spTgt spid="31"/>
                                        </p:tgtEl>
                                        <p:attrNameLst>
                                          <p:attrName>ppt_y</p:attrName>
                                        </p:attrNameLst>
                                      </p:cBhvr>
                                      <p:tavLst>
                                        <p:tav tm="0">
                                          <p:val>
                                            <p:strVal val="0-#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3000" fill="hold"/>
                                        <p:tgtEl>
                                          <p:spTgt spid="33"/>
                                        </p:tgtEl>
                                        <p:attrNameLst>
                                          <p:attrName>ppt_x</p:attrName>
                                        </p:attrNameLst>
                                      </p:cBhvr>
                                      <p:tavLst>
                                        <p:tav tm="0">
                                          <p:val>
                                            <p:strVal val="0-#ppt_w/2"/>
                                          </p:val>
                                        </p:tav>
                                        <p:tav tm="100000">
                                          <p:val>
                                            <p:strVal val="#ppt_x"/>
                                          </p:val>
                                        </p:tav>
                                      </p:tavLst>
                                    </p:anim>
                                    <p:anim calcmode="lin" valueType="num">
                                      <p:cBhvr additive="base">
                                        <p:cTn id="135" dur="3000" fill="hold"/>
                                        <p:tgtEl>
                                          <p:spTgt spid="33"/>
                                        </p:tgtEl>
                                        <p:attrNameLst>
                                          <p:attrName>ppt_y</p:attrName>
                                        </p:attrNameLst>
                                      </p:cBhvr>
                                      <p:tavLst>
                                        <p:tav tm="0">
                                          <p:val>
                                            <p:strVal val="0-#ppt_h/2"/>
                                          </p:val>
                                        </p:tav>
                                        <p:tav tm="100000">
                                          <p:val>
                                            <p:strVal val="#ppt_y"/>
                                          </p:val>
                                        </p:tav>
                                      </p:tavLst>
                                    </p:anim>
                                  </p:childTnLst>
                                </p:cTn>
                              </p:par>
                              <p:par>
                                <p:cTn id="136" presetID="2" presetClass="entr" presetSubtype="3"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1+#ppt_w/2"/>
                                          </p:val>
                                        </p:tav>
                                        <p:tav tm="100000">
                                          <p:val>
                                            <p:strVal val="#ppt_x"/>
                                          </p:val>
                                        </p:tav>
                                      </p:tavLst>
                                    </p:anim>
                                    <p:anim calcmode="lin" valueType="num">
                                      <p:cBhvr additive="base">
                                        <p:cTn id="139" dur="3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1+#ppt_w/2"/>
                                          </p:val>
                                        </p:tav>
                                        <p:tav tm="100000">
                                          <p:val>
                                            <p:strVal val="#ppt_x"/>
                                          </p:val>
                                        </p:tav>
                                      </p:tavLst>
                                    </p:anim>
                                    <p:anim calcmode="lin" valueType="num">
                                      <p:cBhvr additive="base">
                                        <p:cTn id="143" dur="3000" fill="hold"/>
                                        <p:tgtEl>
                                          <p:spTgt spid="38"/>
                                        </p:tgtEl>
                                        <p:attrNameLst>
                                          <p:attrName>ppt_y</p:attrName>
                                        </p:attrNameLst>
                                      </p:cBhvr>
                                      <p:tavLst>
                                        <p:tav tm="0">
                                          <p:val>
                                            <p:strVal val="0-#ppt_h/2"/>
                                          </p:val>
                                        </p:tav>
                                        <p:tav tm="100000">
                                          <p:val>
                                            <p:strVal val="#ppt_y"/>
                                          </p:val>
                                        </p:tav>
                                      </p:tavLst>
                                    </p:anim>
                                  </p:childTnLst>
                                </p:cTn>
                              </p:par>
                              <p:par>
                                <p:cTn id="144" presetID="2" presetClass="entr" presetSubtype="3"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1+#ppt_w/2"/>
                                          </p:val>
                                        </p:tav>
                                        <p:tav tm="100000">
                                          <p:val>
                                            <p:strVal val="#ppt_x"/>
                                          </p:val>
                                        </p:tav>
                                      </p:tavLst>
                                    </p:anim>
                                    <p:anim calcmode="lin" valueType="num">
                                      <p:cBhvr additive="base">
                                        <p:cTn id="147" dur="3000" fill="hold"/>
                                        <p:tgtEl>
                                          <p:spTgt spid="40"/>
                                        </p:tgtEl>
                                        <p:attrNameLst>
                                          <p:attrName>ppt_y</p:attrName>
                                        </p:attrNameLst>
                                      </p:cBhvr>
                                      <p:tavLst>
                                        <p:tav tm="0">
                                          <p:val>
                                            <p:strVal val="0-#ppt_h/2"/>
                                          </p:val>
                                        </p:tav>
                                        <p:tav tm="100000">
                                          <p:val>
                                            <p:strVal val="#ppt_y"/>
                                          </p:val>
                                        </p:tav>
                                      </p:tavLst>
                                    </p:anim>
                                  </p:childTnLst>
                                </p:cTn>
                              </p:par>
                              <p:par>
                                <p:cTn id="148" presetID="2" presetClass="entr" presetSubtype="3" fill="hold" grpId="0" nodeType="withEffect">
                                  <p:stCondLst>
                                    <p:cond delay="0"/>
                                  </p:stCondLst>
                                  <p:childTnLst>
                                    <p:set>
                                      <p:cBhvr>
                                        <p:cTn id="149" dur="1" fill="hold">
                                          <p:stCondLst>
                                            <p:cond delay="0"/>
                                          </p:stCondLst>
                                        </p:cTn>
                                        <p:tgtEl>
                                          <p:spTgt spid="42"/>
                                        </p:tgtEl>
                                        <p:attrNameLst>
                                          <p:attrName>style.visibility</p:attrName>
                                        </p:attrNameLst>
                                      </p:cBhvr>
                                      <p:to>
                                        <p:strVal val="visible"/>
                                      </p:to>
                                    </p:set>
                                    <p:anim calcmode="lin" valueType="num">
                                      <p:cBhvr additive="base">
                                        <p:cTn id="150" dur="3000" fill="hold"/>
                                        <p:tgtEl>
                                          <p:spTgt spid="42"/>
                                        </p:tgtEl>
                                        <p:attrNameLst>
                                          <p:attrName>ppt_x</p:attrName>
                                        </p:attrNameLst>
                                      </p:cBhvr>
                                      <p:tavLst>
                                        <p:tav tm="0">
                                          <p:val>
                                            <p:strVal val="1+#ppt_w/2"/>
                                          </p:val>
                                        </p:tav>
                                        <p:tav tm="100000">
                                          <p:val>
                                            <p:strVal val="#ppt_x"/>
                                          </p:val>
                                        </p:tav>
                                      </p:tavLst>
                                    </p:anim>
                                    <p:anim calcmode="lin" valueType="num">
                                      <p:cBhvr additive="base">
                                        <p:cTn id="151" dur="3000" fill="hold"/>
                                        <p:tgtEl>
                                          <p:spTgt spid="42"/>
                                        </p:tgtEl>
                                        <p:attrNameLst>
                                          <p:attrName>ppt_y</p:attrName>
                                        </p:attrNameLst>
                                      </p:cBhvr>
                                      <p:tavLst>
                                        <p:tav tm="0">
                                          <p:val>
                                            <p:strVal val="0-#ppt_h/2"/>
                                          </p:val>
                                        </p:tav>
                                        <p:tav tm="100000">
                                          <p:val>
                                            <p:strVal val="#ppt_y"/>
                                          </p:val>
                                        </p:tav>
                                      </p:tavLst>
                                    </p:anim>
                                  </p:childTnLst>
                                </p:cTn>
                              </p:par>
                              <p:par>
                                <p:cTn id="152" presetID="2" presetClass="entr" presetSubtype="3" fill="hold" grpId="0" nodeType="withEffect">
                                  <p:stCondLst>
                                    <p:cond delay="0"/>
                                  </p:stCondLst>
                                  <p:childTnLst>
                                    <p:set>
                                      <p:cBhvr>
                                        <p:cTn id="153" dur="1" fill="hold">
                                          <p:stCondLst>
                                            <p:cond delay="0"/>
                                          </p:stCondLst>
                                        </p:cTn>
                                        <p:tgtEl>
                                          <p:spTgt spid="44"/>
                                        </p:tgtEl>
                                        <p:attrNameLst>
                                          <p:attrName>style.visibility</p:attrName>
                                        </p:attrNameLst>
                                      </p:cBhvr>
                                      <p:to>
                                        <p:strVal val="visible"/>
                                      </p:to>
                                    </p:set>
                                    <p:anim calcmode="lin" valueType="num">
                                      <p:cBhvr additive="base">
                                        <p:cTn id="154" dur="3000" fill="hold"/>
                                        <p:tgtEl>
                                          <p:spTgt spid="44"/>
                                        </p:tgtEl>
                                        <p:attrNameLst>
                                          <p:attrName>ppt_x</p:attrName>
                                        </p:attrNameLst>
                                      </p:cBhvr>
                                      <p:tavLst>
                                        <p:tav tm="0">
                                          <p:val>
                                            <p:strVal val="1+#ppt_w/2"/>
                                          </p:val>
                                        </p:tav>
                                        <p:tav tm="100000">
                                          <p:val>
                                            <p:strVal val="#ppt_x"/>
                                          </p:val>
                                        </p:tav>
                                      </p:tavLst>
                                    </p:anim>
                                    <p:anim calcmode="lin" valueType="num">
                                      <p:cBhvr additive="base">
                                        <p:cTn id="155" dur="3000" fill="hold"/>
                                        <p:tgtEl>
                                          <p:spTgt spid="44"/>
                                        </p:tgtEl>
                                        <p:attrNameLst>
                                          <p:attrName>ppt_y</p:attrName>
                                        </p:attrNameLst>
                                      </p:cBhvr>
                                      <p:tavLst>
                                        <p:tav tm="0">
                                          <p:val>
                                            <p:strVal val="0-#ppt_h/2"/>
                                          </p:val>
                                        </p:tav>
                                        <p:tav tm="100000">
                                          <p:val>
                                            <p:strVal val="#ppt_y"/>
                                          </p:val>
                                        </p:tav>
                                      </p:tavLst>
                                    </p:anim>
                                  </p:childTnLst>
                                </p:cTn>
                              </p:par>
                              <p:par>
                                <p:cTn id="156" presetID="2" presetClass="entr" presetSubtype="3" fill="hold" grpId="0" nodeType="withEffect">
                                  <p:stCondLst>
                                    <p:cond delay="0"/>
                                  </p:stCondLst>
                                  <p:childTnLst>
                                    <p:set>
                                      <p:cBhvr>
                                        <p:cTn id="157" dur="1" fill="hold">
                                          <p:stCondLst>
                                            <p:cond delay="0"/>
                                          </p:stCondLst>
                                        </p:cTn>
                                        <p:tgtEl>
                                          <p:spTgt spid="46"/>
                                        </p:tgtEl>
                                        <p:attrNameLst>
                                          <p:attrName>style.visibility</p:attrName>
                                        </p:attrNameLst>
                                      </p:cBhvr>
                                      <p:to>
                                        <p:strVal val="visible"/>
                                      </p:to>
                                    </p:set>
                                    <p:anim calcmode="lin" valueType="num">
                                      <p:cBhvr additive="base">
                                        <p:cTn id="158" dur="3000" fill="hold"/>
                                        <p:tgtEl>
                                          <p:spTgt spid="46"/>
                                        </p:tgtEl>
                                        <p:attrNameLst>
                                          <p:attrName>ppt_x</p:attrName>
                                        </p:attrNameLst>
                                      </p:cBhvr>
                                      <p:tavLst>
                                        <p:tav tm="0">
                                          <p:val>
                                            <p:strVal val="1+#ppt_w/2"/>
                                          </p:val>
                                        </p:tav>
                                        <p:tav tm="100000">
                                          <p:val>
                                            <p:strVal val="#ppt_x"/>
                                          </p:val>
                                        </p:tav>
                                      </p:tavLst>
                                    </p:anim>
                                    <p:anim calcmode="lin" valueType="num">
                                      <p:cBhvr additive="base">
                                        <p:cTn id="159" dur="3000" fill="hold"/>
                                        <p:tgtEl>
                                          <p:spTgt spid="46"/>
                                        </p:tgtEl>
                                        <p:attrNameLst>
                                          <p:attrName>ppt_y</p:attrName>
                                        </p:attrNameLst>
                                      </p:cBhvr>
                                      <p:tavLst>
                                        <p:tav tm="0">
                                          <p:val>
                                            <p:strVal val="0-#ppt_h/2"/>
                                          </p:val>
                                        </p:tav>
                                        <p:tav tm="100000">
                                          <p:val>
                                            <p:strVal val="#ppt_y"/>
                                          </p:val>
                                        </p:tav>
                                      </p:tavLst>
                                    </p:anim>
                                  </p:childTnLst>
                                </p:cTn>
                              </p:par>
                              <p:par>
                                <p:cTn id="160" presetID="2" presetClass="entr" presetSubtype="3" fill="hold" grpId="0" nodeType="withEffect">
                                  <p:stCondLst>
                                    <p:cond delay="0"/>
                                  </p:stCondLst>
                                  <p:childTnLst>
                                    <p:set>
                                      <p:cBhvr>
                                        <p:cTn id="161" dur="1" fill="hold">
                                          <p:stCondLst>
                                            <p:cond delay="0"/>
                                          </p:stCondLst>
                                        </p:cTn>
                                        <p:tgtEl>
                                          <p:spTgt spid="48"/>
                                        </p:tgtEl>
                                        <p:attrNameLst>
                                          <p:attrName>style.visibility</p:attrName>
                                        </p:attrNameLst>
                                      </p:cBhvr>
                                      <p:to>
                                        <p:strVal val="visible"/>
                                      </p:to>
                                    </p:set>
                                    <p:anim calcmode="lin" valueType="num">
                                      <p:cBhvr additive="base">
                                        <p:cTn id="162" dur="3000" fill="hold"/>
                                        <p:tgtEl>
                                          <p:spTgt spid="48"/>
                                        </p:tgtEl>
                                        <p:attrNameLst>
                                          <p:attrName>ppt_x</p:attrName>
                                        </p:attrNameLst>
                                      </p:cBhvr>
                                      <p:tavLst>
                                        <p:tav tm="0">
                                          <p:val>
                                            <p:strVal val="1+#ppt_w/2"/>
                                          </p:val>
                                        </p:tav>
                                        <p:tav tm="100000">
                                          <p:val>
                                            <p:strVal val="#ppt_x"/>
                                          </p:val>
                                        </p:tav>
                                      </p:tavLst>
                                    </p:anim>
                                    <p:anim calcmode="lin" valueType="num">
                                      <p:cBhvr additive="base">
                                        <p:cTn id="163" dur="3000" fill="hold"/>
                                        <p:tgtEl>
                                          <p:spTgt spid="48"/>
                                        </p:tgtEl>
                                        <p:attrNameLst>
                                          <p:attrName>ppt_y</p:attrName>
                                        </p:attrNameLst>
                                      </p:cBhvr>
                                      <p:tavLst>
                                        <p:tav tm="0">
                                          <p:val>
                                            <p:strVal val="0-#ppt_h/2"/>
                                          </p:val>
                                        </p:tav>
                                        <p:tav tm="100000">
                                          <p:val>
                                            <p:strVal val="#ppt_y"/>
                                          </p:val>
                                        </p:tav>
                                      </p:tavLst>
                                    </p:anim>
                                  </p:childTnLst>
                                </p:cTn>
                              </p:par>
                              <p:par>
                                <p:cTn id="164" presetID="2" presetClass="entr" presetSubtype="3" fill="hold" grpId="0" nodeType="withEffect">
                                  <p:stCondLst>
                                    <p:cond delay="0"/>
                                  </p:stCondLst>
                                  <p:childTnLst>
                                    <p:set>
                                      <p:cBhvr>
                                        <p:cTn id="165" dur="1" fill="hold">
                                          <p:stCondLst>
                                            <p:cond delay="0"/>
                                          </p:stCondLst>
                                        </p:cTn>
                                        <p:tgtEl>
                                          <p:spTgt spid="50"/>
                                        </p:tgtEl>
                                        <p:attrNameLst>
                                          <p:attrName>style.visibility</p:attrName>
                                        </p:attrNameLst>
                                      </p:cBhvr>
                                      <p:to>
                                        <p:strVal val="visible"/>
                                      </p:to>
                                    </p:set>
                                    <p:anim calcmode="lin" valueType="num">
                                      <p:cBhvr additive="base">
                                        <p:cTn id="166" dur="3000" fill="hold"/>
                                        <p:tgtEl>
                                          <p:spTgt spid="50"/>
                                        </p:tgtEl>
                                        <p:attrNameLst>
                                          <p:attrName>ppt_x</p:attrName>
                                        </p:attrNameLst>
                                      </p:cBhvr>
                                      <p:tavLst>
                                        <p:tav tm="0">
                                          <p:val>
                                            <p:strVal val="1+#ppt_w/2"/>
                                          </p:val>
                                        </p:tav>
                                        <p:tav tm="100000">
                                          <p:val>
                                            <p:strVal val="#ppt_x"/>
                                          </p:val>
                                        </p:tav>
                                      </p:tavLst>
                                    </p:anim>
                                    <p:anim calcmode="lin" valueType="num">
                                      <p:cBhvr additive="base">
                                        <p:cTn id="167" dur="3000" fill="hold"/>
                                        <p:tgtEl>
                                          <p:spTgt spid="50"/>
                                        </p:tgtEl>
                                        <p:attrNameLst>
                                          <p:attrName>ppt_y</p:attrName>
                                        </p:attrNameLst>
                                      </p:cBhvr>
                                      <p:tavLst>
                                        <p:tav tm="0">
                                          <p:val>
                                            <p:strVal val="0-#ppt_h/2"/>
                                          </p:val>
                                        </p:tav>
                                        <p:tav tm="100000">
                                          <p:val>
                                            <p:strVal val="#ppt_y"/>
                                          </p:val>
                                        </p:tav>
                                      </p:tavLst>
                                    </p:anim>
                                  </p:childTnLst>
                                </p:cTn>
                              </p:par>
                              <p:par>
                                <p:cTn id="168" presetID="2" presetClass="entr" presetSubtype="9" fill="hold" grpId="0" nodeType="withEffect">
                                  <p:stCondLst>
                                    <p:cond delay="0"/>
                                  </p:stCondLst>
                                  <p:childTnLst>
                                    <p:set>
                                      <p:cBhvr>
                                        <p:cTn id="169" dur="1" fill="hold">
                                          <p:stCondLst>
                                            <p:cond delay="0"/>
                                          </p:stCondLst>
                                        </p:cTn>
                                        <p:tgtEl>
                                          <p:spTgt spid="35"/>
                                        </p:tgtEl>
                                        <p:attrNameLst>
                                          <p:attrName>style.visibility</p:attrName>
                                        </p:attrNameLst>
                                      </p:cBhvr>
                                      <p:to>
                                        <p:strVal val="visible"/>
                                      </p:to>
                                    </p:set>
                                    <p:anim calcmode="lin" valueType="num">
                                      <p:cBhvr additive="base">
                                        <p:cTn id="170" dur="3000" fill="hold"/>
                                        <p:tgtEl>
                                          <p:spTgt spid="35"/>
                                        </p:tgtEl>
                                        <p:attrNameLst>
                                          <p:attrName>ppt_x</p:attrName>
                                        </p:attrNameLst>
                                      </p:cBhvr>
                                      <p:tavLst>
                                        <p:tav tm="0">
                                          <p:val>
                                            <p:strVal val="0-#ppt_w/2"/>
                                          </p:val>
                                        </p:tav>
                                        <p:tav tm="100000">
                                          <p:val>
                                            <p:strVal val="#ppt_x"/>
                                          </p:val>
                                        </p:tav>
                                      </p:tavLst>
                                    </p:anim>
                                    <p:anim calcmode="lin" valueType="num">
                                      <p:cBhvr additive="base">
                                        <p:cTn id="171" dur="3000" fill="hold"/>
                                        <p:tgtEl>
                                          <p:spTgt spid="35"/>
                                        </p:tgtEl>
                                        <p:attrNameLst>
                                          <p:attrName>ppt_y</p:attrName>
                                        </p:attrNameLst>
                                      </p:cBhvr>
                                      <p:tavLst>
                                        <p:tav tm="0">
                                          <p:val>
                                            <p:strVal val="0-#ppt_h/2"/>
                                          </p:val>
                                        </p:tav>
                                        <p:tav tm="100000">
                                          <p:val>
                                            <p:strVal val="#ppt_y"/>
                                          </p:val>
                                        </p:tav>
                                      </p:tavLst>
                                    </p:anim>
                                  </p:childTnLst>
                                </p:cTn>
                              </p:par>
                              <p:par>
                                <p:cTn id="172" presetID="2" presetClass="entr" presetSubtype="9" fill="hold" grpId="0" nodeType="withEffect">
                                  <p:stCondLst>
                                    <p:cond delay="0"/>
                                  </p:stCondLst>
                                  <p:childTnLst>
                                    <p:set>
                                      <p:cBhvr>
                                        <p:cTn id="173" dur="1" fill="hold">
                                          <p:stCondLst>
                                            <p:cond delay="0"/>
                                          </p:stCondLst>
                                        </p:cTn>
                                        <p:tgtEl>
                                          <p:spTgt spid="37"/>
                                        </p:tgtEl>
                                        <p:attrNameLst>
                                          <p:attrName>style.visibility</p:attrName>
                                        </p:attrNameLst>
                                      </p:cBhvr>
                                      <p:to>
                                        <p:strVal val="visible"/>
                                      </p:to>
                                    </p:set>
                                    <p:anim calcmode="lin" valueType="num">
                                      <p:cBhvr additive="base">
                                        <p:cTn id="174" dur="3000" fill="hold"/>
                                        <p:tgtEl>
                                          <p:spTgt spid="37"/>
                                        </p:tgtEl>
                                        <p:attrNameLst>
                                          <p:attrName>ppt_x</p:attrName>
                                        </p:attrNameLst>
                                      </p:cBhvr>
                                      <p:tavLst>
                                        <p:tav tm="0">
                                          <p:val>
                                            <p:strVal val="0-#ppt_w/2"/>
                                          </p:val>
                                        </p:tav>
                                        <p:tav tm="100000">
                                          <p:val>
                                            <p:strVal val="#ppt_x"/>
                                          </p:val>
                                        </p:tav>
                                      </p:tavLst>
                                    </p:anim>
                                    <p:anim calcmode="lin" valueType="num">
                                      <p:cBhvr additive="base">
                                        <p:cTn id="175" dur="3000" fill="hold"/>
                                        <p:tgtEl>
                                          <p:spTgt spid="37"/>
                                        </p:tgtEl>
                                        <p:attrNameLst>
                                          <p:attrName>ppt_y</p:attrName>
                                        </p:attrNameLst>
                                      </p:cBhvr>
                                      <p:tavLst>
                                        <p:tav tm="0">
                                          <p:val>
                                            <p:strVal val="0-#ppt_h/2"/>
                                          </p:val>
                                        </p:tav>
                                        <p:tav tm="100000">
                                          <p:val>
                                            <p:strVal val="#ppt_y"/>
                                          </p:val>
                                        </p:tav>
                                      </p:tavLst>
                                    </p:anim>
                                  </p:childTnLst>
                                </p:cTn>
                              </p:par>
                              <p:par>
                                <p:cTn id="176" presetID="2" presetClass="entr" presetSubtype="9" fill="hold" grpId="0" nodeType="withEffect">
                                  <p:stCondLst>
                                    <p:cond delay="0"/>
                                  </p:stCondLst>
                                  <p:childTnLst>
                                    <p:set>
                                      <p:cBhvr>
                                        <p:cTn id="177" dur="1" fill="hold">
                                          <p:stCondLst>
                                            <p:cond delay="0"/>
                                          </p:stCondLst>
                                        </p:cTn>
                                        <p:tgtEl>
                                          <p:spTgt spid="39"/>
                                        </p:tgtEl>
                                        <p:attrNameLst>
                                          <p:attrName>style.visibility</p:attrName>
                                        </p:attrNameLst>
                                      </p:cBhvr>
                                      <p:to>
                                        <p:strVal val="visible"/>
                                      </p:to>
                                    </p:set>
                                    <p:anim calcmode="lin" valueType="num">
                                      <p:cBhvr additive="base">
                                        <p:cTn id="178" dur="3000" fill="hold"/>
                                        <p:tgtEl>
                                          <p:spTgt spid="39"/>
                                        </p:tgtEl>
                                        <p:attrNameLst>
                                          <p:attrName>ppt_x</p:attrName>
                                        </p:attrNameLst>
                                      </p:cBhvr>
                                      <p:tavLst>
                                        <p:tav tm="0">
                                          <p:val>
                                            <p:strVal val="0-#ppt_w/2"/>
                                          </p:val>
                                        </p:tav>
                                        <p:tav tm="100000">
                                          <p:val>
                                            <p:strVal val="#ppt_x"/>
                                          </p:val>
                                        </p:tav>
                                      </p:tavLst>
                                    </p:anim>
                                    <p:anim calcmode="lin" valueType="num">
                                      <p:cBhvr additive="base">
                                        <p:cTn id="179" dur="3000" fill="hold"/>
                                        <p:tgtEl>
                                          <p:spTgt spid="39"/>
                                        </p:tgtEl>
                                        <p:attrNameLst>
                                          <p:attrName>ppt_y</p:attrName>
                                        </p:attrNameLst>
                                      </p:cBhvr>
                                      <p:tavLst>
                                        <p:tav tm="0">
                                          <p:val>
                                            <p:strVal val="0-#ppt_h/2"/>
                                          </p:val>
                                        </p:tav>
                                        <p:tav tm="100000">
                                          <p:val>
                                            <p:strVal val="#ppt_y"/>
                                          </p:val>
                                        </p:tav>
                                      </p:tavLst>
                                    </p:anim>
                                  </p:childTnLst>
                                </p:cTn>
                              </p:par>
                              <p:par>
                                <p:cTn id="180" presetID="2" presetClass="entr" presetSubtype="9" fill="hold" grpId="0" nodeType="withEffect">
                                  <p:stCondLst>
                                    <p:cond delay="0"/>
                                  </p:stCondLst>
                                  <p:childTnLst>
                                    <p:set>
                                      <p:cBhvr>
                                        <p:cTn id="181" dur="1" fill="hold">
                                          <p:stCondLst>
                                            <p:cond delay="0"/>
                                          </p:stCondLst>
                                        </p:cTn>
                                        <p:tgtEl>
                                          <p:spTgt spid="41"/>
                                        </p:tgtEl>
                                        <p:attrNameLst>
                                          <p:attrName>style.visibility</p:attrName>
                                        </p:attrNameLst>
                                      </p:cBhvr>
                                      <p:to>
                                        <p:strVal val="visible"/>
                                      </p:to>
                                    </p:set>
                                    <p:anim calcmode="lin" valueType="num">
                                      <p:cBhvr additive="base">
                                        <p:cTn id="182" dur="3000" fill="hold"/>
                                        <p:tgtEl>
                                          <p:spTgt spid="41"/>
                                        </p:tgtEl>
                                        <p:attrNameLst>
                                          <p:attrName>ppt_x</p:attrName>
                                        </p:attrNameLst>
                                      </p:cBhvr>
                                      <p:tavLst>
                                        <p:tav tm="0">
                                          <p:val>
                                            <p:strVal val="0-#ppt_w/2"/>
                                          </p:val>
                                        </p:tav>
                                        <p:tav tm="100000">
                                          <p:val>
                                            <p:strVal val="#ppt_x"/>
                                          </p:val>
                                        </p:tav>
                                      </p:tavLst>
                                    </p:anim>
                                    <p:anim calcmode="lin" valueType="num">
                                      <p:cBhvr additive="base">
                                        <p:cTn id="183" dur="3000" fill="hold"/>
                                        <p:tgtEl>
                                          <p:spTgt spid="41"/>
                                        </p:tgtEl>
                                        <p:attrNameLst>
                                          <p:attrName>ppt_y</p:attrName>
                                        </p:attrNameLst>
                                      </p:cBhvr>
                                      <p:tavLst>
                                        <p:tav tm="0">
                                          <p:val>
                                            <p:strVal val="0-#ppt_h/2"/>
                                          </p:val>
                                        </p:tav>
                                        <p:tav tm="100000">
                                          <p:val>
                                            <p:strVal val="#ppt_y"/>
                                          </p:val>
                                        </p:tav>
                                      </p:tavLst>
                                    </p:anim>
                                  </p:childTnLst>
                                </p:cTn>
                              </p:par>
                              <p:par>
                                <p:cTn id="184" presetID="2" presetClass="entr" presetSubtype="9" fill="hold" grpId="0" nodeType="withEffect">
                                  <p:stCondLst>
                                    <p:cond delay="0"/>
                                  </p:stCondLst>
                                  <p:childTnLst>
                                    <p:set>
                                      <p:cBhvr>
                                        <p:cTn id="185" dur="1" fill="hold">
                                          <p:stCondLst>
                                            <p:cond delay="0"/>
                                          </p:stCondLst>
                                        </p:cTn>
                                        <p:tgtEl>
                                          <p:spTgt spid="43"/>
                                        </p:tgtEl>
                                        <p:attrNameLst>
                                          <p:attrName>style.visibility</p:attrName>
                                        </p:attrNameLst>
                                      </p:cBhvr>
                                      <p:to>
                                        <p:strVal val="visible"/>
                                      </p:to>
                                    </p:set>
                                    <p:anim calcmode="lin" valueType="num">
                                      <p:cBhvr additive="base">
                                        <p:cTn id="186" dur="3000" fill="hold"/>
                                        <p:tgtEl>
                                          <p:spTgt spid="43"/>
                                        </p:tgtEl>
                                        <p:attrNameLst>
                                          <p:attrName>ppt_x</p:attrName>
                                        </p:attrNameLst>
                                      </p:cBhvr>
                                      <p:tavLst>
                                        <p:tav tm="0">
                                          <p:val>
                                            <p:strVal val="0-#ppt_w/2"/>
                                          </p:val>
                                        </p:tav>
                                        <p:tav tm="100000">
                                          <p:val>
                                            <p:strVal val="#ppt_x"/>
                                          </p:val>
                                        </p:tav>
                                      </p:tavLst>
                                    </p:anim>
                                    <p:anim calcmode="lin" valueType="num">
                                      <p:cBhvr additive="base">
                                        <p:cTn id="187" dur="3000" fill="hold"/>
                                        <p:tgtEl>
                                          <p:spTgt spid="43"/>
                                        </p:tgtEl>
                                        <p:attrNameLst>
                                          <p:attrName>ppt_y</p:attrName>
                                        </p:attrNameLst>
                                      </p:cBhvr>
                                      <p:tavLst>
                                        <p:tav tm="0">
                                          <p:val>
                                            <p:strVal val="0-#ppt_h/2"/>
                                          </p:val>
                                        </p:tav>
                                        <p:tav tm="100000">
                                          <p:val>
                                            <p:strVal val="#ppt_y"/>
                                          </p:val>
                                        </p:tav>
                                      </p:tavLst>
                                    </p:anim>
                                  </p:childTnLst>
                                </p:cTn>
                              </p:par>
                              <p:par>
                                <p:cTn id="188" presetID="2" presetClass="entr" presetSubtype="9" fill="hold" grpId="0" nodeType="withEffect">
                                  <p:stCondLst>
                                    <p:cond delay="0"/>
                                  </p:stCondLst>
                                  <p:childTnLst>
                                    <p:set>
                                      <p:cBhvr>
                                        <p:cTn id="189" dur="1" fill="hold">
                                          <p:stCondLst>
                                            <p:cond delay="0"/>
                                          </p:stCondLst>
                                        </p:cTn>
                                        <p:tgtEl>
                                          <p:spTgt spid="45"/>
                                        </p:tgtEl>
                                        <p:attrNameLst>
                                          <p:attrName>style.visibility</p:attrName>
                                        </p:attrNameLst>
                                      </p:cBhvr>
                                      <p:to>
                                        <p:strVal val="visible"/>
                                      </p:to>
                                    </p:set>
                                    <p:anim calcmode="lin" valueType="num">
                                      <p:cBhvr additive="base">
                                        <p:cTn id="190" dur="3000" fill="hold"/>
                                        <p:tgtEl>
                                          <p:spTgt spid="45"/>
                                        </p:tgtEl>
                                        <p:attrNameLst>
                                          <p:attrName>ppt_x</p:attrName>
                                        </p:attrNameLst>
                                      </p:cBhvr>
                                      <p:tavLst>
                                        <p:tav tm="0">
                                          <p:val>
                                            <p:strVal val="0-#ppt_w/2"/>
                                          </p:val>
                                        </p:tav>
                                        <p:tav tm="100000">
                                          <p:val>
                                            <p:strVal val="#ppt_x"/>
                                          </p:val>
                                        </p:tav>
                                      </p:tavLst>
                                    </p:anim>
                                    <p:anim calcmode="lin" valueType="num">
                                      <p:cBhvr additive="base">
                                        <p:cTn id="191" dur="3000" fill="hold"/>
                                        <p:tgtEl>
                                          <p:spTgt spid="45"/>
                                        </p:tgtEl>
                                        <p:attrNameLst>
                                          <p:attrName>ppt_y</p:attrName>
                                        </p:attrNameLst>
                                      </p:cBhvr>
                                      <p:tavLst>
                                        <p:tav tm="0">
                                          <p:val>
                                            <p:strVal val="0-#ppt_h/2"/>
                                          </p:val>
                                        </p:tav>
                                        <p:tav tm="100000">
                                          <p:val>
                                            <p:strVal val="#ppt_y"/>
                                          </p:val>
                                        </p:tav>
                                      </p:tavLst>
                                    </p:anim>
                                  </p:childTnLst>
                                </p:cTn>
                              </p:par>
                              <p:par>
                                <p:cTn id="192" presetID="2" presetClass="entr" presetSubtype="9" fill="hold" grpId="0" nodeType="withEffect">
                                  <p:stCondLst>
                                    <p:cond delay="0"/>
                                  </p:stCondLst>
                                  <p:childTnLst>
                                    <p:set>
                                      <p:cBhvr>
                                        <p:cTn id="193" dur="1" fill="hold">
                                          <p:stCondLst>
                                            <p:cond delay="0"/>
                                          </p:stCondLst>
                                        </p:cTn>
                                        <p:tgtEl>
                                          <p:spTgt spid="47"/>
                                        </p:tgtEl>
                                        <p:attrNameLst>
                                          <p:attrName>style.visibility</p:attrName>
                                        </p:attrNameLst>
                                      </p:cBhvr>
                                      <p:to>
                                        <p:strVal val="visible"/>
                                      </p:to>
                                    </p:set>
                                    <p:anim calcmode="lin" valueType="num">
                                      <p:cBhvr additive="base">
                                        <p:cTn id="194" dur="3000" fill="hold"/>
                                        <p:tgtEl>
                                          <p:spTgt spid="47"/>
                                        </p:tgtEl>
                                        <p:attrNameLst>
                                          <p:attrName>ppt_x</p:attrName>
                                        </p:attrNameLst>
                                      </p:cBhvr>
                                      <p:tavLst>
                                        <p:tav tm="0">
                                          <p:val>
                                            <p:strVal val="0-#ppt_w/2"/>
                                          </p:val>
                                        </p:tav>
                                        <p:tav tm="100000">
                                          <p:val>
                                            <p:strVal val="#ppt_x"/>
                                          </p:val>
                                        </p:tav>
                                      </p:tavLst>
                                    </p:anim>
                                    <p:anim calcmode="lin" valueType="num">
                                      <p:cBhvr additive="base">
                                        <p:cTn id="195" dur="3000" fill="hold"/>
                                        <p:tgtEl>
                                          <p:spTgt spid="47"/>
                                        </p:tgtEl>
                                        <p:attrNameLst>
                                          <p:attrName>ppt_y</p:attrName>
                                        </p:attrNameLst>
                                      </p:cBhvr>
                                      <p:tavLst>
                                        <p:tav tm="0">
                                          <p:val>
                                            <p:strVal val="0-#ppt_h/2"/>
                                          </p:val>
                                        </p:tav>
                                        <p:tav tm="100000">
                                          <p:val>
                                            <p:strVal val="#ppt_y"/>
                                          </p:val>
                                        </p:tav>
                                      </p:tavLst>
                                    </p:anim>
                                  </p:childTnLst>
                                </p:cTn>
                              </p:par>
                              <p:par>
                                <p:cTn id="196" presetID="2" presetClass="entr" presetSubtype="9" fill="hold" grpId="0" nodeType="withEffect">
                                  <p:stCondLst>
                                    <p:cond delay="0"/>
                                  </p:stCondLst>
                                  <p:childTnLst>
                                    <p:set>
                                      <p:cBhvr>
                                        <p:cTn id="197" dur="1" fill="hold">
                                          <p:stCondLst>
                                            <p:cond delay="0"/>
                                          </p:stCondLst>
                                        </p:cTn>
                                        <p:tgtEl>
                                          <p:spTgt spid="49"/>
                                        </p:tgtEl>
                                        <p:attrNameLst>
                                          <p:attrName>style.visibility</p:attrName>
                                        </p:attrNameLst>
                                      </p:cBhvr>
                                      <p:to>
                                        <p:strVal val="visible"/>
                                      </p:to>
                                    </p:set>
                                    <p:anim calcmode="lin" valueType="num">
                                      <p:cBhvr additive="base">
                                        <p:cTn id="198" dur="3000" fill="hold"/>
                                        <p:tgtEl>
                                          <p:spTgt spid="49"/>
                                        </p:tgtEl>
                                        <p:attrNameLst>
                                          <p:attrName>ppt_x</p:attrName>
                                        </p:attrNameLst>
                                      </p:cBhvr>
                                      <p:tavLst>
                                        <p:tav tm="0">
                                          <p:val>
                                            <p:strVal val="0-#ppt_w/2"/>
                                          </p:val>
                                        </p:tav>
                                        <p:tav tm="100000">
                                          <p:val>
                                            <p:strVal val="#ppt_x"/>
                                          </p:val>
                                        </p:tav>
                                      </p:tavLst>
                                    </p:anim>
                                    <p:anim calcmode="lin" valueType="num">
                                      <p:cBhvr additive="base">
                                        <p:cTn id="199" dur="3000" fill="hold"/>
                                        <p:tgtEl>
                                          <p:spTgt spid="49"/>
                                        </p:tgtEl>
                                        <p:attrNameLst>
                                          <p:attrName>ppt_y</p:attrName>
                                        </p:attrNameLst>
                                      </p:cBhvr>
                                      <p:tavLst>
                                        <p:tav tm="0">
                                          <p:val>
                                            <p:strVal val="0-#ppt_h/2"/>
                                          </p:val>
                                        </p:tav>
                                        <p:tav tm="100000">
                                          <p:val>
                                            <p:strVal val="#ppt_y"/>
                                          </p:val>
                                        </p:tav>
                                      </p:tavLst>
                                    </p:anim>
                                  </p:childTnLst>
                                </p:cTn>
                              </p:par>
                              <p:par>
                                <p:cTn id="200" presetID="3" presetClass="entr" presetSubtype="5" fill="hold" grpId="2"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blinds(vertical)">
                                      <p:cBhvr>
                                        <p:cTn id="202" dur="3000"/>
                                        <p:tgtEl>
                                          <p:spTgt spid="3"/>
                                        </p:tgtEl>
                                      </p:cBhvr>
                                    </p:animEffect>
                                  </p:childTnLst>
                                </p:cTn>
                              </p:par>
                              <p:par>
                                <p:cTn id="203" presetID="3" presetClass="entr" presetSubtype="5" fill="hold" grpId="2"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blinds(vertical)">
                                      <p:cBhvr>
                                        <p:cTn id="205" dur="3000"/>
                                        <p:tgtEl>
                                          <p:spTgt spid="4"/>
                                        </p:tgtEl>
                                      </p:cBhvr>
                                    </p:animEffect>
                                  </p:childTnLst>
                                </p:cTn>
                              </p:par>
                              <p:par>
                                <p:cTn id="206" presetID="3" presetClass="entr" presetSubtype="5" fill="hold" grpId="2"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blinds(vertical)">
                                      <p:cBhvr>
                                        <p:cTn id="208" dur="3000"/>
                                        <p:tgtEl>
                                          <p:spTgt spid="5"/>
                                        </p:tgtEl>
                                      </p:cBhvr>
                                    </p:animEffect>
                                  </p:childTnLst>
                                </p:cTn>
                              </p:par>
                              <p:par>
                                <p:cTn id="209" presetID="3" presetClass="entr" presetSubtype="5" fill="hold" grpId="2"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blinds(vertical)">
                                      <p:cBhvr>
                                        <p:cTn id="211" dur="3000"/>
                                        <p:tgtEl>
                                          <p:spTgt spid="6"/>
                                        </p:tgtEl>
                                      </p:cBhvr>
                                    </p:animEffect>
                                  </p:childTnLst>
                                </p:cTn>
                              </p:par>
                              <p:par>
                                <p:cTn id="212" presetID="3" presetClass="entr" presetSubtype="5"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blinds(vertical)">
                                      <p:cBhvr>
                                        <p:cTn id="214" dur="3000"/>
                                        <p:tgtEl>
                                          <p:spTgt spid="7"/>
                                        </p:tgtEl>
                                      </p:cBhvr>
                                    </p:animEffect>
                                  </p:childTnLst>
                                </p:cTn>
                              </p:par>
                              <p:par>
                                <p:cTn id="215" presetID="3" presetClass="entr" presetSubtype="5" fill="hold" grpId="2"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blinds(vertical)">
                                      <p:cBhvr>
                                        <p:cTn id="217" dur="3000"/>
                                        <p:tgtEl>
                                          <p:spTgt spid="8"/>
                                        </p:tgtEl>
                                      </p:cBhvr>
                                    </p:animEffect>
                                  </p:childTnLst>
                                </p:cTn>
                              </p:par>
                              <p:par>
                                <p:cTn id="218" presetID="3" presetClass="entr" presetSubtype="5" fill="hold" grpId="2"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blinds(vertical)">
                                      <p:cBhvr>
                                        <p:cTn id="220" dur="3000"/>
                                        <p:tgtEl>
                                          <p:spTgt spid="9"/>
                                        </p:tgtEl>
                                      </p:cBhvr>
                                    </p:animEffect>
                                  </p:childTnLst>
                                </p:cTn>
                              </p:par>
                              <p:par>
                                <p:cTn id="221" presetID="3" presetClass="entr" presetSubtype="5" fill="hold" grpId="2"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blinds(vertical)">
                                      <p:cBhvr>
                                        <p:cTn id="223" dur="3000"/>
                                        <p:tgtEl>
                                          <p:spTgt spid="10"/>
                                        </p:tgtEl>
                                      </p:cBhvr>
                                    </p:animEffect>
                                  </p:childTnLst>
                                </p:cTn>
                              </p:par>
                              <p:par>
                                <p:cTn id="224" presetID="3" presetClass="entr" presetSubtype="5" fill="hold" grpId="2"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blinds(vertical)">
                                      <p:cBhvr>
                                        <p:cTn id="226" dur="3000"/>
                                        <p:tgtEl>
                                          <p:spTgt spid="11"/>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blinds(vertical)">
                                      <p:cBhvr>
                                        <p:cTn id="229" dur="3000"/>
                                        <p:tgtEl>
                                          <p:spTgt spid="12"/>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blinds(vertical)">
                                      <p:cBhvr>
                                        <p:cTn id="232" dur="3000"/>
                                        <p:tgtEl>
                                          <p:spTgt spid="13"/>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blinds(vertical)">
                                      <p:cBhvr>
                                        <p:cTn id="235" dur="3000"/>
                                        <p:tgtEl>
                                          <p:spTgt spid="14"/>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blinds(vertical)">
                                      <p:cBhvr>
                                        <p:cTn id="238" dur="3000"/>
                                        <p:tgtEl>
                                          <p:spTgt spid="15"/>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blinds(vertical)">
                                      <p:cBhvr>
                                        <p:cTn id="241" dur="3000"/>
                                        <p:tgtEl>
                                          <p:spTgt spid="16"/>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blinds(vertical)">
                                      <p:cBhvr>
                                        <p:cTn id="244" dur="3000"/>
                                        <p:tgtEl>
                                          <p:spTgt spid="17"/>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blinds(vertical)">
                                      <p:cBhvr>
                                        <p:cTn id="247" dur="3000"/>
                                        <p:tgtEl>
                                          <p:spTgt spid="18"/>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blinds(vertical)">
                                      <p:cBhvr>
                                        <p:cTn id="250" dur="3000"/>
                                        <p:tgtEl>
                                          <p:spTgt spid="19"/>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blinds(vertical)">
                                      <p:cBhvr>
                                        <p:cTn id="253" dur="3000"/>
                                        <p:tgtEl>
                                          <p:spTgt spid="20"/>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blinds(vertical)">
                                      <p:cBhvr>
                                        <p:cTn id="256" dur="3000"/>
                                        <p:tgtEl>
                                          <p:spTgt spid="21"/>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blinds(vertical)">
                                      <p:cBhvr>
                                        <p:cTn id="259" dur="3000"/>
                                        <p:tgtEl>
                                          <p:spTgt spid="22"/>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blinds(vertical)">
                                      <p:cBhvr>
                                        <p:cTn id="262" dur="3000"/>
                                        <p:tgtEl>
                                          <p:spTgt spid="23"/>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blinds(vertical)">
                                      <p:cBhvr>
                                        <p:cTn id="265" dur="3000"/>
                                        <p:tgtEl>
                                          <p:spTgt spid="24"/>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blinds(vertical)">
                                      <p:cBhvr>
                                        <p:cTn id="268" dur="3000"/>
                                        <p:tgtEl>
                                          <p:spTgt spid="25"/>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blinds(vertical)">
                                      <p:cBhvr>
                                        <p:cTn id="271" dur="3000"/>
                                        <p:tgtEl>
                                          <p:spTgt spid="26"/>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blinds(vertical)">
                                      <p:cBhvr>
                                        <p:cTn id="274" dur="3000"/>
                                        <p:tgtEl>
                                          <p:spTgt spid="27"/>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8"/>
                                        </p:tgtEl>
                                        <p:attrNameLst>
                                          <p:attrName>style.visibility</p:attrName>
                                        </p:attrNameLst>
                                      </p:cBhvr>
                                      <p:to>
                                        <p:strVal val="visible"/>
                                      </p:to>
                                    </p:set>
                                    <p:animEffect transition="in" filter="blinds(vertical)">
                                      <p:cBhvr>
                                        <p:cTn id="277" dur="3000"/>
                                        <p:tgtEl>
                                          <p:spTgt spid="28"/>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9"/>
                                        </p:tgtEl>
                                        <p:attrNameLst>
                                          <p:attrName>style.visibility</p:attrName>
                                        </p:attrNameLst>
                                      </p:cBhvr>
                                      <p:to>
                                        <p:strVal val="visible"/>
                                      </p:to>
                                    </p:set>
                                    <p:animEffect transition="in" filter="blinds(vertical)">
                                      <p:cBhvr>
                                        <p:cTn id="280" dur="3000"/>
                                        <p:tgtEl>
                                          <p:spTgt spid="29"/>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blinds(vertical)">
                                      <p:cBhvr>
                                        <p:cTn id="283" dur="3000"/>
                                        <p:tgtEl>
                                          <p:spTgt spid="30"/>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blinds(vertical)">
                                      <p:cBhvr>
                                        <p:cTn id="286" dur="3000"/>
                                        <p:tgtEl>
                                          <p:spTgt spid="31"/>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32"/>
                                        </p:tgtEl>
                                        <p:attrNameLst>
                                          <p:attrName>style.visibility</p:attrName>
                                        </p:attrNameLst>
                                      </p:cBhvr>
                                      <p:to>
                                        <p:strVal val="visible"/>
                                      </p:to>
                                    </p:set>
                                    <p:animEffect transition="in" filter="blinds(vertical)">
                                      <p:cBhvr>
                                        <p:cTn id="289" dur="3000"/>
                                        <p:tgtEl>
                                          <p:spTgt spid="32"/>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33"/>
                                        </p:tgtEl>
                                        <p:attrNameLst>
                                          <p:attrName>style.visibility</p:attrName>
                                        </p:attrNameLst>
                                      </p:cBhvr>
                                      <p:to>
                                        <p:strVal val="visible"/>
                                      </p:to>
                                    </p:set>
                                    <p:animEffect transition="in" filter="blinds(vertical)">
                                      <p:cBhvr>
                                        <p:cTn id="292" dur="3000"/>
                                        <p:tgtEl>
                                          <p:spTgt spid="33"/>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34"/>
                                        </p:tgtEl>
                                        <p:attrNameLst>
                                          <p:attrName>style.visibility</p:attrName>
                                        </p:attrNameLst>
                                      </p:cBhvr>
                                      <p:to>
                                        <p:strVal val="visible"/>
                                      </p:to>
                                    </p:set>
                                    <p:animEffect transition="in" filter="blinds(vertical)">
                                      <p:cBhvr>
                                        <p:cTn id="295" dur="3000"/>
                                        <p:tgtEl>
                                          <p:spTgt spid="34"/>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35"/>
                                        </p:tgtEl>
                                        <p:attrNameLst>
                                          <p:attrName>style.visibility</p:attrName>
                                        </p:attrNameLst>
                                      </p:cBhvr>
                                      <p:to>
                                        <p:strVal val="visible"/>
                                      </p:to>
                                    </p:set>
                                    <p:animEffect transition="in" filter="blinds(vertical)">
                                      <p:cBhvr>
                                        <p:cTn id="298" dur="3000"/>
                                        <p:tgtEl>
                                          <p:spTgt spid="35"/>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36"/>
                                        </p:tgtEl>
                                        <p:attrNameLst>
                                          <p:attrName>style.visibility</p:attrName>
                                        </p:attrNameLst>
                                      </p:cBhvr>
                                      <p:to>
                                        <p:strVal val="visible"/>
                                      </p:to>
                                    </p:set>
                                    <p:animEffect transition="in" filter="blinds(vertical)">
                                      <p:cBhvr>
                                        <p:cTn id="301" dur="3000"/>
                                        <p:tgtEl>
                                          <p:spTgt spid="36"/>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37"/>
                                        </p:tgtEl>
                                        <p:attrNameLst>
                                          <p:attrName>style.visibility</p:attrName>
                                        </p:attrNameLst>
                                      </p:cBhvr>
                                      <p:to>
                                        <p:strVal val="visible"/>
                                      </p:to>
                                    </p:set>
                                    <p:animEffect transition="in" filter="blinds(vertical)">
                                      <p:cBhvr>
                                        <p:cTn id="304" dur="3000"/>
                                        <p:tgtEl>
                                          <p:spTgt spid="37"/>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blinds(vertical)">
                                      <p:cBhvr>
                                        <p:cTn id="307" dur="3000"/>
                                        <p:tgtEl>
                                          <p:spTgt spid="38"/>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9"/>
                                        </p:tgtEl>
                                        <p:attrNameLst>
                                          <p:attrName>style.visibility</p:attrName>
                                        </p:attrNameLst>
                                      </p:cBhvr>
                                      <p:to>
                                        <p:strVal val="visible"/>
                                      </p:to>
                                    </p:set>
                                    <p:animEffect transition="in" filter="blinds(vertical)">
                                      <p:cBhvr>
                                        <p:cTn id="310" dur="3000"/>
                                        <p:tgtEl>
                                          <p:spTgt spid="39"/>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40"/>
                                        </p:tgtEl>
                                        <p:attrNameLst>
                                          <p:attrName>style.visibility</p:attrName>
                                        </p:attrNameLst>
                                      </p:cBhvr>
                                      <p:to>
                                        <p:strVal val="visible"/>
                                      </p:to>
                                    </p:set>
                                    <p:animEffect transition="in" filter="blinds(vertical)">
                                      <p:cBhvr>
                                        <p:cTn id="313" dur="3000"/>
                                        <p:tgtEl>
                                          <p:spTgt spid="40"/>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41"/>
                                        </p:tgtEl>
                                        <p:attrNameLst>
                                          <p:attrName>style.visibility</p:attrName>
                                        </p:attrNameLst>
                                      </p:cBhvr>
                                      <p:to>
                                        <p:strVal val="visible"/>
                                      </p:to>
                                    </p:set>
                                    <p:animEffect transition="in" filter="blinds(vertical)">
                                      <p:cBhvr>
                                        <p:cTn id="316" dur="3000"/>
                                        <p:tgtEl>
                                          <p:spTgt spid="41"/>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42"/>
                                        </p:tgtEl>
                                        <p:attrNameLst>
                                          <p:attrName>style.visibility</p:attrName>
                                        </p:attrNameLst>
                                      </p:cBhvr>
                                      <p:to>
                                        <p:strVal val="visible"/>
                                      </p:to>
                                    </p:set>
                                    <p:animEffect transition="in" filter="blinds(vertical)">
                                      <p:cBhvr>
                                        <p:cTn id="319" dur="3000"/>
                                        <p:tgtEl>
                                          <p:spTgt spid="42"/>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43"/>
                                        </p:tgtEl>
                                        <p:attrNameLst>
                                          <p:attrName>style.visibility</p:attrName>
                                        </p:attrNameLst>
                                      </p:cBhvr>
                                      <p:to>
                                        <p:strVal val="visible"/>
                                      </p:to>
                                    </p:set>
                                    <p:animEffect transition="in" filter="blinds(vertical)">
                                      <p:cBhvr>
                                        <p:cTn id="322" dur="3000"/>
                                        <p:tgtEl>
                                          <p:spTgt spid="43"/>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44"/>
                                        </p:tgtEl>
                                        <p:attrNameLst>
                                          <p:attrName>style.visibility</p:attrName>
                                        </p:attrNameLst>
                                      </p:cBhvr>
                                      <p:to>
                                        <p:strVal val="visible"/>
                                      </p:to>
                                    </p:set>
                                    <p:animEffect transition="in" filter="blinds(vertical)">
                                      <p:cBhvr>
                                        <p:cTn id="325" dur="3000"/>
                                        <p:tgtEl>
                                          <p:spTgt spid="44"/>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45"/>
                                        </p:tgtEl>
                                        <p:attrNameLst>
                                          <p:attrName>style.visibility</p:attrName>
                                        </p:attrNameLst>
                                      </p:cBhvr>
                                      <p:to>
                                        <p:strVal val="visible"/>
                                      </p:to>
                                    </p:set>
                                    <p:animEffect transition="in" filter="blinds(vertical)">
                                      <p:cBhvr>
                                        <p:cTn id="328" dur="3000"/>
                                        <p:tgtEl>
                                          <p:spTgt spid="45"/>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46"/>
                                        </p:tgtEl>
                                        <p:attrNameLst>
                                          <p:attrName>style.visibility</p:attrName>
                                        </p:attrNameLst>
                                      </p:cBhvr>
                                      <p:to>
                                        <p:strVal val="visible"/>
                                      </p:to>
                                    </p:set>
                                    <p:animEffect transition="in" filter="blinds(vertical)">
                                      <p:cBhvr>
                                        <p:cTn id="331" dur="3000"/>
                                        <p:tgtEl>
                                          <p:spTgt spid="46"/>
                                        </p:tgtEl>
                                      </p:cBhvr>
                                    </p:animEffect>
                                  </p:childTnLst>
                                </p:cTn>
                              </p:par>
                              <p:par>
                                <p:cTn id="332" presetID="3" presetClass="entr" presetSubtype="5" fill="hold" grpId="2" nodeType="withEffect">
                                  <p:stCondLst>
                                    <p:cond delay="0"/>
                                  </p:stCondLst>
                                  <p:childTnLst>
                                    <p:set>
                                      <p:cBhvr>
                                        <p:cTn id="333" dur="1" fill="hold">
                                          <p:stCondLst>
                                            <p:cond delay="0"/>
                                          </p:stCondLst>
                                        </p:cTn>
                                        <p:tgtEl>
                                          <p:spTgt spid="47"/>
                                        </p:tgtEl>
                                        <p:attrNameLst>
                                          <p:attrName>style.visibility</p:attrName>
                                        </p:attrNameLst>
                                      </p:cBhvr>
                                      <p:to>
                                        <p:strVal val="visible"/>
                                      </p:to>
                                    </p:set>
                                    <p:animEffect transition="in" filter="blinds(vertical)">
                                      <p:cBhvr>
                                        <p:cTn id="334" dur="3000"/>
                                        <p:tgtEl>
                                          <p:spTgt spid="47"/>
                                        </p:tgtEl>
                                      </p:cBhvr>
                                    </p:animEffect>
                                  </p:childTnLst>
                                </p:cTn>
                              </p:par>
                              <p:par>
                                <p:cTn id="335" presetID="3" presetClass="entr" presetSubtype="5" fill="hold" grpId="2" nodeType="withEffect">
                                  <p:stCondLst>
                                    <p:cond delay="0"/>
                                  </p:stCondLst>
                                  <p:childTnLst>
                                    <p:set>
                                      <p:cBhvr>
                                        <p:cTn id="336" dur="1" fill="hold">
                                          <p:stCondLst>
                                            <p:cond delay="0"/>
                                          </p:stCondLst>
                                        </p:cTn>
                                        <p:tgtEl>
                                          <p:spTgt spid="48"/>
                                        </p:tgtEl>
                                        <p:attrNameLst>
                                          <p:attrName>style.visibility</p:attrName>
                                        </p:attrNameLst>
                                      </p:cBhvr>
                                      <p:to>
                                        <p:strVal val="visible"/>
                                      </p:to>
                                    </p:set>
                                    <p:animEffect transition="in" filter="blinds(vertical)">
                                      <p:cBhvr>
                                        <p:cTn id="337" dur="3000"/>
                                        <p:tgtEl>
                                          <p:spTgt spid="48"/>
                                        </p:tgtEl>
                                      </p:cBhvr>
                                    </p:animEffect>
                                  </p:childTnLst>
                                </p:cTn>
                              </p:par>
                              <p:par>
                                <p:cTn id="338" presetID="3" presetClass="entr" presetSubtype="5" fill="hold" grpId="2" nodeType="withEffect">
                                  <p:stCondLst>
                                    <p:cond delay="0"/>
                                  </p:stCondLst>
                                  <p:childTnLst>
                                    <p:set>
                                      <p:cBhvr>
                                        <p:cTn id="339" dur="1" fill="hold">
                                          <p:stCondLst>
                                            <p:cond delay="0"/>
                                          </p:stCondLst>
                                        </p:cTn>
                                        <p:tgtEl>
                                          <p:spTgt spid="49"/>
                                        </p:tgtEl>
                                        <p:attrNameLst>
                                          <p:attrName>style.visibility</p:attrName>
                                        </p:attrNameLst>
                                      </p:cBhvr>
                                      <p:to>
                                        <p:strVal val="visible"/>
                                      </p:to>
                                    </p:set>
                                    <p:animEffect transition="in" filter="blinds(vertical)">
                                      <p:cBhvr>
                                        <p:cTn id="340" dur="3000"/>
                                        <p:tgtEl>
                                          <p:spTgt spid="49"/>
                                        </p:tgtEl>
                                      </p:cBhvr>
                                    </p:animEffect>
                                  </p:childTnLst>
                                </p:cTn>
                              </p:par>
                              <p:par>
                                <p:cTn id="341" presetID="3" presetClass="entr" presetSubtype="5" fill="hold" grpId="2" nodeType="withEffect">
                                  <p:stCondLst>
                                    <p:cond delay="0"/>
                                  </p:stCondLst>
                                  <p:childTnLst>
                                    <p:set>
                                      <p:cBhvr>
                                        <p:cTn id="342" dur="1" fill="hold">
                                          <p:stCondLst>
                                            <p:cond delay="0"/>
                                          </p:stCondLst>
                                        </p:cTn>
                                        <p:tgtEl>
                                          <p:spTgt spid="50"/>
                                        </p:tgtEl>
                                        <p:attrNameLst>
                                          <p:attrName>style.visibility</p:attrName>
                                        </p:attrNameLst>
                                      </p:cBhvr>
                                      <p:to>
                                        <p:strVal val="visible"/>
                                      </p:to>
                                    </p:set>
                                    <p:animEffect transition="in" filter="blinds(vertical)">
                                      <p:cBhvr>
                                        <p:cTn id="343" dur="3000"/>
                                        <p:tgtEl>
                                          <p:spTgt spid="50"/>
                                        </p:tgtEl>
                                      </p:cBhvr>
                                    </p:animEffect>
                                  </p:childTnLst>
                                </p:cTn>
                              </p:par>
                            </p:childTnLst>
                          </p:cTn>
                        </p:par>
                        <p:par>
                          <p:cTn id="344" fill="hold">
                            <p:stCondLst>
                              <p:cond delay="3000"/>
                            </p:stCondLst>
                            <p:childTnLst>
                              <p:par>
                                <p:cTn id="345" presetID="2" presetClass="exit" presetSubtype="4" fill="hold" grpId="3" nodeType="afterEffect">
                                  <p:stCondLst>
                                    <p:cond delay="0"/>
                                  </p:stCondLst>
                                  <p:childTnLst>
                                    <p:anim calcmode="lin" valueType="num">
                                      <p:cBhvr additive="base">
                                        <p:cTn id="346" dur="3000"/>
                                        <p:tgtEl>
                                          <p:spTgt spid="3"/>
                                        </p:tgtEl>
                                        <p:attrNameLst>
                                          <p:attrName>ppt_x</p:attrName>
                                        </p:attrNameLst>
                                      </p:cBhvr>
                                      <p:tavLst>
                                        <p:tav tm="0">
                                          <p:val>
                                            <p:strVal val="ppt_x"/>
                                          </p:val>
                                        </p:tav>
                                        <p:tav tm="100000">
                                          <p:val>
                                            <p:strVal val="ppt_x"/>
                                          </p:val>
                                        </p:tav>
                                      </p:tavLst>
                                    </p:anim>
                                    <p:anim calcmode="lin" valueType="num">
                                      <p:cBhvr additive="base">
                                        <p:cTn id="347" dur="3000"/>
                                        <p:tgtEl>
                                          <p:spTgt spid="3"/>
                                        </p:tgtEl>
                                        <p:attrNameLst>
                                          <p:attrName>ppt_y</p:attrName>
                                        </p:attrNameLst>
                                      </p:cBhvr>
                                      <p:tavLst>
                                        <p:tav tm="0">
                                          <p:val>
                                            <p:strVal val="ppt_y"/>
                                          </p:val>
                                        </p:tav>
                                        <p:tav tm="100000">
                                          <p:val>
                                            <p:strVal val="1+ppt_h/2"/>
                                          </p:val>
                                        </p:tav>
                                      </p:tavLst>
                                    </p:anim>
                                    <p:set>
                                      <p:cBhvr>
                                        <p:cTn id="348" dur="1" fill="hold">
                                          <p:stCondLst>
                                            <p:cond delay="2999"/>
                                          </p:stCondLst>
                                        </p:cTn>
                                        <p:tgtEl>
                                          <p:spTgt spid="3"/>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3000"/>
                                        <p:tgtEl>
                                          <p:spTgt spid="4"/>
                                        </p:tgtEl>
                                        <p:attrNameLst>
                                          <p:attrName>ppt_x</p:attrName>
                                        </p:attrNameLst>
                                      </p:cBhvr>
                                      <p:tavLst>
                                        <p:tav tm="0">
                                          <p:val>
                                            <p:strVal val="ppt_x"/>
                                          </p:val>
                                        </p:tav>
                                        <p:tav tm="100000">
                                          <p:val>
                                            <p:strVal val="ppt_x"/>
                                          </p:val>
                                        </p:tav>
                                      </p:tavLst>
                                    </p:anim>
                                    <p:anim calcmode="lin" valueType="num">
                                      <p:cBhvr additive="base">
                                        <p:cTn id="351" dur="3000"/>
                                        <p:tgtEl>
                                          <p:spTgt spid="4"/>
                                        </p:tgtEl>
                                        <p:attrNameLst>
                                          <p:attrName>ppt_y</p:attrName>
                                        </p:attrNameLst>
                                      </p:cBhvr>
                                      <p:tavLst>
                                        <p:tav tm="0">
                                          <p:val>
                                            <p:strVal val="ppt_y"/>
                                          </p:val>
                                        </p:tav>
                                        <p:tav tm="100000">
                                          <p:val>
                                            <p:strVal val="1+ppt_h/2"/>
                                          </p:val>
                                        </p:tav>
                                      </p:tavLst>
                                    </p:anim>
                                    <p:set>
                                      <p:cBhvr>
                                        <p:cTn id="352" dur="1" fill="hold">
                                          <p:stCondLst>
                                            <p:cond delay="2999"/>
                                          </p:stCondLst>
                                        </p:cTn>
                                        <p:tgtEl>
                                          <p:spTgt spid="4"/>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3000"/>
                                        <p:tgtEl>
                                          <p:spTgt spid="5"/>
                                        </p:tgtEl>
                                        <p:attrNameLst>
                                          <p:attrName>ppt_x</p:attrName>
                                        </p:attrNameLst>
                                      </p:cBhvr>
                                      <p:tavLst>
                                        <p:tav tm="0">
                                          <p:val>
                                            <p:strVal val="ppt_x"/>
                                          </p:val>
                                        </p:tav>
                                        <p:tav tm="100000">
                                          <p:val>
                                            <p:strVal val="ppt_x"/>
                                          </p:val>
                                        </p:tav>
                                      </p:tavLst>
                                    </p:anim>
                                    <p:anim calcmode="lin" valueType="num">
                                      <p:cBhvr additive="base">
                                        <p:cTn id="355" dur="3000"/>
                                        <p:tgtEl>
                                          <p:spTgt spid="5"/>
                                        </p:tgtEl>
                                        <p:attrNameLst>
                                          <p:attrName>ppt_y</p:attrName>
                                        </p:attrNameLst>
                                      </p:cBhvr>
                                      <p:tavLst>
                                        <p:tav tm="0">
                                          <p:val>
                                            <p:strVal val="ppt_y"/>
                                          </p:val>
                                        </p:tav>
                                        <p:tav tm="100000">
                                          <p:val>
                                            <p:strVal val="1+ppt_h/2"/>
                                          </p:val>
                                        </p:tav>
                                      </p:tavLst>
                                    </p:anim>
                                    <p:set>
                                      <p:cBhvr>
                                        <p:cTn id="356" dur="1" fill="hold">
                                          <p:stCondLst>
                                            <p:cond delay="2999"/>
                                          </p:stCondLst>
                                        </p:cTn>
                                        <p:tgtEl>
                                          <p:spTgt spid="5"/>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3000"/>
                                        <p:tgtEl>
                                          <p:spTgt spid="6"/>
                                        </p:tgtEl>
                                        <p:attrNameLst>
                                          <p:attrName>ppt_x</p:attrName>
                                        </p:attrNameLst>
                                      </p:cBhvr>
                                      <p:tavLst>
                                        <p:tav tm="0">
                                          <p:val>
                                            <p:strVal val="ppt_x"/>
                                          </p:val>
                                        </p:tav>
                                        <p:tav tm="100000">
                                          <p:val>
                                            <p:strVal val="ppt_x"/>
                                          </p:val>
                                        </p:tav>
                                      </p:tavLst>
                                    </p:anim>
                                    <p:anim calcmode="lin" valueType="num">
                                      <p:cBhvr additive="base">
                                        <p:cTn id="359" dur="3000"/>
                                        <p:tgtEl>
                                          <p:spTgt spid="6"/>
                                        </p:tgtEl>
                                        <p:attrNameLst>
                                          <p:attrName>ppt_y</p:attrName>
                                        </p:attrNameLst>
                                      </p:cBhvr>
                                      <p:tavLst>
                                        <p:tav tm="0">
                                          <p:val>
                                            <p:strVal val="ppt_y"/>
                                          </p:val>
                                        </p:tav>
                                        <p:tav tm="100000">
                                          <p:val>
                                            <p:strVal val="1+ppt_h/2"/>
                                          </p:val>
                                        </p:tav>
                                      </p:tavLst>
                                    </p:anim>
                                    <p:set>
                                      <p:cBhvr>
                                        <p:cTn id="360" dur="1" fill="hold">
                                          <p:stCondLst>
                                            <p:cond delay="2999"/>
                                          </p:stCondLst>
                                        </p:cTn>
                                        <p:tgtEl>
                                          <p:spTgt spid="6"/>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3000"/>
                                        <p:tgtEl>
                                          <p:spTgt spid="7"/>
                                        </p:tgtEl>
                                        <p:attrNameLst>
                                          <p:attrName>ppt_x</p:attrName>
                                        </p:attrNameLst>
                                      </p:cBhvr>
                                      <p:tavLst>
                                        <p:tav tm="0">
                                          <p:val>
                                            <p:strVal val="ppt_x"/>
                                          </p:val>
                                        </p:tav>
                                        <p:tav tm="100000">
                                          <p:val>
                                            <p:strVal val="ppt_x"/>
                                          </p:val>
                                        </p:tav>
                                      </p:tavLst>
                                    </p:anim>
                                    <p:anim calcmode="lin" valueType="num">
                                      <p:cBhvr additive="base">
                                        <p:cTn id="363" dur="3000"/>
                                        <p:tgtEl>
                                          <p:spTgt spid="7"/>
                                        </p:tgtEl>
                                        <p:attrNameLst>
                                          <p:attrName>ppt_y</p:attrName>
                                        </p:attrNameLst>
                                      </p:cBhvr>
                                      <p:tavLst>
                                        <p:tav tm="0">
                                          <p:val>
                                            <p:strVal val="ppt_y"/>
                                          </p:val>
                                        </p:tav>
                                        <p:tav tm="100000">
                                          <p:val>
                                            <p:strVal val="1+ppt_h/2"/>
                                          </p:val>
                                        </p:tav>
                                      </p:tavLst>
                                    </p:anim>
                                    <p:set>
                                      <p:cBhvr>
                                        <p:cTn id="364" dur="1" fill="hold">
                                          <p:stCondLst>
                                            <p:cond delay="2999"/>
                                          </p:stCondLst>
                                        </p:cTn>
                                        <p:tgtEl>
                                          <p:spTgt spid="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3000"/>
                                        <p:tgtEl>
                                          <p:spTgt spid="8"/>
                                        </p:tgtEl>
                                        <p:attrNameLst>
                                          <p:attrName>ppt_x</p:attrName>
                                        </p:attrNameLst>
                                      </p:cBhvr>
                                      <p:tavLst>
                                        <p:tav tm="0">
                                          <p:val>
                                            <p:strVal val="ppt_x"/>
                                          </p:val>
                                        </p:tav>
                                        <p:tav tm="100000">
                                          <p:val>
                                            <p:strVal val="ppt_x"/>
                                          </p:val>
                                        </p:tav>
                                      </p:tavLst>
                                    </p:anim>
                                    <p:anim calcmode="lin" valueType="num">
                                      <p:cBhvr additive="base">
                                        <p:cTn id="367" dur="3000"/>
                                        <p:tgtEl>
                                          <p:spTgt spid="8"/>
                                        </p:tgtEl>
                                        <p:attrNameLst>
                                          <p:attrName>ppt_y</p:attrName>
                                        </p:attrNameLst>
                                      </p:cBhvr>
                                      <p:tavLst>
                                        <p:tav tm="0">
                                          <p:val>
                                            <p:strVal val="ppt_y"/>
                                          </p:val>
                                        </p:tav>
                                        <p:tav tm="100000">
                                          <p:val>
                                            <p:strVal val="1+ppt_h/2"/>
                                          </p:val>
                                        </p:tav>
                                      </p:tavLst>
                                    </p:anim>
                                    <p:set>
                                      <p:cBhvr>
                                        <p:cTn id="368" dur="1" fill="hold">
                                          <p:stCondLst>
                                            <p:cond delay="2999"/>
                                          </p:stCondLst>
                                        </p:cTn>
                                        <p:tgtEl>
                                          <p:spTgt spid="8"/>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3000"/>
                                        <p:tgtEl>
                                          <p:spTgt spid="9"/>
                                        </p:tgtEl>
                                        <p:attrNameLst>
                                          <p:attrName>ppt_x</p:attrName>
                                        </p:attrNameLst>
                                      </p:cBhvr>
                                      <p:tavLst>
                                        <p:tav tm="0">
                                          <p:val>
                                            <p:strVal val="ppt_x"/>
                                          </p:val>
                                        </p:tav>
                                        <p:tav tm="100000">
                                          <p:val>
                                            <p:strVal val="ppt_x"/>
                                          </p:val>
                                        </p:tav>
                                      </p:tavLst>
                                    </p:anim>
                                    <p:anim calcmode="lin" valueType="num">
                                      <p:cBhvr additive="base">
                                        <p:cTn id="371" dur="3000"/>
                                        <p:tgtEl>
                                          <p:spTgt spid="9"/>
                                        </p:tgtEl>
                                        <p:attrNameLst>
                                          <p:attrName>ppt_y</p:attrName>
                                        </p:attrNameLst>
                                      </p:cBhvr>
                                      <p:tavLst>
                                        <p:tav tm="0">
                                          <p:val>
                                            <p:strVal val="ppt_y"/>
                                          </p:val>
                                        </p:tav>
                                        <p:tav tm="100000">
                                          <p:val>
                                            <p:strVal val="1+ppt_h/2"/>
                                          </p:val>
                                        </p:tav>
                                      </p:tavLst>
                                    </p:anim>
                                    <p:set>
                                      <p:cBhvr>
                                        <p:cTn id="372" dur="1" fill="hold">
                                          <p:stCondLst>
                                            <p:cond delay="2999"/>
                                          </p:stCondLst>
                                        </p:cTn>
                                        <p:tgtEl>
                                          <p:spTgt spid="9"/>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3000"/>
                                        <p:tgtEl>
                                          <p:spTgt spid="10"/>
                                        </p:tgtEl>
                                        <p:attrNameLst>
                                          <p:attrName>ppt_x</p:attrName>
                                        </p:attrNameLst>
                                      </p:cBhvr>
                                      <p:tavLst>
                                        <p:tav tm="0">
                                          <p:val>
                                            <p:strVal val="ppt_x"/>
                                          </p:val>
                                        </p:tav>
                                        <p:tav tm="100000">
                                          <p:val>
                                            <p:strVal val="ppt_x"/>
                                          </p:val>
                                        </p:tav>
                                      </p:tavLst>
                                    </p:anim>
                                    <p:anim calcmode="lin" valueType="num">
                                      <p:cBhvr additive="base">
                                        <p:cTn id="375" dur="3000"/>
                                        <p:tgtEl>
                                          <p:spTgt spid="10"/>
                                        </p:tgtEl>
                                        <p:attrNameLst>
                                          <p:attrName>ppt_y</p:attrName>
                                        </p:attrNameLst>
                                      </p:cBhvr>
                                      <p:tavLst>
                                        <p:tav tm="0">
                                          <p:val>
                                            <p:strVal val="ppt_y"/>
                                          </p:val>
                                        </p:tav>
                                        <p:tav tm="100000">
                                          <p:val>
                                            <p:strVal val="1+ppt_h/2"/>
                                          </p:val>
                                        </p:tav>
                                      </p:tavLst>
                                    </p:anim>
                                    <p:set>
                                      <p:cBhvr>
                                        <p:cTn id="376" dur="1" fill="hold">
                                          <p:stCondLst>
                                            <p:cond delay="2999"/>
                                          </p:stCondLst>
                                        </p:cTn>
                                        <p:tgtEl>
                                          <p:spTgt spid="10"/>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3000"/>
                                        <p:tgtEl>
                                          <p:spTgt spid="11"/>
                                        </p:tgtEl>
                                        <p:attrNameLst>
                                          <p:attrName>ppt_x</p:attrName>
                                        </p:attrNameLst>
                                      </p:cBhvr>
                                      <p:tavLst>
                                        <p:tav tm="0">
                                          <p:val>
                                            <p:strVal val="ppt_x"/>
                                          </p:val>
                                        </p:tav>
                                        <p:tav tm="100000">
                                          <p:val>
                                            <p:strVal val="ppt_x"/>
                                          </p:val>
                                        </p:tav>
                                      </p:tavLst>
                                    </p:anim>
                                    <p:anim calcmode="lin" valueType="num">
                                      <p:cBhvr additive="base">
                                        <p:cTn id="379" dur="3000"/>
                                        <p:tgtEl>
                                          <p:spTgt spid="11"/>
                                        </p:tgtEl>
                                        <p:attrNameLst>
                                          <p:attrName>ppt_y</p:attrName>
                                        </p:attrNameLst>
                                      </p:cBhvr>
                                      <p:tavLst>
                                        <p:tav tm="0">
                                          <p:val>
                                            <p:strVal val="ppt_y"/>
                                          </p:val>
                                        </p:tav>
                                        <p:tav tm="100000">
                                          <p:val>
                                            <p:strVal val="1+ppt_h/2"/>
                                          </p:val>
                                        </p:tav>
                                      </p:tavLst>
                                    </p:anim>
                                    <p:set>
                                      <p:cBhvr>
                                        <p:cTn id="380" dur="1" fill="hold">
                                          <p:stCondLst>
                                            <p:cond delay="2999"/>
                                          </p:stCondLst>
                                        </p:cTn>
                                        <p:tgtEl>
                                          <p:spTgt spid="11"/>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3000"/>
                                        <p:tgtEl>
                                          <p:spTgt spid="12"/>
                                        </p:tgtEl>
                                        <p:attrNameLst>
                                          <p:attrName>ppt_x</p:attrName>
                                        </p:attrNameLst>
                                      </p:cBhvr>
                                      <p:tavLst>
                                        <p:tav tm="0">
                                          <p:val>
                                            <p:strVal val="ppt_x"/>
                                          </p:val>
                                        </p:tav>
                                        <p:tav tm="100000">
                                          <p:val>
                                            <p:strVal val="ppt_x"/>
                                          </p:val>
                                        </p:tav>
                                      </p:tavLst>
                                    </p:anim>
                                    <p:anim calcmode="lin" valueType="num">
                                      <p:cBhvr additive="base">
                                        <p:cTn id="383" dur="3000"/>
                                        <p:tgtEl>
                                          <p:spTgt spid="12"/>
                                        </p:tgtEl>
                                        <p:attrNameLst>
                                          <p:attrName>ppt_y</p:attrName>
                                        </p:attrNameLst>
                                      </p:cBhvr>
                                      <p:tavLst>
                                        <p:tav tm="0">
                                          <p:val>
                                            <p:strVal val="ppt_y"/>
                                          </p:val>
                                        </p:tav>
                                        <p:tav tm="100000">
                                          <p:val>
                                            <p:strVal val="1+ppt_h/2"/>
                                          </p:val>
                                        </p:tav>
                                      </p:tavLst>
                                    </p:anim>
                                    <p:set>
                                      <p:cBhvr>
                                        <p:cTn id="384" dur="1" fill="hold">
                                          <p:stCondLst>
                                            <p:cond delay="2999"/>
                                          </p:stCondLst>
                                        </p:cTn>
                                        <p:tgtEl>
                                          <p:spTgt spid="12"/>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3000"/>
                                        <p:tgtEl>
                                          <p:spTgt spid="13"/>
                                        </p:tgtEl>
                                        <p:attrNameLst>
                                          <p:attrName>ppt_x</p:attrName>
                                        </p:attrNameLst>
                                      </p:cBhvr>
                                      <p:tavLst>
                                        <p:tav tm="0">
                                          <p:val>
                                            <p:strVal val="ppt_x"/>
                                          </p:val>
                                        </p:tav>
                                        <p:tav tm="100000">
                                          <p:val>
                                            <p:strVal val="ppt_x"/>
                                          </p:val>
                                        </p:tav>
                                      </p:tavLst>
                                    </p:anim>
                                    <p:anim calcmode="lin" valueType="num">
                                      <p:cBhvr additive="base">
                                        <p:cTn id="387" dur="3000"/>
                                        <p:tgtEl>
                                          <p:spTgt spid="13"/>
                                        </p:tgtEl>
                                        <p:attrNameLst>
                                          <p:attrName>ppt_y</p:attrName>
                                        </p:attrNameLst>
                                      </p:cBhvr>
                                      <p:tavLst>
                                        <p:tav tm="0">
                                          <p:val>
                                            <p:strVal val="ppt_y"/>
                                          </p:val>
                                        </p:tav>
                                        <p:tav tm="100000">
                                          <p:val>
                                            <p:strVal val="1+ppt_h/2"/>
                                          </p:val>
                                        </p:tav>
                                      </p:tavLst>
                                    </p:anim>
                                    <p:set>
                                      <p:cBhvr>
                                        <p:cTn id="388" dur="1" fill="hold">
                                          <p:stCondLst>
                                            <p:cond delay="2999"/>
                                          </p:stCondLst>
                                        </p:cTn>
                                        <p:tgtEl>
                                          <p:spTgt spid="13"/>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14"/>
                                        </p:tgtEl>
                                        <p:attrNameLst>
                                          <p:attrName>ppt_x</p:attrName>
                                        </p:attrNameLst>
                                      </p:cBhvr>
                                      <p:tavLst>
                                        <p:tav tm="0">
                                          <p:val>
                                            <p:strVal val="ppt_x"/>
                                          </p:val>
                                        </p:tav>
                                        <p:tav tm="100000">
                                          <p:val>
                                            <p:strVal val="ppt_x"/>
                                          </p:val>
                                        </p:tav>
                                      </p:tavLst>
                                    </p:anim>
                                    <p:anim calcmode="lin" valueType="num">
                                      <p:cBhvr additive="base">
                                        <p:cTn id="391" dur="3000"/>
                                        <p:tgtEl>
                                          <p:spTgt spid="14"/>
                                        </p:tgtEl>
                                        <p:attrNameLst>
                                          <p:attrName>ppt_y</p:attrName>
                                        </p:attrNameLst>
                                      </p:cBhvr>
                                      <p:tavLst>
                                        <p:tav tm="0">
                                          <p:val>
                                            <p:strVal val="ppt_y"/>
                                          </p:val>
                                        </p:tav>
                                        <p:tav tm="100000">
                                          <p:val>
                                            <p:strVal val="1+ppt_h/2"/>
                                          </p:val>
                                        </p:tav>
                                      </p:tavLst>
                                    </p:anim>
                                    <p:set>
                                      <p:cBhvr>
                                        <p:cTn id="392" dur="1" fill="hold">
                                          <p:stCondLst>
                                            <p:cond delay="2999"/>
                                          </p:stCondLst>
                                        </p:cTn>
                                        <p:tgtEl>
                                          <p:spTgt spid="14"/>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27"/>
                                        </p:tgtEl>
                                        <p:attrNameLst>
                                          <p:attrName>ppt_x</p:attrName>
                                        </p:attrNameLst>
                                      </p:cBhvr>
                                      <p:tavLst>
                                        <p:tav tm="0">
                                          <p:val>
                                            <p:strVal val="ppt_x"/>
                                          </p:val>
                                        </p:tav>
                                        <p:tav tm="100000">
                                          <p:val>
                                            <p:strVal val="ppt_x"/>
                                          </p:val>
                                        </p:tav>
                                      </p:tavLst>
                                    </p:anim>
                                    <p:anim calcmode="lin" valueType="num">
                                      <p:cBhvr additive="base">
                                        <p:cTn id="443" dur="3000"/>
                                        <p:tgtEl>
                                          <p:spTgt spid="27"/>
                                        </p:tgtEl>
                                        <p:attrNameLst>
                                          <p:attrName>ppt_y</p:attrName>
                                        </p:attrNameLst>
                                      </p:cBhvr>
                                      <p:tavLst>
                                        <p:tav tm="0">
                                          <p:val>
                                            <p:strVal val="ppt_y"/>
                                          </p:val>
                                        </p:tav>
                                        <p:tav tm="100000">
                                          <p:val>
                                            <p:strVal val="1+ppt_h/2"/>
                                          </p:val>
                                        </p:tav>
                                      </p:tavLst>
                                    </p:anim>
                                    <p:set>
                                      <p:cBhvr>
                                        <p:cTn id="444" dur="1" fill="hold">
                                          <p:stCondLst>
                                            <p:cond delay="2999"/>
                                          </p:stCondLst>
                                        </p:cTn>
                                        <p:tgtEl>
                                          <p:spTgt spid="2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28"/>
                                        </p:tgtEl>
                                        <p:attrNameLst>
                                          <p:attrName>ppt_x</p:attrName>
                                        </p:attrNameLst>
                                      </p:cBhvr>
                                      <p:tavLst>
                                        <p:tav tm="0">
                                          <p:val>
                                            <p:strVal val="ppt_x"/>
                                          </p:val>
                                        </p:tav>
                                        <p:tav tm="100000">
                                          <p:val>
                                            <p:strVal val="ppt_x"/>
                                          </p:val>
                                        </p:tav>
                                      </p:tavLst>
                                    </p:anim>
                                    <p:anim calcmode="lin" valueType="num">
                                      <p:cBhvr additive="base">
                                        <p:cTn id="447" dur="3000"/>
                                        <p:tgtEl>
                                          <p:spTgt spid="28"/>
                                        </p:tgtEl>
                                        <p:attrNameLst>
                                          <p:attrName>ppt_y</p:attrName>
                                        </p:attrNameLst>
                                      </p:cBhvr>
                                      <p:tavLst>
                                        <p:tav tm="0">
                                          <p:val>
                                            <p:strVal val="ppt_y"/>
                                          </p:val>
                                        </p:tav>
                                        <p:tav tm="100000">
                                          <p:val>
                                            <p:strVal val="1+ppt_h/2"/>
                                          </p:val>
                                        </p:tav>
                                      </p:tavLst>
                                    </p:anim>
                                    <p:set>
                                      <p:cBhvr>
                                        <p:cTn id="448" dur="1" fill="hold">
                                          <p:stCondLst>
                                            <p:cond delay="2999"/>
                                          </p:stCondLst>
                                        </p:cTn>
                                        <p:tgtEl>
                                          <p:spTgt spid="28"/>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29"/>
                                        </p:tgtEl>
                                        <p:attrNameLst>
                                          <p:attrName>ppt_x</p:attrName>
                                        </p:attrNameLst>
                                      </p:cBhvr>
                                      <p:tavLst>
                                        <p:tav tm="0">
                                          <p:val>
                                            <p:strVal val="ppt_x"/>
                                          </p:val>
                                        </p:tav>
                                        <p:tav tm="100000">
                                          <p:val>
                                            <p:strVal val="ppt_x"/>
                                          </p:val>
                                        </p:tav>
                                      </p:tavLst>
                                    </p:anim>
                                    <p:anim calcmode="lin" valueType="num">
                                      <p:cBhvr additive="base">
                                        <p:cTn id="451" dur="3000"/>
                                        <p:tgtEl>
                                          <p:spTgt spid="29"/>
                                        </p:tgtEl>
                                        <p:attrNameLst>
                                          <p:attrName>ppt_y</p:attrName>
                                        </p:attrNameLst>
                                      </p:cBhvr>
                                      <p:tavLst>
                                        <p:tav tm="0">
                                          <p:val>
                                            <p:strVal val="ppt_y"/>
                                          </p:val>
                                        </p:tav>
                                        <p:tav tm="100000">
                                          <p:val>
                                            <p:strVal val="1+ppt_h/2"/>
                                          </p:val>
                                        </p:tav>
                                      </p:tavLst>
                                    </p:anim>
                                    <p:set>
                                      <p:cBhvr>
                                        <p:cTn id="452" dur="1" fill="hold">
                                          <p:stCondLst>
                                            <p:cond delay="2999"/>
                                          </p:stCondLst>
                                        </p:cTn>
                                        <p:tgtEl>
                                          <p:spTgt spid="29"/>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ppt_x"/>
                                          </p:val>
                                        </p:tav>
                                      </p:tavLst>
                                    </p:anim>
                                    <p:anim calcmode="lin" valueType="num">
                                      <p:cBhvr additive="base">
                                        <p:cTn id="455" dur="3000"/>
                                        <p:tgtEl>
                                          <p:spTgt spid="30"/>
                                        </p:tgtEl>
                                        <p:attrNameLst>
                                          <p:attrName>ppt_y</p:attrName>
                                        </p:attrNameLst>
                                      </p:cBhvr>
                                      <p:tavLst>
                                        <p:tav tm="0">
                                          <p:val>
                                            <p:strVal val="ppt_y"/>
                                          </p:val>
                                        </p:tav>
                                        <p:tav tm="100000">
                                          <p:val>
                                            <p:strVal val="1+ppt_h/2"/>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31"/>
                                        </p:tgtEl>
                                        <p:attrNameLst>
                                          <p:attrName>ppt_x</p:attrName>
                                        </p:attrNameLst>
                                      </p:cBhvr>
                                      <p:tavLst>
                                        <p:tav tm="0">
                                          <p:val>
                                            <p:strVal val="ppt_x"/>
                                          </p:val>
                                        </p:tav>
                                        <p:tav tm="100000">
                                          <p:val>
                                            <p:strVal val="ppt_x"/>
                                          </p:val>
                                        </p:tav>
                                      </p:tavLst>
                                    </p:anim>
                                    <p:anim calcmode="lin" valueType="num">
                                      <p:cBhvr additive="base">
                                        <p:cTn id="459" dur="3000"/>
                                        <p:tgtEl>
                                          <p:spTgt spid="31"/>
                                        </p:tgtEl>
                                        <p:attrNameLst>
                                          <p:attrName>ppt_y</p:attrName>
                                        </p:attrNameLst>
                                      </p:cBhvr>
                                      <p:tavLst>
                                        <p:tav tm="0">
                                          <p:val>
                                            <p:strVal val="ppt_y"/>
                                          </p:val>
                                        </p:tav>
                                        <p:tav tm="100000">
                                          <p:val>
                                            <p:strVal val="1+ppt_h/2"/>
                                          </p:val>
                                        </p:tav>
                                      </p:tavLst>
                                    </p:anim>
                                    <p:set>
                                      <p:cBhvr>
                                        <p:cTn id="460" dur="1" fill="hold">
                                          <p:stCondLst>
                                            <p:cond delay="2999"/>
                                          </p:stCondLst>
                                        </p:cTn>
                                        <p:tgtEl>
                                          <p:spTgt spid="31"/>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1+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33"/>
                                        </p:tgtEl>
                                        <p:attrNameLst>
                                          <p:attrName>ppt_x</p:attrName>
                                        </p:attrNameLst>
                                      </p:cBhvr>
                                      <p:tavLst>
                                        <p:tav tm="0">
                                          <p:val>
                                            <p:strVal val="ppt_x"/>
                                          </p:val>
                                        </p:tav>
                                        <p:tav tm="100000">
                                          <p:val>
                                            <p:strVal val="ppt_x"/>
                                          </p:val>
                                        </p:tav>
                                      </p:tavLst>
                                    </p:anim>
                                    <p:anim calcmode="lin" valueType="num">
                                      <p:cBhvr additive="base">
                                        <p:cTn id="467" dur="3000"/>
                                        <p:tgtEl>
                                          <p:spTgt spid="33"/>
                                        </p:tgtEl>
                                        <p:attrNameLst>
                                          <p:attrName>ppt_y</p:attrName>
                                        </p:attrNameLst>
                                      </p:cBhvr>
                                      <p:tavLst>
                                        <p:tav tm="0">
                                          <p:val>
                                            <p:strVal val="ppt_y"/>
                                          </p:val>
                                        </p:tav>
                                        <p:tav tm="100000">
                                          <p:val>
                                            <p:strVal val="1+ppt_h/2"/>
                                          </p:val>
                                        </p:tav>
                                      </p:tavLst>
                                    </p:anim>
                                    <p:set>
                                      <p:cBhvr>
                                        <p:cTn id="468" dur="1" fill="hold">
                                          <p:stCondLst>
                                            <p:cond delay="2999"/>
                                          </p:stCondLst>
                                        </p:cTn>
                                        <p:tgtEl>
                                          <p:spTgt spid="33"/>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34"/>
                                        </p:tgtEl>
                                        <p:attrNameLst>
                                          <p:attrName>ppt_x</p:attrName>
                                        </p:attrNameLst>
                                      </p:cBhvr>
                                      <p:tavLst>
                                        <p:tav tm="0">
                                          <p:val>
                                            <p:strVal val="ppt_x"/>
                                          </p:val>
                                        </p:tav>
                                        <p:tav tm="100000">
                                          <p:val>
                                            <p:strVal val="ppt_x"/>
                                          </p:val>
                                        </p:tav>
                                      </p:tavLst>
                                    </p:anim>
                                    <p:anim calcmode="lin" valueType="num">
                                      <p:cBhvr additive="base">
                                        <p:cTn id="471" dur="3000"/>
                                        <p:tgtEl>
                                          <p:spTgt spid="34"/>
                                        </p:tgtEl>
                                        <p:attrNameLst>
                                          <p:attrName>ppt_y</p:attrName>
                                        </p:attrNameLst>
                                      </p:cBhvr>
                                      <p:tavLst>
                                        <p:tav tm="0">
                                          <p:val>
                                            <p:strVal val="ppt_y"/>
                                          </p:val>
                                        </p:tav>
                                        <p:tav tm="100000">
                                          <p:val>
                                            <p:strVal val="1+ppt_h/2"/>
                                          </p:val>
                                        </p:tav>
                                      </p:tavLst>
                                    </p:anim>
                                    <p:set>
                                      <p:cBhvr>
                                        <p:cTn id="472" dur="1" fill="hold">
                                          <p:stCondLst>
                                            <p:cond delay="2999"/>
                                          </p:stCondLst>
                                        </p:cTn>
                                        <p:tgtEl>
                                          <p:spTgt spid="34"/>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35"/>
                                        </p:tgtEl>
                                        <p:attrNameLst>
                                          <p:attrName>ppt_x</p:attrName>
                                        </p:attrNameLst>
                                      </p:cBhvr>
                                      <p:tavLst>
                                        <p:tav tm="0">
                                          <p:val>
                                            <p:strVal val="ppt_x"/>
                                          </p:val>
                                        </p:tav>
                                        <p:tav tm="100000">
                                          <p:val>
                                            <p:strVal val="ppt_x"/>
                                          </p:val>
                                        </p:tav>
                                      </p:tavLst>
                                    </p:anim>
                                    <p:anim calcmode="lin" valueType="num">
                                      <p:cBhvr additive="base">
                                        <p:cTn id="475" dur="3000"/>
                                        <p:tgtEl>
                                          <p:spTgt spid="35"/>
                                        </p:tgtEl>
                                        <p:attrNameLst>
                                          <p:attrName>ppt_y</p:attrName>
                                        </p:attrNameLst>
                                      </p:cBhvr>
                                      <p:tavLst>
                                        <p:tav tm="0">
                                          <p:val>
                                            <p:strVal val="ppt_y"/>
                                          </p:val>
                                        </p:tav>
                                        <p:tav tm="100000">
                                          <p:val>
                                            <p:strVal val="1+ppt_h/2"/>
                                          </p:val>
                                        </p:tav>
                                      </p:tavLst>
                                    </p:anim>
                                    <p:set>
                                      <p:cBhvr>
                                        <p:cTn id="476" dur="1" fill="hold">
                                          <p:stCondLst>
                                            <p:cond delay="2999"/>
                                          </p:stCondLst>
                                        </p:cTn>
                                        <p:tgtEl>
                                          <p:spTgt spid="35"/>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36"/>
                                        </p:tgtEl>
                                        <p:attrNameLst>
                                          <p:attrName>ppt_x</p:attrName>
                                        </p:attrNameLst>
                                      </p:cBhvr>
                                      <p:tavLst>
                                        <p:tav tm="0">
                                          <p:val>
                                            <p:strVal val="ppt_x"/>
                                          </p:val>
                                        </p:tav>
                                        <p:tav tm="100000">
                                          <p:val>
                                            <p:strVal val="ppt_x"/>
                                          </p:val>
                                        </p:tav>
                                      </p:tavLst>
                                    </p:anim>
                                    <p:anim calcmode="lin" valueType="num">
                                      <p:cBhvr additive="base">
                                        <p:cTn id="479" dur="3000"/>
                                        <p:tgtEl>
                                          <p:spTgt spid="36"/>
                                        </p:tgtEl>
                                        <p:attrNameLst>
                                          <p:attrName>ppt_y</p:attrName>
                                        </p:attrNameLst>
                                      </p:cBhvr>
                                      <p:tavLst>
                                        <p:tav tm="0">
                                          <p:val>
                                            <p:strVal val="ppt_y"/>
                                          </p:val>
                                        </p:tav>
                                        <p:tav tm="100000">
                                          <p:val>
                                            <p:strVal val="1+ppt_h/2"/>
                                          </p:val>
                                        </p:tav>
                                      </p:tavLst>
                                    </p:anim>
                                    <p:set>
                                      <p:cBhvr>
                                        <p:cTn id="480" dur="1" fill="hold">
                                          <p:stCondLst>
                                            <p:cond delay="2999"/>
                                          </p:stCondLst>
                                        </p:cTn>
                                        <p:tgtEl>
                                          <p:spTgt spid="36"/>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37"/>
                                        </p:tgtEl>
                                        <p:attrNameLst>
                                          <p:attrName>ppt_x</p:attrName>
                                        </p:attrNameLst>
                                      </p:cBhvr>
                                      <p:tavLst>
                                        <p:tav tm="0">
                                          <p:val>
                                            <p:strVal val="ppt_x"/>
                                          </p:val>
                                        </p:tav>
                                        <p:tav tm="100000">
                                          <p:val>
                                            <p:strVal val="ppt_x"/>
                                          </p:val>
                                        </p:tav>
                                      </p:tavLst>
                                    </p:anim>
                                    <p:anim calcmode="lin" valueType="num">
                                      <p:cBhvr additive="base">
                                        <p:cTn id="483" dur="3000"/>
                                        <p:tgtEl>
                                          <p:spTgt spid="37"/>
                                        </p:tgtEl>
                                        <p:attrNameLst>
                                          <p:attrName>ppt_y</p:attrName>
                                        </p:attrNameLst>
                                      </p:cBhvr>
                                      <p:tavLst>
                                        <p:tav tm="0">
                                          <p:val>
                                            <p:strVal val="ppt_y"/>
                                          </p:val>
                                        </p:tav>
                                        <p:tav tm="100000">
                                          <p:val>
                                            <p:strVal val="1+ppt_h/2"/>
                                          </p:val>
                                        </p:tav>
                                      </p:tavLst>
                                    </p:anim>
                                    <p:set>
                                      <p:cBhvr>
                                        <p:cTn id="484" dur="1" fill="hold">
                                          <p:stCondLst>
                                            <p:cond delay="2999"/>
                                          </p:stCondLst>
                                        </p:cTn>
                                        <p:tgtEl>
                                          <p:spTgt spid="37"/>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38"/>
                                        </p:tgtEl>
                                        <p:attrNameLst>
                                          <p:attrName>ppt_x</p:attrName>
                                        </p:attrNameLst>
                                      </p:cBhvr>
                                      <p:tavLst>
                                        <p:tav tm="0">
                                          <p:val>
                                            <p:strVal val="ppt_x"/>
                                          </p:val>
                                        </p:tav>
                                        <p:tav tm="100000">
                                          <p:val>
                                            <p:strVal val="ppt_x"/>
                                          </p:val>
                                        </p:tav>
                                      </p:tavLst>
                                    </p:anim>
                                    <p:anim calcmode="lin" valueType="num">
                                      <p:cBhvr additive="base">
                                        <p:cTn id="487" dur="3000"/>
                                        <p:tgtEl>
                                          <p:spTgt spid="38"/>
                                        </p:tgtEl>
                                        <p:attrNameLst>
                                          <p:attrName>ppt_y</p:attrName>
                                        </p:attrNameLst>
                                      </p:cBhvr>
                                      <p:tavLst>
                                        <p:tav tm="0">
                                          <p:val>
                                            <p:strVal val="ppt_y"/>
                                          </p:val>
                                        </p:tav>
                                        <p:tav tm="100000">
                                          <p:val>
                                            <p:strVal val="1+ppt_h/2"/>
                                          </p:val>
                                        </p:tav>
                                      </p:tavLst>
                                    </p:anim>
                                    <p:set>
                                      <p:cBhvr>
                                        <p:cTn id="488" dur="1" fill="hold">
                                          <p:stCondLst>
                                            <p:cond delay="2999"/>
                                          </p:stCondLst>
                                        </p:cTn>
                                        <p:tgtEl>
                                          <p:spTgt spid="38"/>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39"/>
                                        </p:tgtEl>
                                        <p:attrNameLst>
                                          <p:attrName>ppt_x</p:attrName>
                                        </p:attrNameLst>
                                      </p:cBhvr>
                                      <p:tavLst>
                                        <p:tav tm="0">
                                          <p:val>
                                            <p:strVal val="ppt_x"/>
                                          </p:val>
                                        </p:tav>
                                        <p:tav tm="100000">
                                          <p:val>
                                            <p:strVal val="ppt_x"/>
                                          </p:val>
                                        </p:tav>
                                      </p:tavLst>
                                    </p:anim>
                                    <p:anim calcmode="lin" valueType="num">
                                      <p:cBhvr additive="base">
                                        <p:cTn id="491" dur="3000"/>
                                        <p:tgtEl>
                                          <p:spTgt spid="39"/>
                                        </p:tgtEl>
                                        <p:attrNameLst>
                                          <p:attrName>ppt_y</p:attrName>
                                        </p:attrNameLst>
                                      </p:cBhvr>
                                      <p:tavLst>
                                        <p:tav tm="0">
                                          <p:val>
                                            <p:strVal val="ppt_y"/>
                                          </p:val>
                                        </p:tav>
                                        <p:tav tm="100000">
                                          <p:val>
                                            <p:strVal val="1+ppt_h/2"/>
                                          </p:val>
                                        </p:tav>
                                      </p:tavLst>
                                    </p:anim>
                                    <p:set>
                                      <p:cBhvr>
                                        <p:cTn id="492" dur="1" fill="hold">
                                          <p:stCondLst>
                                            <p:cond delay="2999"/>
                                          </p:stCondLst>
                                        </p:cTn>
                                        <p:tgtEl>
                                          <p:spTgt spid="39"/>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40"/>
                                        </p:tgtEl>
                                        <p:attrNameLst>
                                          <p:attrName>ppt_x</p:attrName>
                                        </p:attrNameLst>
                                      </p:cBhvr>
                                      <p:tavLst>
                                        <p:tav tm="0">
                                          <p:val>
                                            <p:strVal val="ppt_x"/>
                                          </p:val>
                                        </p:tav>
                                        <p:tav tm="100000">
                                          <p:val>
                                            <p:strVal val="ppt_x"/>
                                          </p:val>
                                        </p:tav>
                                      </p:tavLst>
                                    </p:anim>
                                    <p:anim calcmode="lin" valueType="num">
                                      <p:cBhvr additive="base">
                                        <p:cTn id="495" dur="3000"/>
                                        <p:tgtEl>
                                          <p:spTgt spid="40"/>
                                        </p:tgtEl>
                                        <p:attrNameLst>
                                          <p:attrName>ppt_y</p:attrName>
                                        </p:attrNameLst>
                                      </p:cBhvr>
                                      <p:tavLst>
                                        <p:tav tm="0">
                                          <p:val>
                                            <p:strVal val="ppt_y"/>
                                          </p:val>
                                        </p:tav>
                                        <p:tav tm="100000">
                                          <p:val>
                                            <p:strVal val="1+ppt_h/2"/>
                                          </p:val>
                                        </p:tav>
                                      </p:tavLst>
                                    </p:anim>
                                    <p:set>
                                      <p:cBhvr>
                                        <p:cTn id="496" dur="1" fill="hold">
                                          <p:stCondLst>
                                            <p:cond delay="2999"/>
                                          </p:stCondLst>
                                        </p:cTn>
                                        <p:tgtEl>
                                          <p:spTgt spid="40"/>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41"/>
                                        </p:tgtEl>
                                        <p:attrNameLst>
                                          <p:attrName>ppt_x</p:attrName>
                                        </p:attrNameLst>
                                      </p:cBhvr>
                                      <p:tavLst>
                                        <p:tav tm="0">
                                          <p:val>
                                            <p:strVal val="ppt_x"/>
                                          </p:val>
                                        </p:tav>
                                        <p:tav tm="100000">
                                          <p:val>
                                            <p:strVal val="ppt_x"/>
                                          </p:val>
                                        </p:tav>
                                      </p:tavLst>
                                    </p:anim>
                                    <p:anim calcmode="lin" valueType="num">
                                      <p:cBhvr additive="base">
                                        <p:cTn id="499" dur="3000"/>
                                        <p:tgtEl>
                                          <p:spTgt spid="41"/>
                                        </p:tgtEl>
                                        <p:attrNameLst>
                                          <p:attrName>ppt_y</p:attrName>
                                        </p:attrNameLst>
                                      </p:cBhvr>
                                      <p:tavLst>
                                        <p:tav tm="0">
                                          <p:val>
                                            <p:strVal val="ppt_y"/>
                                          </p:val>
                                        </p:tav>
                                        <p:tav tm="100000">
                                          <p:val>
                                            <p:strVal val="1+ppt_h/2"/>
                                          </p:val>
                                        </p:tav>
                                      </p:tavLst>
                                    </p:anim>
                                    <p:set>
                                      <p:cBhvr>
                                        <p:cTn id="500" dur="1" fill="hold">
                                          <p:stCondLst>
                                            <p:cond delay="2999"/>
                                          </p:stCondLst>
                                        </p:cTn>
                                        <p:tgtEl>
                                          <p:spTgt spid="41"/>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42"/>
                                        </p:tgtEl>
                                        <p:attrNameLst>
                                          <p:attrName>ppt_x</p:attrName>
                                        </p:attrNameLst>
                                      </p:cBhvr>
                                      <p:tavLst>
                                        <p:tav tm="0">
                                          <p:val>
                                            <p:strVal val="ppt_x"/>
                                          </p:val>
                                        </p:tav>
                                        <p:tav tm="100000">
                                          <p:val>
                                            <p:strVal val="ppt_x"/>
                                          </p:val>
                                        </p:tav>
                                      </p:tavLst>
                                    </p:anim>
                                    <p:anim calcmode="lin" valueType="num">
                                      <p:cBhvr additive="base">
                                        <p:cTn id="503" dur="3000"/>
                                        <p:tgtEl>
                                          <p:spTgt spid="42"/>
                                        </p:tgtEl>
                                        <p:attrNameLst>
                                          <p:attrName>ppt_y</p:attrName>
                                        </p:attrNameLst>
                                      </p:cBhvr>
                                      <p:tavLst>
                                        <p:tav tm="0">
                                          <p:val>
                                            <p:strVal val="ppt_y"/>
                                          </p:val>
                                        </p:tav>
                                        <p:tav tm="100000">
                                          <p:val>
                                            <p:strVal val="1+ppt_h/2"/>
                                          </p:val>
                                        </p:tav>
                                      </p:tavLst>
                                    </p:anim>
                                    <p:set>
                                      <p:cBhvr>
                                        <p:cTn id="504" dur="1" fill="hold">
                                          <p:stCondLst>
                                            <p:cond delay="2999"/>
                                          </p:stCondLst>
                                        </p:cTn>
                                        <p:tgtEl>
                                          <p:spTgt spid="42"/>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43"/>
                                        </p:tgtEl>
                                        <p:attrNameLst>
                                          <p:attrName>ppt_x</p:attrName>
                                        </p:attrNameLst>
                                      </p:cBhvr>
                                      <p:tavLst>
                                        <p:tav tm="0">
                                          <p:val>
                                            <p:strVal val="ppt_x"/>
                                          </p:val>
                                        </p:tav>
                                        <p:tav tm="100000">
                                          <p:val>
                                            <p:strVal val="ppt_x"/>
                                          </p:val>
                                        </p:tav>
                                      </p:tavLst>
                                    </p:anim>
                                    <p:anim calcmode="lin" valueType="num">
                                      <p:cBhvr additive="base">
                                        <p:cTn id="507" dur="3000"/>
                                        <p:tgtEl>
                                          <p:spTgt spid="43"/>
                                        </p:tgtEl>
                                        <p:attrNameLst>
                                          <p:attrName>ppt_y</p:attrName>
                                        </p:attrNameLst>
                                      </p:cBhvr>
                                      <p:tavLst>
                                        <p:tav tm="0">
                                          <p:val>
                                            <p:strVal val="ppt_y"/>
                                          </p:val>
                                        </p:tav>
                                        <p:tav tm="100000">
                                          <p:val>
                                            <p:strVal val="1+ppt_h/2"/>
                                          </p:val>
                                        </p:tav>
                                      </p:tavLst>
                                    </p:anim>
                                    <p:set>
                                      <p:cBhvr>
                                        <p:cTn id="508" dur="1" fill="hold">
                                          <p:stCondLst>
                                            <p:cond delay="2999"/>
                                          </p:stCondLst>
                                        </p:cTn>
                                        <p:tgtEl>
                                          <p:spTgt spid="43"/>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44"/>
                                        </p:tgtEl>
                                        <p:attrNameLst>
                                          <p:attrName>ppt_x</p:attrName>
                                        </p:attrNameLst>
                                      </p:cBhvr>
                                      <p:tavLst>
                                        <p:tav tm="0">
                                          <p:val>
                                            <p:strVal val="ppt_x"/>
                                          </p:val>
                                        </p:tav>
                                        <p:tav tm="100000">
                                          <p:val>
                                            <p:strVal val="ppt_x"/>
                                          </p:val>
                                        </p:tav>
                                      </p:tavLst>
                                    </p:anim>
                                    <p:anim calcmode="lin" valueType="num">
                                      <p:cBhvr additive="base">
                                        <p:cTn id="511" dur="3000"/>
                                        <p:tgtEl>
                                          <p:spTgt spid="44"/>
                                        </p:tgtEl>
                                        <p:attrNameLst>
                                          <p:attrName>ppt_y</p:attrName>
                                        </p:attrNameLst>
                                      </p:cBhvr>
                                      <p:tavLst>
                                        <p:tav tm="0">
                                          <p:val>
                                            <p:strVal val="ppt_y"/>
                                          </p:val>
                                        </p:tav>
                                        <p:tav tm="100000">
                                          <p:val>
                                            <p:strVal val="1+ppt_h/2"/>
                                          </p:val>
                                        </p:tav>
                                      </p:tavLst>
                                    </p:anim>
                                    <p:set>
                                      <p:cBhvr>
                                        <p:cTn id="512" dur="1" fill="hold">
                                          <p:stCondLst>
                                            <p:cond delay="2999"/>
                                          </p:stCondLst>
                                        </p:cTn>
                                        <p:tgtEl>
                                          <p:spTgt spid="44"/>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45"/>
                                        </p:tgtEl>
                                        <p:attrNameLst>
                                          <p:attrName>ppt_x</p:attrName>
                                        </p:attrNameLst>
                                      </p:cBhvr>
                                      <p:tavLst>
                                        <p:tav tm="0">
                                          <p:val>
                                            <p:strVal val="ppt_x"/>
                                          </p:val>
                                        </p:tav>
                                        <p:tav tm="100000">
                                          <p:val>
                                            <p:strVal val="ppt_x"/>
                                          </p:val>
                                        </p:tav>
                                      </p:tavLst>
                                    </p:anim>
                                    <p:anim calcmode="lin" valueType="num">
                                      <p:cBhvr additive="base">
                                        <p:cTn id="515" dur="3000"/>
                                        <p:tgtEl>
                                          <p:spTgt spid="45"/>
                                        </p:tgtEl>
                                        <p:attrNameLst>
                                          <p:attrName>ppt_y</p:attrName>
                                        </p:attrNameLst>
                                      </p:cBhvr>
                                      <p:tavLst>
                                        <p:tav tm="0">
                                          <p:val>
                                            <p:strVal val="ppt_y"/>
                                          </p:val>
                                        </p:tav>
                                        <p:tav tm="100000">
                                          <p:val>
                                            <p:strVal val="1+ppt_h/2"/>
                                          </p:val>
                                        </p:tav>
                                      </p:tavLst>
                                    </p:anim>
                                    <p:set>
                                      <p:cBhvr>
                                        <p:cTn id="516" dur="1" fill="hold">
                                          <p:stCondLst>
                                            <p:cond delay="2999"/>
                                          </p:stCondLst>
                                        </p:cTn>
                                        <p:tgtEl>
                                          <p:spTgt spid="45"/>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46"/>
                                        </p:tgtEl>
                                        <p:attrNameLst>
                                          <p:attrName>ppt_x</p:attrName>
                                        </p:attrNameLst>
                                      </p:cBhvr>
                                      <p:tavLst>
                                        <p:tav tm="0">
                                          <p:val>
                                            <p:strVal val="ppt_x"/>
                                          </p:val>
                                        </p:tav>
                                        <p:tav tm="100000">
                                          <p:val>
                                            <p:strVal val="ppt_x"/>
                                          </p:val>
                                        </p:tav>
                                      </p:tavLst>
                                    </p:anim>
                                    <p:anim calcmode="lin" valueType="num">
                                      <p:cBhvr additive="base">
                                        <p:cTn id="519" dur="3000"/>
                                        <p:tgtEl>
                                          <p:spTgt spid="46"/>
                                        </p:tgtEl>
                                        <p:attrNameLst>
                                          <p:attrName>ppt_y</p:attrName>
                                        </p:attrNameLst>
                                      </p:cBhvr>
                                      <p:tavLst>
                                        <p:tav tm="0">
                                          <p:val>
                                            <p:strVal val="ppt_y"/>
                                          </p:val>
                                        </p:tav>
                                        <p:tav tm="100000">
                                          <p:val>
                                            <p:strVal val="1+ppt_h/2"/>
                                          </p:val>
                                        </p:tav>
                                      </p:tavLst>
                                    </p:anim>
                                    <p:set>
                                      <p:cBhvr>
                                        <p:cTn id="520" dur="1" fill="hold">
                                          <p:stCondLst>
                                            <p:cond delay="2999"/>
                                          </p:stCondLst>
                                        </p:cTn>
                                        <p:tgtEl>
                                          <p:spTgt spid="46"/>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47"/>
                                        </p:tgtEl>
                                        <p:attrNameLst>
                                          <p:attrName>ppt_x</p:attrName>
                                        </p:attrNameLst>
                                      </p:cBhvr>
                                      <p:tavLst>
                                        <p:tav tm="0">
                                          <p:val>
                                            <p:strVal val="ppt_x"/>
                                          </p:val>
                                        </p:tav>
                                        <p:tav tm="100000">
                                          <p:val>
                                            <p:strVal val="ppt_x"/>
                                          </p:val>
                                        </p:tav>
                                      </p:tavLst>
                                    </p:anim>
                                    <p:anim calcmode="lin" valueType="num">
                                      <p:cBhvr additive="base">
                                        <p:cTn id="523" dur="3000"/>
                                        <p:tgtEl>
                                          <p:spTgt spid="47"/>
                                        </p:tgtEl>
                                        <p:attrNameLst>
                                          <p:attrName>ppt_y</p:attrName>
                                        </p:attrNameLst>
                                      </p:cBhvr>
                                      <p:tavLst>
                                        <p:tav tm="0">
                                          <p:val>
                                            <p:strVal val="ppt_y"/>
                                          </p:val>
                                        </p:tav>
                                        <p:tav tm="100000">
                                          <p:val>
                                            <p:strVal val="1+ppt_h/2"/>
                                          </p:val>
                                        </p:tav>
                                      </p:tavLst>
                                    </p:anim>
                                    <p:set>
                                      <p:cBhvr>
                                        <p:cTn id="524" dur="1" fill="hold">
                                          <p:stCondLst>
                                            <p:cond delay="2999"/>
                                          </p:stCondLst>
                                        </p:cTn>
                                        <p:tgtEl>
                                          <p:spTgt spid="47"/>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48"/>
                                        </p:tgtEl>
                                        <p:attrNameLst>
                                          <p:attrName>ppt_x</p:attrName>
                                        </p:attrNameLst>
                                      </p:cBhvr>
                                      <p:tavLst>
                                        <p:tav tm="0">
                                          <p:val>
                                            <p:strVal val="ppt_x"/>
                                          </p:val>
                                        </p:tav>
                                        <p:tav tm="100000">
                                          <p:val>
                                            <p:strVal val="ppt_x"/>
                                          </p:val>
                                        </p:tav>
                                      </p:tavLst>
                                    </p:anim>
                                    <p:anim calcmode="lin" valueType="num">
                                      <p:cBhvr additive="base">
                                        <p:cTn id="527" dur="3000"/>
                                        <p:tgtEl>
                                          <p:spTgt spid="48"/>
                                        </p:tgtEl>
                                        <p:attrNameLst>
                                          <p:attrName>ppt_y</p:attrName>
                                        </p:attrNameLst>
                                      </p:cBhvr>
                                      <p:tavLst>
                                        <p:tav tm="0">
                                          <p:val>
                                            <p:strVal val="ppt_y"/>
                                          </p:val>
                                        </p:tav>
                                        <p:tav tm="100000">
                                          <p:val>
                                            <p:strVal val="1+ppt_h/2"/>
                                          </p:val>
                                        </p:tav>
                                      </p:tavLst>
                                    </p:anim>
                                    <p:set>
                                      <p:cBhvr>
                                        <p:cTn id="528" dur="1" fill="hold">
                                          <p:stCondLst>
                                            <p:cond delay="2999"/>
                                          </p:stCondLst>
                                        </p:cTn>
                                        <p:tgtEl>
                                          <p:spTgt spid="48"/>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49"/>
                                        </p:tgtEl>
                                        <p:attrNameLst>
                                          <p:attrName>ppt_x</p:attrName>
                                        </p:attrNameLst>
                                      </p:cBhvr>
                                      <p:tavLst>
                                        <p:tav tm="0">
                                          <p:val>
                                            <p:strVal val="ppt_x"/>
                                          </p:val>
                                        </p:tav>
                                        <p:tav tm="100000">
                                          <p:val>
                                            <p:strVal val="ppt_x"/>
                                          </p:val>
                                        </p:tav>
                                      </p:tavLst>
                                    </p:anim>
                                    <p:anim calcmode="lin" valueType="num">
                                      <p:cBhvr additive="base">
                                        <p:cTn id="531" dur="3000"/>
                                        <p:tgtEl>
                                          <p:spTgt spid="49"/>
                                        </p:tgtEl>
                                        <p:attrNameLst>
                                          <p:attrName>ppt_y</p:attrName>
                                        </p:attrNameLst>
                                      </p:cBhvr>
                                      <p:tavLst>
                                        <p:tav tm="0">
                                          <p:val>
                                            <p:strVal val="ppt_y"/>
                                          </p:val>
                                        </p:tav>
                                        <p:tav tm="100000">
                                          <p:val>
                                            <p:strVal val="1+ppt_h/2"/>
                                          </p:val>
                                        </p:tav>
                                      </p:tavLst>
                                    </p:anim>
                                    <p:set>
                                      <p:cBhvr>
                                        <p:cTn id="532" dur="1" fill="hold">
                                          <p:stCondLst>
                                            <p:cond delay="2999"/>
                                          </p:stCondLst>
                                        </p:cTn>
                                        <p:tgtEl>
                                          <p:spTgt spid="49"/>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50"/>
                                        </p:tgtEl>
                                        <p:attrNameLst>
                                          <p:attrName>ppt_x</p:attrName>
                                        </p:attrNameLst>
                                      </p:cBhvr>
                                      <p:tavLst>
                                        <p:tav tm="0">
                                          <p:val>
                                            <p:strVal val="ppt_x"/>
                                          </p:val>
                                        </p:tav>
                                        <p:tav tm="100000">
                                          <p:val>
                                            <p:strVal val="ppt_x"/>
                                          </p:val>
                                        </p:tav>
                                      </p:tavLst>
                                    </p:anim>
                                    <p:anim calcmode="lin" valueType="num">
                                      <p:cBhvr additive="base">
                                        <p:cTn id="535" dur="3000"/>
                                        <p:tgtEl>
                                          <p:spTgt spid="50"/>
                                        </p:tgtEl>
                                        <p:attrNameLst>
                                          <p:attrName>ppt_y</p:attrName>
                                        </p:attrNameLst>
                                      </p:cBhvr>
                                      <p:tavLst>
                                        <p:tav tm="0">
                                          <p:val>
                                            <p:strVal val="ppt_y"/>
                                          </p:val>
                                        </p:tav>
                                        <p:tav tm="100000">
                                          <p:val>
                                            <p:strVal val="1+ppt_h/2"/>
                                          </p:val>
                                        </p:tav>
                                      </p:tavLst>
                                    </p:anim>
                                    <p:set>
                                      <p:cBhvr>
                                        <p:cTn id="536" dur="1" fill="hold">
                                          <p:stCondLst>
                                            <p:cond delay="2999"/>
                                          </p:stCondLst>
                                        </p:cTn>
                                        <p:tgtEl>
                                          <p:spTgt spid="50"/>
                                        </p:tgtEl>
                                        <p:attrNameLst>
                                          <p:attrName>style.visibility</p:attrName>
                                        </p:attrNameLst>
                                      </p:cBhvr>
                                      <p:to>
                                        <p:strVal val="hidden"/>
                                      </p:to>
                                    </p:set>
                                  </p:childTnLst>
                                </p:cTn>
                              </p:par>
                              <p:par>
                                <p:cTn id="537" presetID="19" presetClass="exit" presetSubtype="5" fill="hold" grpId="4" nodeType="withEffect">
                                  <p:stCondLst>
                                    <p:cond delay="0"/>
                                  </p:stCondLst>
                                  <p:childTnLst>
                                    <p:anim calcmode="lin" valueType="num">
                                      <p:cBhvr>
                                        <p:cTn id="538" dur="3000"/>
                                        <p:tgtEl>
                                          <p:spTgt spid="3"/>
                                        </p:tgtEl>
                                        <p:attrNameLst>
                                          <p:attrName>ppt_w</p:attrName>
                                        </p:attrNameLst>
                                      </p:cBhvr>
                                      <p:tavLst>
                                        <p:tav tm="0">
                                          <p:val>
                                            <p:strVal val="ppt_w"/>
                                          </p:val>
                                        </p:tav>
                                        <p:tav tm="100000">
                                          <p:val>
                                            <p:strVal val="ppt_w"/>
                                          </p:val>
                                        </p:tav>
                                      </p:tavLst>
                                    </p:anim>
                                    <p:anim calcmode="lin" valueType="num">
                                      <p:cBhvr>
                                        <p:cTn id="539"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0" dur="1" fill="hold">
                                          <p:stCondLst>
                                            <p:cond delay="2999"/>
                                          </p:stCondLst>
                                        </p:cTn>
                                        <p:tgtEl>
                                          <p:spTgt spid="3"/>
                                        </p:tgtEl>
                                        <p:attrNameLst>
                                          <p:attrName>style.visibility</p:attrName>
                                        </p:attrNameLst>
                                      </p:cBhvr>
                                      <p:to>
                                        <p:strVal val="hidden"/>
                                      </p:to>
                                    </p:set>
                                  </p:childTnLst>
                                </p:cTn>
                              </p:par>
                              <p:par>
                                <p:cTn id="541" presetID="19" presetClass="exit" presetSubtype="5" fill="hold" grpId="4" nodeType="withEffect">
                                  <p:stCondLst>
                                    <p:cond delay="0"/>
                                  </p:stCondLst>
                                  <p:childTnLst>
                                    <p:anim calcmode="lin" valueType="num">
                                      <p:cBhvr>
                                        <p:cTn id="542" dur="3000"/>
                                        <p:tgtEl>
                                          <p:spTgt spid="4"/>
                                        </p:tgtEl>
                                        <p:attrNameLst>
                                          <p:attrName>ppt_w</p:attrName>
                                        </p:attrNameLst>
                                      </p:cBhvr>
                                      <p:tavLst>
                                        <p:tav tm="0">
                                          <p:val>
                                            <p:strVal val="ppt_w"/>
                                          </p:val>
                                        </p:tav>
                                        <p:tav tm="100000">
                                          <p:val>
                                            <p:strVal val="ppt_w"/>
                                          </p:val>
                                        </p:tav>
                                      </p:tavLst>
                                    </p:anim>
                                    <p:anim calcmode="lin" valueType="num">
                                      <p:cBhvr>
                                        <p:cTn id="543"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4" dur="1" fill="hold">
                                          <p:stCondLst>
                                            <p:cond delay="2999"/>
                                          </p:stCondLst>
                                        </p:cTn>
                                        <p:tgtEl>
                                          <p:spTgt spid="4"/>
                                        </p:tgtEl>
                                        <p:attrNameLst>
                                          <p:attrName>style.visibility</p:attrName>
                                        </p:attrNameLst>
                                      </p:cBhvr>
                                      <p:to>
                                        <p:strVal val="hidden"/>
                                      </p:to>
                                    </p:set>
                                  </p:childTnLst>
                                </p:cTn>
                              </p:par>
                              <p:par>
                                <p:cTn id="545" presetID="19" presetClass="exit" presetSubtype="5" fill="hold" grpId="4" nodeType="withEffect">
                                  <p:stCondLst>
                                    <p:cond delay="0"/>
                                  </p:stCondLst>
                                  <p:childTnLst>
                                    <p:anim calcmode="lin" valueType="num">
                                      <p:cBhvr>
                                        <p:cTn id="546" dur="3000"/>
                                        <p:tgtEl>
                                          <p:spTgt spid="5"/>
                                        </p:tgtEl>
                                        <p:attrNameLst>
                                          <p:attrName>ppt_w</p:attrName>
                                        </p:attrNameLst>
                                      </p:cBhvr>
                                      <p:tavLst>
                                        <p:tav tm="0">
                                          <p:val>
                                            <p:strVal val="ppt_w"/>
                                          </p:val>
                                        </p:tav>
                                        <p:tav tm="100000">
                                          <p:val>
                                            <p:strVal val="ppt_w"/>
                                          </p:val>
                                        </p:tav>
                                      </p:tavLst>
                                    </p:anim>
                                    <p:anim calcmode="lin" valueType="num">
                                      <p:cBhvr>
                                        <p:cTn id="54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8" dur="1" fill="hold">
                                          <p:stCondLst>
                                            <p:cond delay="2999"/>
                                          </p:stCondLst>
                                        </p:cTn>
                                        <p:tgtEl>
                                          <p:spTgt spid="5"/>
                                        </p:tgtEl>
                                        <p:attrNameLst>
                                          <p:attrName>style.visibility</p:attrName>
                                        </p:attrNameLst>
                                      </p:cBhvr>
                                      <p:to>
                                        <p:strVal val="hidden"/>
                                      </p:to>
                                    </p:set>
                                  </p:childTnLst>
                                </p:cTn>
                              </p:par>
                              <p:par>
                                <p:cTn id="549" presetID="19" presetClass="exit" presetSubtype="5" fill="hold" grpId="4" nodeType="withEffect">
                                  <p:stCondLst>
                                    <p:cond delay="0"/>
                                  </p:stCondLst>
                                  <p:childTnLst>
                                    <p:anim calcmode="lin" valueType="num">
                                      <p:cBhvr>
                                        <p:cTn id="550" dur="3000"/>
                                        <p:tgtEl>
                                          <p:spTgt spid="6"/>
                                        </p:tgtEl>
                                        <p:attrNameLst>
                                          <p:attrName>ppt_w</p:attrName>
                                        </p:attrNameLst>
                                      </p:cBhvr>
                                      <p:tavLst>
                                        <p:tav tm="0">
                                          <p:val>
                                            <p:strVal val="ppt_w"/>
                                          </p:val>
                                        </p:tav>
                                        <p:tav tm="100000">
                                          <p:val>
                                            <p:strVal val="ppt_w"/>
                                          </p:val>
                                        </p:tav>
                                      </p:tavLst>
                                    </p:anim>
                                    <p:anim calcmode="lin" valueType="num">
                                      <p:cBhvr>
                                        <p:cTn id="55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2" dur="1" fill="hold">
                                          <p:stCondLst>
                                            <p:cond delay="2999"/>
                                          </p:stCondLst>
                                        </p:cTn>
                                        <p:tgtEl>
                                          <p:spTgt spid="6"/>
                                        </p:tgtEl>
                                        <p:attrNameLst>
                                          <p:attrName>style.visibility</p:attrName>
                                        </p:attrNameLst>
                                      </p:cBhvr>
                                      <p:to>
                                        <p:strVal val="hidden"/>
                                      </p:to>
                                    </p:set>
                                  </p:childTnLst>
                                </p:cTn>
                              </p:par>
                              <p:par>
                                <p:cTn id="553" presetID="19" presetClass="exit" presetSubtype="5" fill="hold" grpId="4" nodeType="withEffect">
                                  <p:stCondLst>
                                    <p:cond delay="0"/>
                                  </p:stCondLst>
                                  <p:childTnLst>
                                    <p:anim calcmode="lin" valueType="num">
                                      <p:cBhvr>
                                        <p:cTn id="554" dur="3000"/>
                                        <p:tgtEl>
                                          <p:spTgt spid="7"/>
                                        </p:tgtEl>
                                        <p:attrNameLst>
                                          <p:attrName>ppt_w</p:attrName>
                                        </p:attrNameLst>
                                      </p:cBhvr>
                                      <p:tavLst>
                                        <p:tav tm="0">
                                          <p:val>
                                            <p:strVal val="ppt_w"/>
                                          </p:val>
                                        </p:tav>
                                        <p:tav tm="100000">
                                          <p:val>
                                            <p:strVal val="ppt_w"/>
                                          </p:val>
                                        </p:tav>
                                      </p:tavLst>
                                    </p:anim>
                                    <p:anim calcmode="lin" valueType="num">
                                      <p:cBhvr>
                                        <p:cTn id="55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6" dur="1" fill="hold">
                                          <p:stCondLst>
                                            <p:cond delay="2999"/>
                                          </p:stCondLst>
                                        </p:cTn>
                                        <p:tgtEl>
                                          <p:spTgt spid="7"/>
                                        </p:tgtEl>
                                        <p:attrNameLst>
                                          <p:attrName>style.visibility</p:attrName>
                                        </p:attrNameLst>
                                      </p:cBhvr>
                                      <p:to>
                                        <p:strVal val="hidden"/>
                                      </p:to>
                                    </p:set>
                                  </p:childTnLst>
                                </p:cTn>
                              </p:par>
                              <p:par>
                                <p:cTn id="557" presetID="19" presetClass="exit" presetSubtype="5" fill="hold" grpId="4" nodeType="withEffect">
                                  <p:stCondLst>
                                    <p:cond delay="0"/>
                                  </p:stCondLst>
                                  <p:childTnLst>
                                    <p:anim calcmode="lin" valueType="num">
                                      <p:cBhvr>
                                        <p:cTn id="558" dur="3000"/>
                                        <p:tgtEl>
                                          <p:spTgt spid="8"/>
                                        </p:tgtEl>
                                        <p:attrNameLst>
                                          <p:attrName>ppt_w</p:attrName>
                                        </p:attrNameLst>
                                      </p:cBhvr>
                                      <p:tavLst>
                                        <p:tav tm="0">
                                          <p:val>
                                            <p:strVal val="ppt_w"/>
                                          </p:val>
                                        </p:tav>
                                        <p:tav tm="100000">
                                          <p:val>
                                            <p:strVal val="ppt_w"/>
                                          </p:val>
                                        </p:tav>
                                      </p:tavLst>
                                    </p:anim>
                                    <p:anim calcmode="lin" valueType="num">
                                      <p:cBhvr>
                                        <p:cTn id="55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0" dur="1" fill="hold">
                                          <p:stCondLst>
                                            <p:cond delay="2999"/>
                                          </p:stCondLst>
                                        </p:cTn>
                                        <p:tgtEl>
                                          <p:spTgt spid="8"/>
                                        </p:tgtEl>
                                        <p:attrNameLst>
                                          <p:attrName>style.visibility</p:attrName>
                                        </p:attrNameLst>
                                      </p:cBhvr>
                                      <p:to>
                                        <p:strVal val="hidden"/>
                                      </p:to>
                                    </p:set>
                                  </p:childTnLst>
                                </p:cTn>
                              </p:par>
                              <p:par>
                                <p:cTn id="561" presetID="19" presetClass="exit" presetSubtype="5" fill="hold" grpId="4" nodeType="withEffect">
                                  <p:stCondLst>
                                    <p:cond delay="0"/>
                                  </p:stCondLst>
                                  <p:childTnLst>
                                    <p:anim calcmode="lin" valueType="num">
                                      <p:cBhvr>
                                        <p:cTn id="562" dur="3000"/>
                                        <p:tgtEl>
                                          <p:spTgt spid="9"/>
                                        </p:tgtEl>
                                        <p:attrNameLst>
                                          <p:attrName>ppt_w</p:attrName>
                                        </p:attrNameLst>
                                      </p:cBhvr>
                                      <p:tavLst>
                                        <p:tav tm="0">
                                          <p:val>
                                            <p:strVal val="ppt_w"/>
                                          </p:val>
                                        </p:tav>
                                        <p:tav tm="100000">
                                          <p:val>
                                            <p:strVal val="ppt_w"/>
                                          </p:val>
                                        </p:tav>
                                      </p:tavLst>
                                    </p:anim>
                                    <p:anim calcmode="lin" valueType="num">
                                      <p:cBhvr>
                                        <p:cTn id="56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4" dur="1" fill="hold">
                                          <p:stCondLst>
                                            <p:cond delay="2999"/>
                                          </p:stCondLst>
                                        </p:cTn>
                                        <p:tgtEl>
                                          <p:spTgt spid="9"/>
                                        </p:tgtEl>
                                        <p:attrNameLst>
                                          <p:attrName>style.visibility</p:attrName>
                                        </p:attrNameLst>
                                      </p:cBhvr>
                                      <p:to>
                                        <p:strVal val="hidden"/>
                                      </p:to>
                                    </p:set>
                                  </p:childTnLst>
                                </p:cTn>
                              </p:par>
                              <p:par>
                                <p:cTn id="565" presetID="19" presetClass="exit" presetSubtype="5" fill="hold" grpId="4" nodeType="withEffect">
                                  <p:stCondLst>
                                    <p:cond delay="0"/>
                                  </p:stCondLst>
                                  <p:childTnLst>
                                    <p:anim calcmode="lin" valueType="num">
                                      <p:cBhvr>
                                        <p:cTn id="566" dur="3000"/>
                                        <p:tgtEl>
                                          <p:spTgt spid="10"/>
                                        </p:tgtEl>
                                        <p:attrNameLst>
                                          <p:attrName>ppt_w</p:attrName>
                                        </p:attrNameLst>
                                      </p:cBhvr>
                                      <p:tavLst>
                                        <p:tav tm="0">
                                          <p:val>
                                            <p:strVal val="ppt_w"/>
                                          </p:val>
                                        </p:tav>
                                        <p:tav tm="100000">
                                          <p:val>
                                            <p:strVal val="ppt_w"/>
                                          </p:val>
                                        </p:tav>
                                      </p:tavLst>
                                    </p:anim>
                                    <p:anim calcmode="lin" valueType="num">
                                      <p:cBhvr>
                                        <p:cTn id="56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8" dur="1" fill="hold">
                                          <p:stCondLst>
                                            <p:cond delay="2999"/>
                                          </p:stCondLst>
                                        </p:cTn>
                                        <p:tgtEl>
                                          <p:spTgt spid="10"/>
                                        </p:tgtEl>
                                        <p:attrNameLst>
                                          <p:attrName>style.visibility</p:attrName>
                                        </p:attrNameLst>
                                      </p:cBhvr>
                                      <p:to>
                                        <p:strVal val="hidden"/>
                                      </p:to>
                                    </p:set>
                                  </p:childTnLst>
                                </p:cTn>
                              </p:par>
                              <p:par>
                                <p:cTn id="569" presetID="19" presetClass="exit" presetSubtype="5" fill="hold" grpId="4" nodeType="withEffect">
                                  <p:stCondLst>
                                    <p:cond delay="0"/>
                                  </p:stCondLst>
                                  <p:childTnLst>
                                    <p:anim calcmode="lin" valueType="num">
                                      <p:cBhvr>
                                        <p:cTn id="570" dur="3000"/>
                                        <p:tgtEl>
                                          <p:spTgt spid="11"/>
                                        </p:tgtEl>
                                        <p:attrNameLst>
                                          <p:attrName>ppt_w</p:attrName>
                                        </p:attrNameLst>
                                      </p:cBhvr>
                                      <p:tavLst>
                                        <p:tav tm="0">
                                          <p:val>
                                            <p:strVal val="ppt_w"/>
                                          </p:val>
                                        </p:tav>
                                        <p:tav tm="100000">
                                          <p:val>
                                            <p:strVal val="ppt_w"/>
                                          </p:val>
                                        </p:tav>
                                      </p:tavLst>
                                    </p:anim>
                                    <p:anim calcmode="lin" valueType="num">
                                      <p:cBhvr>
                                        <p:cTn id="57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2" dur="1" fill="hold">
                                          <p:stCondLst>
                                            <p:cond delay="2999"/>
                                          </p:stCondLst>
                                        </p:cTn>
                                        <p:tgtEl>
                                          <p:spTgt spid="11"/>
                                        </p:tgtEl>
                                        <p:attrNameLst>
                                          <p:attrName>style.visibility</p:attrName>
                                        </p:attrNameLst>
                                      </p:cBhvr>
                                      <p:to>
                                        <p:strVal val="hidden"/>
                                      </p:to>
                                    </p:set>
                                  </p:childTnLst>
                                </p:cTn>
                              </p:par>
                              <p:par>
                                <p:cTn id="573" presetID="19" presetClass="exit" presetSubtype="5" fill="hold" grpId="4" nodeType="withEffect">
                                  <p:stCondLst>
                                    <p:cond delay="0"/>
                                  </p:stCondLst>
                                  <p:childTnLst>
                                    <p:anim calcmode="lin" valueType="num">
                                      <p:cBhvr>
                                        <p:cTn id="574" dur="3000"/>
                                        <p:tgtEl>
                                          <p:spTgt spid="12"/>
                                        </p:tgtEl>
                                        <p:attrNameLst>
                                          <p:attrName>ppt_w</p:attrName>
                                        </p:attrNameLst>
                                      </p:cBhvr>
                                      <p:tavLst>
                                        <p:tav tm="0">
                                          <p:val>
                                            <p:strVal val="ppt_w"/>
                                          </p:val>
                                        </p:tav>
                                        <p:tav tm="100000">
                                          <p:val>
                                            <p:strVal val="ppt_w"/>
                                          </p:val>
                                        </p:tav>
                                      </p:tavLst>
                                    </p:anim>
                                    <p:anim calcmode="lin" valueType="num">
                                      <p:cBhvr>
                                        <p:cTn id="57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6" dur="1" fill="hold">
                                          <p:stCondLst>
                                            <p:cond delay="2999"/>
                                          </p:stCondLst>
                                        </p:cTn>
                                        <p:tgtEl>
                                          <p:spTgt spid="12"/>
                                        </p:tgtEl>
                                        <p:attrNameLst>
                                          <p:attrName>style.visibility</p:attrName>
                                        </p:attrNameLst>
                                      </p:cBhvr>
                                      <p:to>
                                        <p:strVal val="hidden"/>
                                      </p:to>
                                    </p:set>
                                  </p:childTnLst>
                                </p:cTn>
                              </p:par>
                              <p:par>
                                <p:cTn id="577" presetID="19" presetClass="exit" presetSubtype="5" fill="hold" grpId="4" nodeType="withEffect">
                                  <p:stCondLst>
                                    <p:cond delay="0"/>
                                  </p:stCondLst>
                                  <p:childTnLst>
                                    <p:anim calcmode="lin" valueType="num">
                                      <p:cBhvr>
                                        <p:cTn id="578" dur="3000"/>
                                        <p:tgtEl>
                                          <p:spTgt spid="13"/>
                                        </p:tgtEl>
                                        <p:attrNameLst>
                                          <p:attrName>ppt_w</p:attrName>
                                        </p:attrNameLst>
                                      </p:cBhvr>
                                      <p:tavLst>
                                        <p:tav tm="0">
                                          <p:val>
                                            <p:strVal val="ppt_w"/>
                                          </p:val>
                                        </p:tav>
                                        <p:tav tm="100000">
                                          <p:val>
                                            <p:strVal val="ppt_w"/>
                                          </p:val>
                                        </p:tav>
                                      </p:tavLst>
                                    </p:anim>
                                    <p:anim calcmode="lin" valueType="num">
                                      <p:cBhvr>
                                        <p:cTn id="57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0" dur="1" fill="hold">
                                          <p:stCondLst>
                                            <p:cond delay="2999"/>
                                          </p:stCondLst>
                                        </p:cTn>
                                        <p:tgtEl>
                                          <p:spTgt spid="13"/>
                                        </p:tgtEl>
                                        <p:attrNameLst>
                                          <p:attrName>style.visibility</p:attrName>
                                        </p:attrNameLst>
                                      </p:cBhvr>
                                      <p:to>
                                        <p:strVal val="hidden"/>
                                      </p:to>
                                    </p:set>
                                  </p:childTnLst>
                                </p:cTn>
                              </p:par>
                              <p:par>
                                <p:cTn id="581" presetID="19" presetClass="exit" presetSubtype="5" fill="hold" grpId="4" nodeType="withEffect">
                                  <p:stCondLst>
                                    <p:cond delay="0"/>
                                  </p:stCondLst>
                                  <p:childTnLst>
                                    <p:anim calcmode="lin" valueType="num">
                                      <p:cBhvr>
                                        <p:cTn id="582" dur="3000"/>
                                        <p:tgtEl>
                                          <p:spTgt spid="14"/>
                                        </p:tgtEl>
                                        <p:attrNameLst>
                                          <p:attrName>ppt_w</p:attrName>
                                        </p:attrNameLst>
                                      </p:cBhvr>
                                      <p:tavLst>
                                        <p:tav tm="0">
                                          <p:val>
                                            <p:strVal val="ppt_w"/>
                                          </p:val>
                                        </p:tav>
                                        <p:tav tm="100000">
                                          <p:val>
                                            <p:strVal val="ppt_w"/>
                                          </p:val>
                                        </p:tav>
                                      </p:tavLst>
                                    </p:anim>
                                    <p:anim calcmode="lin" valueType="num">
                                      <p:cBhvr>
                                        <p:cTn id="58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4" dur="1" fill="hold">
                                          <p:stCondLst>
                                            <p:cond delay="2999"/>
                                          </p:stCondLst>
                                        </p:cTn>
                                        <p:tgtEl>
                                          <p:spTgt spid="14"/>
                                        </p:tgtEl>
                                        <p:attrNameLst>
                                          <p:attrName>style.visibility</p:attrName>
                                        </p:attrNameLst>
                                      </p:cBhvr>
                                      <p:to>
                                        <p:strVal val="hidden"/>
                                      </p:to>
                                    </p:set>
                                  </p:childTnLst>
                                </p:cTn>
                              </p:par>
                              <p:par>
                                <p:cTn id="585" presetID="19" presetClass="exit" presetSubtype="5" fill="hold" grpId="4" nodeType="withEffect">
                                  <p:stCondLst>
                                    <p:cond delay="0"/>
                                  </p:stCondLst>
                                  <p:childTnLst>
                                    <p:anim calcmode="lin" valueType="num">
                                      <p:cBhvr>
                                        <p:cTn id="586" dur="3000"/>
                                        <p:tgtEl>
                                          <p:spTgt spid="15"/>
                                        </p:tgtEl>
                                        <p:attrNameLst>
                                          <p:attrName>ppt_w</p:attrName>
                                        </p:attrNameLst>
                                      </p:cBhvr>
                                      <p:tavLst>
                                        <p:tav tm="0">
                                          <p:val>
                                            <p:strVal val="ppt_w"/>
                                          </p:val>
                                        </p:tav>
                                        <p:tav tm="100000">
                                          <p:val>
                                            <p:strVal val="ppt_w"/>
                                          </p:val>
                                        </p:tav>
                                      </p:tavLst>
                                    </p:anim>
                                    <p:anim calcmode="lin" valueType="num">
                                      <p:cBhvr>
                                        <p:cTn id="58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8" dur="1" fill="hold">
                                          <p:stCondLst>
                                            <p:cond delay="2999"/>
                                          </p:stCondLst>
                                        </p:cTn>
                                        <p:tgtEl>
                                          <p:spTgt spid="15"/>
                                        </p:tgtEl>
                                        <p:attrNameLst>
                                          <p:attrName>style.visibility</p:attrName>
                                        </p:attrNameLst>
                                      </p:cBhvr>
                                      <p:to>
                                        <p:strVal val="hidden"/>
                                      </p:to>
                                    </p:set>
                                  </p:childTnLst>
                                </p:cTn>
                              </p:par>
                              <p:par>
                                <p:cTn id="589" presetID="19" presetClass="exit" presetSubtype="5" fill="hold" grpId="4" nodeType="withEffect">
                                  <p:stCondLst>
                                    <p:cond delay="0"/>
                                  </p:stCondLst>
                                  <p:childTnLst>
                                    <p:anim calcmode="lin" valueType="num">
                                      <p:cBhvr>
                                        <p:cTn id="590" dur="3000"/>
                                        <p:tgtEl>
                                          <p:spTgt spid="16"/>
                                        </p:tgtEl>
                                        <p:attrNameLst>
                                          <p:attrName>ppt_w</p:attrName>
                                        </p:attrNameLst>
                                      </p:cBhvr>
                                      <p:tavLst>
                                        <p:tav tm="0">
                                          <p:val>
                                            <p:strVal val="ppt_w"/>
                                          </p:val>
                                        </p:tav>
                                        <p:tav tm="100000">
                                          <p:val>
                                            <p:strVal val="ppt_w"/>
                                          </p:val>
                                        </p:tav>
                                      </p:tavLst>
                                    </p:anim>
                                    <p:anim calcmode="lin" valueType="num">
                                      <p:cBhvr>
                                        <p:cTn id="59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2" dur="1" fill="hold">
                                          <p:stCondLst>
                                            <p:cond delay="2999"/>
                                          </p:stCondLst>
                                        </p:cTn>
                                        <p:tgtEl>
                                          <p:spTgt spid="16"/>
                                        </p:tgtEl>
                                        <p:attrNameLst>
                                          <p:attrName>style.visibility</p:attrName>
                                        </p:attrNameLst>
                                      </p:cBhvr>
                                      <p:to>
                                        <p:strVal val="hidden"/>
                                      </p:to>
                                    </p:set>
                                  </p:childTnLst>
                                </p:cTn>
                              </p:par>
                              <p:par>
                                <p:cTn id="593" presetID="19" presetClass="exit" presetSubtype="5" fill="hold" grpId="4" nodeType="withEffect">
                                  <p:stCondLst>
                                    <p:cond delay="0"/>
                                  </p:stCondLst>
                                  <p:childTnLst>
                                    <p:anim calcmode="lin" valueType="num">
                                      <p:cBhvr>
                                        <p:cTn id="594" dur="3000"/>
                                        <p:tgtEl>
                                          <p:spTgt spid="17"/>
                                        </p:tgtEl>
                                        <p:attrNameLst>
                                          <p:attrName>ppt_w</p:attrName>
                                        </p:attrNameLst>
                                      </p:cBhvr>
                                      <p:tavLst>
                                        <p:tav tm="0">
                                          <p:val>
                                            <p:strVal val="ppt_w"/>
                                          </p:val>
                                        </p:tav>
                                        <p:tav tm="100000">
                                          <p:val>
                                            <p:strVal val="ppt_w"/>
                                          </p:val>
                                        </p:tav>
                                      </p:tavLst>
                                    </p:anim>
                                    <p:anim calcmode="lin" valueType="num">
                                      <p:cBhvr>
                                        <p:cTn id="59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6" dur="1" fill="hold">
                                          <p:stCondLst>
                                            <p:cond delay="2999"/>
                                          </p:stCondLst>
                                        </p:cTn>
                                        <p:tgtEl>
                                          <p:spTgt spid="17"/>
                                        </p:tgtEl>
                                        <p:attrNameLst>
                                          <p:attrName>style.visibility</p:attrName>
                                        </p:attrNameLst>
                                      </p:cBhvr>
                                      <p:to>
                                        <p:strVal val="hidden"/>
                                      </p:to>
                                    </p:set>
                                  </p:childTnLst>
                                </p:cTn>
                              </p:par>
                              <p:par>
                                <p:cTn id="597" presetID="19" presetClass="exit" presetSubtype="5" fill="hold" grpId="4" nodeType="withEffect">
                                  <p:stCondLst>
                                    <p:cond delay="0"/>
                                  </p:stCondLst>
                                  <p:childTnLst>
                                    <p:anim calcmode="lin" valueType="num">
                                      <p:cBhvr>
                                        <p:cTn id="598" dur="3000"/>
                                        <p:tgtEl>
                                          <p:spTgt spid="18"/>
                                        </p:tgtEl>
                                        <p:attrNameLst>
                                          <p:attrName>ppt_w</p:attrName>
                                        </p:attrNameLst>
                                      </p:cBhvr>
                                      <p:tavLst>
                                        <p:tav tm="0">
                                          <p:val>
                                            <p:strVal val="ppt_w"/>
                                          </p:val>
                                        </p:tav>
                                        <p:tav tm="100000">
                                          <p:val>
                                            <p:strVal val="ppt_w"/>
                                          </p:val>
                                        </p:tav>
                                      </p:tavLst>
                                    </p:anim>
                                    <p:anim calcmode="lin" valueType="num">
                                      <p:cBhvr>
                                        <p:cTn id="59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0" dur="1" fill="hold">
                                          <p:stCondLst>
                                            <p:cond delay="2999"/>
                                          </p:stCondLst>
                                        </p:cTn>
                                        <p:tgtEl>
                                          <p:spTgt spid="18"/>
                                        </p:tgtEl>
                                        <p:attrNameLst>
                                          <p:attrName>style.visibility</p:attrName>
                                        </p:attrNameLst>
                                      </p:cBhvr>
                                      <p:to>
                                        <p:strVal val="hidden"/>
                                      </p:to>
                                    </p:set>
                                  </p:childTnLst>
                                </p:cTn>
                              </p:par>
                              <p:par>
                                <p:cTn id="601" presetID="19" presetClass="exit" presetSubtype="5" fill="hold" grpId="4" nodeType="withEffect">
                                  <p:stCondLst>
                                    <p:cond delay="0"/>
                                  </p:stCondLst>
                                  <p:childTnLst>
                                    <p:anim calcmode="lin" valueType="num">
                                      <p:cBhvr>
                                        <p:cTn id="602" dur="3000"/>
                                        <p:tgtEl>
                                          <p:spTgt spid="19"/>
                                        </p:tgtEl>
                                        <p:attrNameLst>
                                          <p:attrName>ppt_w</p:attrName>
                                        </p:attrNameLst>
                                      </p:cBhvr>
                                      <p:tavLst>
                                        <p:tav tm="0">
                                          <p:val>
                                            <p:strVal val="ppt_w"/>
                                          </p:val>
                                        </p:tav>
                                        <p:tav tm="100000">
                                          <p:val>
                                            <p:strVal val="ppt_w"/>
                                          </p:val>
                                        </p:tav>
                                      </p:tavLst>
                                    </p:anim>
                                    <p:anim calcmode="lin" valueType="num">
                                      <p:cBhvr>
                                        <p:cTn id="603"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4" dur="1" fill="hold">
                                          <p:stCondLst>
                                            <p:cond delay="2999"/>
                                          </p:stCondLst>
                                        </p:cTn>
                                        <p:tgtEl>
                                          <p:spTgt spid="19"/>
                                        </p:tgtEl>
                                        <p:attrNameLst>
                                          <p:attrName>style.visibility</p:attrName>
                                        </p:attrNameLst>
                                      </p:cBhvr>
                                      <p:to>
                                        <p:strVal val="hidden"/>
                                      </p:to>
                                    </p:set>
                                  </p:childTnLst>
                                </p:cTn>
                              </p:par>
                              <p:par>
                                <p:cTn id="605" presetID="19" presetClass="exit" presetSubtype="5" fill="hold" grpId="4" nodeType="withEffect">
                                  <p:stCondLst>
                                    <p:cond delay="0"/>
                                  </p:stCondLst>
                                  <p:childTnLst>
                                    <p:anim calcmode="lin" valueType="num">
                                      <p:cBhvr>
                                        <p:cTn id="606" dur="3000"/>
                                        <p:tgtEl>
                                          <p:spTgt spid="20"/>
                                        </p:tgtEl>
                                        <p:attrNameLst>
                                          <p:attrName>ppt_w</p:attrName>
                                        </p:attrNameLst>
                                      </p:cBhvr>
                                      <p:tavLst>
                                        <p:tav tm="0">
                                          <p:val>
                                            <p:strVal val="ppt_w"/>
                                          </p:val>
                                        </p:tav>
                                        <p:tav tm="100000">
                                          <p:val>
                                            <p:strVal val="ppt_w"/>
                                          </p:val>
                                        </p:tav>
                                      </p:tavLst>
                                    </p:anim>
                                    <p:anim calcmode="lin" valueType="num">
                                      <p:cBhvr>
                                        <p:cTn id="607"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8" dur="1" fill="hold">
                                          <p:stCondLst>
                                            <p:cond delay="2999"/>
                                          </p:stCondLst>
                                        </p:cTn>
                                        <p:tgtEl>
                                          <p:spTgt spid="20"/>
                                        </p:tgtEl>
                                        <p:attrNameLst>
                                          <p:attrName>style.visibility</p:attrName>
                                        </p:attrNameLst>
                                      </p:cBhvr>
                                      <p:to>
                                        <p:strVal val="hidden"/>
                                      </p:to>
                                    </p:set>
                                  </p:childTnLst>
                                </p:cTn>
                              </p:par>
                              <p:par>
                                <p:cTn id="609" presetID="19" presetClass="exit" presetSubtype="5" fill="hold" grpId="4" nodeType="withEffect">
                                  <p:stCondLst>
                                    <p:cond delay="0"/>
                                  </p:stCondLst>
                                  <p:childTnLst>
                                    <p:anim calcmode="lin" valueType="num">
                                      <p:cBhvr>
                                        <p:cTn id="610" dur="3000"/>
                                        <p:tgtEl>
                                          <p:spTgt spid="21"/>
                                        </p:tgtEl>
                                        <p:attrNameLst>
                                          <p:attrName>ppt_w</p:attrName>
                                        </p:attrNameLst>
                                      </p:cBhvr>
                                      <p:tavLst>
                                        <p:tav tm="0">
                                          <p:val>
                                            <p:strVal val="ppt_w"/>
                                          </p:val>
                                        </p:tav>
                                        <p:tav tm="100000">
                                          <p:val>
                                            <p:strVal val="ppt_w"/>
                                          </p:val>
                                        </p:tav>
                                      </p:tavLst>
                                    </p:anim>
                                    <p:anim calcmode="lin" valueType="num">
                                      <p:cBhvr>
                                        <p:cTn id="611"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2" dur="1" fill="hold">
                                          <p:stCondLst>
                                            <p:cond delay="2999"/>
                                          </p:stCondLst>
                                        </p:cTn>
                                        <p:tgtEl>
                                          <p:spTgt spid="21"/>
                                        </p:tgtEl>
                                        <p:attrNameLst>
                                          <p:attrName>style.visibility</p:attrName>
                                        </p:attrNameLst>
                                      </p:cBhvr>
                                      <p:to>
                                        <p:strVal val="hidden"/>
                                      </p:to>
                                    </p:set>
                                  </p:childTnLst>
                                </p:cTn>
                              </p:par>
                              <p:par>
                                <p:cTn id="613" presetID="19" presetClass="exit" presetSubtype="5" fill="hold" grpId="4" nodeType="withEffect">
                                  <p:stCondLst>
                                    <p:cond delay="0"/>
                                  </p:stCondLst>
                                  <p:childTnLst>
                                    <p:anim calcmode="lin" valueType="num">
                                      <p:cBhvr>
                                        <p:cTn id="614" dur="3000"/>
                                        <p:tgtEl>
                                          <p:spTgt spid="22"/>
                                        </p:tgtEl>
                                        <p:attrNameLst>
                                          <p:attrName>ppt_w</p:attrName>
                                        </p:attrNameLst>
                                      </p:cBhvr>
                                      <p:tavLst>
                                        <p:tav tm="0">
                                          <p:val>
                                            <p:strVal val="ppt_w"/>
                                          </p:val>
                                        </p:tav>
                                        <p:tav tm="100000">
                                          <p:val>
                                            <p:strVal val="ppt_w"/>
                                          </p:val>
                                        </p:tav>
                                      </p:tavLst>
                                    </p:anim>
                                    <p:anim calcmode="lin" valueType="num">
                                      <p:cBhvr>
                                        <p:cTn id="615"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6" dur="1" fill="hold">
                                          <p:stCondLst>
                                            <p:cond delay="2999"/>
                                          </p:stCondLst>
                                        </p:cTn>
                                        <p:tgtEl>
                                          <p:spTgt spid="22"/>
                                        </p:tgtEl>
                                        <p:attrNameLst>
                                          <p:attrName>style.visibility</p:attrName>
                                        </p:attrNameLst>
                                      </p:cBhvr>
                                      <p:to>
                                        <p:strVal val="hidden"/>
                                      </p:to>
                                    </p:set>
                                  </p:childTnLst>
                                </p:cTn>
                              </p:par>
                              <p:par>
                                <p:cTn id="617" presetID="19" presetClass="exit" presetSubtype="5" fill="hold" grpId="4" nodeType="withEffect">
                                  <p:stCondLst>
                                    <p:cond delay="0"/>
                                  </p:stCondLst>
                                  <p:childTnLst>
                                    <p:anim calcmode="lin" valueType="num">
                                      <p:cBhvr>
                                        <p:cTn id="618" dur="3000"/>
                                        <p:tgtEl>
                                          <p:spTgt spid="23"/>
                                        </p:tgtEl>
                                        <p:attrNameLst>
                                          <p:attrName>ppt_w</p:attrName>
                                        </p:attrNameLst>
                                      </p:cBhvr>
                                      <p:tavLst>
                                        <p:tav tm="0">
                                          <p:val>
                                            <p:strVal val="ppt_w"/>
                                          </p:val>
                                        </p:tav>
                                        <p:tav tm="100000">
                                          <p:val>
                                            <p:strVal val="ppt_w"/>
                                          </p:val>
                                        </p:tav>
                                      </p:tavLst>
                                    </p:anim>
                                    <p:anim calcmode="lin" valueType="num">
                                      <p:cBhvr>
                                        <p:cTn id="619"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0" dur="1" fill="hold">
                                          <p:stCondLst>
                                            <p:cond delay="2999"/>
                                          </p:stCondLst>
                                        </p:cTn>
                                        <p:tgtEl>
                                          <p:spTgt spid="23"/>
                                        </p:tgtEl>
                                        <p:attrNameLst>
                                          <p:attrName>style.visibility</p:attrName>
                                        </p:attrNameLst>
                                      </p:cBhvr>
                                      <p:to>
                                        <p:strVal val="hidden"/>
                                      </p:to>
                                    </p:set>
                                  </p:childTnLst>
                                </p:cTn>
                              </p:par>
                              <p:par>
                                <p:cTn id="621" presetID="19" presetClass="exit" presetSubtype="5" fill="hold" grpId="4" nodeType="withEffect">
                                  <p:stCondLst>
                                    <p:cond delay="0"/>
                                  </p:stCondLst>
                                  <p:childTnLst>
                                    <p:anim calcmode="lin" valueType="num">
                                      <p:cBhvr>
                                        <p:cTn id="622" dur="3000"/>
                                        <p:tgtEl>
                                          <p:spTgt spid="24"/>
                                        </p:tgtEl>
                                        <p:attrNameLst>
                                          <p:attrName>ppt_w</p:attrName>
                                        </p:attrNameLst>
                                      </p:cBhvr>
                                      <p:tavLst>
                                        <p:tav tm="0">
                                          <p:val>
                                            <p:strVal val="ppt_w"/>
                                          </p:val>
                                        </p:tav>
                                        <p:tav tm="100000">
                                          <p:val>
                                            <p:strVal val="ppt_w"/>
                                          </p:val>
                                        </p:tav>
                                      </p:tavLst>
                                    </p:anim>
                                    <p:anim calcmode="lin" valueType="num">
                                      <p:cBhvr>
                                        <p:cTn id="623"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4" dur="1" fill="hold">
                                          <p:stCondLst>
                                            <p:cond delay="2999"/>
                                          </p:stCondLst>
                                        </p:cTn>
                                        <p:tgtEl>
                                          <p:spTgt spid="24"/>
                                        </p:tgtEl>
                                        <p:attrNameLst>
                                          <p:attrName>style.visibility</p:attrName>
                                        </p:attrNameLst>
                                      </p:cBhvr>
                                      <p:to>
                                        <p:strVal val="hidden"/>
                                      </p:to>
                                    </p:set>
                                  </p:childTnLst>
                                </p:cTn>
                              </p:par>
                              <p:par>
                                <p:cTn id="625" presetID="19" presetClass="exit" presetSubtype="5" fill="hold" grpId="4" nodeType="withEffect">
                                  <p:stCondLst>
                                    <p:cond delay="0"/>
                                  </p:stCondLst>
                                  <p:childTnLst>
                                    <p:anim calcmode="lin" valueType="num">
                                      <p:cBhvr>
                                        <p:cTn id="626" dur="3000"/>
                                        <p:tgtEl>
                                          <p:spTgt spid="25"/>
                                        </p:tgtEl>
                                        <p:attrNameLst>
                                          <p:attrName>ppt_w</p:attrName>
                                        </p:attrNameLst>
                                      </p:cBhvr>
                                      <p:tavLst>
                                        <p:tav tm="0">
                                          <p:val>
                                            <p:strVal val="ppt_w"/>
                                          </p:val>
                                        </p:tav>
                                        <p:tav tm="100000">
                                          <p:val>
                                            <p:strVal val="ppt_w"/>
                                          </p:val>
                                        </p:tav>
                                      </p:tavLst>
                                    </p:anim>
                                    <p:anim calcmode="lin" valueType="num">
                                      <p:cBhvr>
                                        <p:cTn id="627"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8" dur="1" fill="hold">
                                          <p:stCondLst>
                                            <p:cond delay="2999"/>
                                          </p:stCondLst>
                                        </p:cTn>
                                        <p:tgtEl>
                                          <p:spTgt spid="25"/>
                                        </p:tgtEl>
                                        <p:attrNameLst>
                                          <p:attrName>style.visibility</p:attrName>
                                        </p:attrNameLst>
                                      </p:cBhvr>
                                      <p:to>
                                        <p:strVal val="hidden"/>
                                      </p:to>
                                    </p:set>
                                  </p:childTnLst>
                                </p:cTn>
                              </p:par>
                              <p:par>
                                <p:cTn id="629" presetID="19" presetClass="exit" presetSubtype="5" fill="hold" grpId="4" nodeType="withEffect">
                                  <p:stCondLst>
                                    <p:cond delay="0"/>
                                  </p:stCondLst>
                                  <p:childTnLst>
                                    <p:anim calcmode="lin" valueType="num">
                                      <p:cBhvr>
                                        <p:cTn id="630" dur="3000"/>
                                        <p:tgtEl>
                                          <p:spTgt spid="26"/>
                                        </p:tgtEl>
                                        <p:attrNameLst>
                                          <p:attrName>ppt_w</p:attrName>
                                        </p:attrNameLst>
                                      </p:cBhvr>
                                      <p:tavLst>
                                        <p:tav tm="0">
                                          <p:val>
                                            <p:strVal val="ppt_w"/>
                                          </p:val>
                                        </p:tav>
                                        <p:tav tm="100000">
                                          <p:val>
                                            <p:strVal val="ppt_w"/>
                                          </p:val>
                                        </p:tav>
                                      </p:tavLst>
                                    </p:anim>
                                    <p:anim calcmode="lin" valueType="num">
                                      <p:cBhvr>
                                        <p:cTn id="631"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2" dur="1" fill="hold">
                                          <p:stCondLst>
                                            <p:cond delay="2999"/>
                                          </p:stCondLst>
                                        </p:cTn>
                                        <p:tgtEl>
                                          <p:spTgt spid="26"/>
                                        </p:tgtEl>
                                        <p:attrNameLst>
                                          <p:attrName>style.visibility</p:attrName>
                                        </p:attrNameLst>
                                      </p:cBhvr>
                                      <p:to>
                                        <p:strVal val="hidden"/>
                                      </p:to>
                                    </p:set>
                                  </p:childTnLst>
                                </p:cTn>
                              </p:par>
                              <p:par>
                                <p:cTn id="633" presetID="19" presetClass="exit" presetSubtype="5" fill="hold" grpId="4" nodeType="withEffect">
                                  <p:stCondLst>
                                    <p:cond delay="0"/>
                                  </p:stCondLst>
                                  <p:childTnLst>
                                    <p:anim calcmode="lin" valueType="num">
                                      <p:cBhvr>
                                        <p:cTn id="634" dur="3000"/>
                                        <p:tgtEl>
                                          <p:spTgt spid="27"/>
                                        </p:tgtEl>
                                        <p:attrNameLst>
                                          <p:attrName>ppt_w</p:attrName>
                                        </p:attrNameLst>
                                      </p:cBhvr>
                                      <p:tavLst>
                                        <p:tav tm="0">
                                          <p:val>
                                            <p:strVal val="ppt_w"/>
                                          </p:val>
                                        </p:tav>
                                        <p:tav tm="100000">
                                          <p:val>
                                            <p:strVal val="ppt_w"/>
                                          </p:val>
                                        </p:tav>
                                      </p:tavLst>
                                    </p:anim>
                                    <p:anim calcmode="lin" valueType="num">
                                      <p:cBhvr>
                                        <p:cTn id="635"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6" dur="1" fill="hold">
                                          <p:stCondLst>
                                            <p:cond delay="2999"/>
                                          </p:stCondLst>
                                        </p:cTn>
                                        <p:tgtEl>
                                          <p:spTgt spid="27"/>
                                        </p:tgtEl>
                                        <p:attrNameLst>
                                          <p:attrName>style.visibility</p:attrName>
                                        </p:attrNameLst>
                                      </p:cBhvr>
                                      <p:to>
                                        <p:strVal val="hidden"/>
                                      </p:to>
                                    </p:set>
                                  </p:childTnLst>
                                </p:cTn>
                              </p:par>
                              <p:par>
                                <p:cTn id="637" presetID="19" presetClass="exit" presetSubtype="5" fill="hold" grpId="4" nodeType="withEffect">
                                  <p:stCondLst>
                                    <p:cond delay="0"/>
                                  </p:stCondLst>
                                  <p:childTnLst>
                                    <p:anim calcmode="lin" valueType="num">
                                      <p:cBhvr>
                                        <p:cTn id="638" dur="3000"/>
                                        <p:tgtEl>
                                          <p:spTgt spid="28"/>
                                        </p:tgtEl>
                                        <p:attrNameLst>
                                          <p:attrName>ppt_w</p:attrName>
                                        </p:attrNameLst>
                                      </p:cBhvr>
                                      <p:tavLst>
                                        <p:tav tm="0">
                                          <p:val>
                                            <p:strVal val="ppt_w"/>
                                          </p:val>
                                        </p:tav>
                                        <p:tav tm="100000">
                                          <p:val>
                                            <p:strVal val="ppt_w"/>
                                          </p:val>
                                        </p:tav>
                                      </p:tavLst>
                                    </p:anim>
                                    <p:anim calcmode="lin" valueType="num">
                                      <p:cBhvr>
                                        <p:cTn id="639"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0" dur="1" fill="hold">
                                          <p:stCondLst>
                                            <p:cond delay="2999"/>
                                          </p:stCondLst>
                                        </p:cTn>
                                        <p:tgtEl>
                                          <p:spTgt spid="28"/>
                                        </p:tgtEl>
                                        <p:attrNameLst>
                                          <p:attrName>style.visibility</p:attrName>
                                        </p:attrNameLst>
                                      </p:cBhvr>
                                      <p:to>
                                        <p:strVal val="hidden"/>
                                      </p:to>
                                    </p:set>
                                  </p:childTnLst>
                                </p:cTn>
                              </p:par>
                              <p:par>
                                <p:cTn id="641" presetID="19" presetClass="exit" presetSubtype="5" fill="hold" grpId="4" nodeType="withEffect">
                                  <p:stCondLst>
                                    <p:cond delay="0"/>
                                  </p:stCondLst>
                                  <p:childTnLst>
                                    <p:anim calcmode="lin" valueType="num">
                                      <p:cBhvr>
                                        <p:cTn id="642" dur="3000"/>
                                        <p:tgtEl>
                                          <p:spTgt spid="29"/>
                                        </p:tgtEl>
                                        <p:attrNameLst>
                                          <p:attrName>ppt_w</p:attrName>
                                        </p:attrNameLst>
                                      </p:cBhvr>
                                      <p:tavLst>
                                        <p:tav tm="0">
                                          <p:val>
                                            <p:strVal val="ppt_w"/>
                                          </p:val>
                                        </p:tav>
                                        <p:tav tm="100000">
                                          <p:val>
                                            <p:strVal val="ppt_w"/>
                                          </p:val>
                                        </p:tav>
                                      </p:tavLst>
                                    </p:anim>
                                    <p:anim calcmode="lin" valueType="num">
                                      <p:cBhvr>
                                        <p:cTn id="643"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4" dur="1" fill="hold">
                                          <p:stCondLst>
                                            <p:cond delay="2999"/>
                                          </p:stCondLst>
                                        </p:cTn>
                                        <p:tgtEl>
                                          <p:spTgt spid="29"/>
                                        </p:tgtEl>
                                        <p:attrNameLst>
                                          <p:attrName>style.visibility</p:attrName>
                                        </p:attrNameLst>
                                      </p:cBhvr>
                                      <p:to>
                                        <p:strVal val="hidden"/>
                                      </p:to>
                                    </p:set>
                                  </p:childTnLst>
                                </p:cTn>
                              </p:par>
                              <p:par>
                                <p:cTn id="645" presetID="19" presetClass="exit" presetSubtype="5" fill="hold" grpId="4" nodeType="withEffect">
                                  <p:stCondLst>
                                    <p:cond delay="0"/>
                                  </p:stCondLst>
                                  <p:childTnLst>
                                    <p:anim calcmode="lin" valueType="num">
                                      <p:cBhvr>
                                        <p:cTn id="646" dur="3000"/>
                                        <p:tgtEl>
                                          <p:spTgt spid="30"/>
                                        </p:tgtEl>
                                        <p:attrNameLst>
                                          <p:attrName>ppt_w</p:attrName>
                                        </p:attrNameLst>
                                      </p:cBhvr>
                                      <p:tavLst>
                                        <p:tav tm="0">
                                          <p:val>
                                            <p:strVal val="ppt_w"/>
                                          </p:val>
                                        </p:tav>
                                        <p:tav tm="100000">
                                          <p:val>
                                            <p:strVal val="ppt_w"/>
                                          </p:val>
                                        </p:tav>
                                      </p:tavLst>
                                    </p:anim>
                                    <p:anim calcmode="lin" valueType="num">
                                      <p:cBhvr>
                                        <p:cTn id="647"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8" dur="1" fill="hold">
                                          <p:stCondLst>
                                            <p:cond delay="2999"/>
                                          </p:stCondLst>
                                        </p:cTn>
                                        <p:tgtEl>
                                          <p:spTgt spid="30"/>
                                        </p:tgtEl>
                                        <p:attrNameLst>
                                          <p:attrName>style.visibility</p:attrName>
                                        </p:attrNameLst>
                                      </p:cBhvr>
                                      <p:to>
                                        <p:strVal val="hidden"/>
                                      </p:to>
                                    </p:set>
                                  </p:childTnLst>
                                </p:cTn>
                              </p:par>
                              <p:par>
                                <p:cTn id="649" presetID="19" presetClass="exit" presetSubtype="5" fill="hold" grpId="4" nodeType="withEffect">
                                  <p:stCondLst>
                                    <p:cond delay="0"/>
                                  </p:stCondLst>
                                  <p:childTnLst>
                                    <p:anim calcmode="lin" valueType="num">
                                      <p:cBhvr>
                                        <p:cTn id="650" dur="3000"/>
                                        <p:tgtEl>
                                          <p:spTgt spid="31"/>
                                        </p:tgtEl>
                                        <p:attrNameLst>
                                          <p:attrName>ppt_w</p:attrName>
                                        </p:attrNameLst>
                                      </p:cBhvr>
                                      <p:tavLst>
                                        <p:tav tm="0">
                                          <p:val>
                                            <p:strVal val="ppt_w"/>
                                          </p:val>
                                        </p:tav>
                                        <p:tav tm="100000">
                                          <p:val>
                                            <p:strVal val="ppt_w"/>
                                          </p:val>
                                        </p:tav>
                                      </p:tavLst>
                                    </p:anim>
                                    <p:anim calcmode="lin" valueType="num">
                                      <p:cBhvr>
                                        <p:cTn id="651"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2" dur="1" fill="hold">
                                          <p:stCondLst>
                                            <p:cond delay="2999"/>
                                          </p:stCondLst>
                                        </p:cTn>
                                        <p:tgtEl>
                                          <p:spTgt spid="31"/>
                                        </p:tgtEl>
                                        <p:attrNameLst>
                                          <p:attrName>style.visibility</p:attrName>
                                        </p:attrNameLst>
                                      </p:cBhvr>
                                      <p:to>
                                        <p:strVal val="hidden"/>
                                      </p:to>
                                    </p:set>
                                  </p:childTnLst>
                                </p:cTn>
                              </p:par>
                              <p:par>
                                <p:cTn id="653" presetID="19" presetClass="exit" presetSubtype="5" fill="hold" grpId="4" nodeType="withEffect">
                                  <p:stCondLst>
                                    <p:cond delay="0"/>
                                  </p:stCondLst>
                                  <p:childTnLst>
                                    <p:anim calcmode="lin" valueType="num">
                                      <p:cBhvr>
                                        <p:cTn id="654" dur="3000"/>
                                        <p:tgtEl>
                                          <p:spTgt spid="32"/>
                                        </p:tgtEl>
                                        <p:attrNameLst>
                                          <p:attrName>ppt_w</p:attrName>
                                        </p:attrNameLst>
                                      </p:cBhvr>
                                      <p:tavLst>
                                        <p:tav tm="0">
                                          <p:val>
                                            <p:strVal val="ppt_w"/>
                                          </p:val>
                                        </p:tav>
                                        <p:tav tm="100000">
                                          <p:val>
                                            <p:strVal val="ppt_w"/>
                                          </p:val>
                                        </p:tav>
                                      </p:tavLst>
                                    </p:anim>
                                    <p:anim calcmode="lin" valueType="num">
                                      <p:cBhvr>
                                        <p:cTn id="655"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6" dur="1" fill="hold">
                                          <p:stCondLst>
                                            <p:cond delay="2999"/>
                                          </p:stCondLst>
                                        </p:cTn>
                                        <p:tgtEl>
                                          <p:spTgt spid="32"/>
                                        </p:tgtEl>
                                        <p:attrNameLst>
                                          <p:attrName>style.visibility</p:attrName>
                                        </p:attrNameLst>
                                      </p:cBhvr>
                                      <p:to>
                                        <p:strVal val="hidden"/>
                                      </p:to>
                                    </p:set>
                                  </p:childTnLst>
                                </p:cTn>
                              </p:par>
                              <p:par>
                                <p:cTn id="657" presetID="19" presetClass="exit" presetSubtype="5" fill="hold" grpId="4" nodeType="withEffect">
                                  <p:stCondLst>
                                    <p:cond delay="0"/>
                                  </p:stCondLst>
                                  <p:childTnLst>
                                    <p:anim calcmode="lin" valueType="num">
                                      <p:cBhvr>
                                        <p:cTn id="658" dur="3000"/>
                                        <p:tgtEl>
                                          <p:spTgt spid="33"/>
                                        </p:tgtEl>
                                        <p:attrNameLst>
                                          <p:attrName>ppt_w</p:attrName>
                                        </p:attrNameLst>
                                      </p:cBhvr>
                                      <p:tavLst>
                                        <p:tav tm="0">
                                          <p:val>
                                            <p:strVal val="ppt_w"/>
                                          </p:val>
                                        </p:tav>
                                        <p:tav tm="100000">
                                          <p:val>
                                            <p:strVal val="ppt_w"/>
                                          </p:val>
                                        </p:tav>
                                      </p:tavLst>
                                    </p:anim>
                                    <p:anim calcmode="lin" valueType="num">
                                      <p:cBhvr>
                                        <p:cTn id="659"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0" dur="1" fill="hold">
                                          <p:stCondLst>
                                            <p:cond delay="2999"/>
                                          </p:stCondLst>
                                        </p:cTn>
                                        <p:tgtEl>
                                          <p:spTgt spid="33"/>
                                        </p:tgtEl>
                                        <p:attrNameLst>
                                          <p:attrName>style.visibility</p:attrName>
                                        </p:attrNameLst>
                                      </p:cBhvr>
                                      <p:to>
                                        <p:strVal val="hidden"/>
                                      </p:to>
                                    </p:set>
                                  </p:childTnLst>
                                </p:cTn>
                              </p:par>
                              <p:par>
                                <p:cTn id="661" presetID="19" presetClass="exit" presetSubtype="5" fill="hold" grpId="4" nodeType="withEffect">
                                  <p:stCondLst>
                                    <p:cond delay="0"/>
                                  </p:stCondLst>
                                  <p:childTnLst>
                                    <p:anim calcmode="lin" valueType="num">
                                      <p:cBhvr>
                                        <p:cTn id="662" dur="3000"/>
                                        <p:tgtEl>
                                          <p:spTgt spid="34"/>
                                        </p:tgtEl>
                                        <p:attrNameLst>
                                          <p:attrName>ppt_w</p:attrName>
                                        </p:attrNameLst>
                                      </p:cBhvr>
                                      <p:tavLst>
                                        <p:tav tm="0">
                                          <p:val>
                                            <p:strVal val="ppt_w"/>
                                          </p:val>
                                        </p:tav>
                                        <p:tav tm="100000">
                                          <p:val>
                                            <p:strVal val="ppt_w"/>
                                          </p:val>
                                        </p:tav>
                                      </p:tavLst>
                                    </p:anim>
                                    <p:anim calcmode="lin" valueType="num">
                                      <p:cBhvr>
                                        <p:cTn id="663"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4" dur="1" fill="hold">
                                          <p:stCondLst>
                                            <p:cond delay="2999"/>
                                          </p:stCondLst>
                                        </p:cTn>
                                        <p:tgtEl>
                                          <p:spTgt spid="34"/>
                                        </p:tgtEl>
                                        <p:attrNameLst>
                                          <p:attrName>style.visibility</p:attrName>
                                        </p:attrNameLst>
                                      </p:cBhvr>
                                      <p:to>
                                        <p:strVal val="hidden"/>
                                      </p:to>
                                    </p:set>
                                  </p:childTnLst>
                                </p:cTn>
                              </p:par>
                              <p:par>
                                <p:cTn id="665" presetID="19" presetClass="exit" presetSubtype="5" fill="hold" grpId="4" nodeType="withEffect">
                                  <p:stCondLst>
                                    <p:cond delay="0"/>
                                  </p:stCondLst>
                                  <p:childTnLst>
                                    <p:anim calcmode="lin" valueType="num">
                                      <p:cBhvr>
                                        <p:cTn id="666" dur="3000"/>
                                        <p:tgtEl>
                                          <p:spTgt spid="35"/>
                                        </p:tgtEl>
                                        <p:attrNameLst>
                                          <p:attrName>ppt_w</p:attrName>
                                        </p:attrNameLst>
                                      </p:cBhvr>
                                      <p:tavLst>
                                        <p:tav tm="0">
                                          <p:val>
                                            <p:strVal val="ppt_w"/>
                                          </p:val>
                                        </p:tav>
                                        <p:tav tm="100000">
                                          <p:val>
                                            <p:strVal val="ppt_w"/>
                                          </p:val>
                                        </p:tav>
                                      </p:tavLst>
                                    </p:anim>
                                    <p:anim calcmode="lin" valueType="num">
                                      <p:cBhvr>
                                        <p:cTn id="667"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8" dur="1" fill="hold">
                                          <p:stCondLst>
                                            <p:cond delay="2999"/>
                                          </p:stCondLst>
                                        </p:cTn>
                                        <p:tgtEl>
                                          <p:spTgt spid="35"/>
                                        </p:tgtEl>
                                        <p:attrNameLst>
                                          <p:attrName>style.visibility</p:attrName>
                                        </p:attrNameLst>
                                      </p:cBhvr>
                                      <p:to>
                                        <p:strVal val="hidden"/>
                                      </p:to>
                                    </p:set>
                                  </p:childTnLst>
                                </p:cTn>
                              </p:par>
                              <p:par>
                                <p:cTn id="669" presetID="19" presetClass="exit" presetSubtype="5" fill="hold" grpId="4" nodeType="withEffect">
                                  <p:stCondLst>
                                    <p:cond delay="0"/>
                                  </p:stCondLst>
                                  <p:childTnLst>
                                    <p:anim calcmode="lin" valueType="num">
                                      <p:cBhvr>
                                        <p:cTn id="670" dur="3000"/>
                                        <p:tgtEl>
                                          <p:spTgt spid="36"/>
                                        </p:tgtEl>
                                        <p:attrNameLst>
                                          <p:attrName>ppt_w</p:attrName>
                                        </p:attrNameLst>
                                      </p:cBhvr>
                                      <p:tavLst>
                                        <p:tav tm="0">
                                          <p:val>
                                            <p:strVal val="ppt_w"/>
                                          </p:val>
                                        </p:tav>
                                        <p:tav tm="100000">
                                          <p:val>
                                            <p:strVal val="ppt_w"/>
                                          </p:val>
                                        </p:tav>
                                      </p:tavLst>
                                    </p:anim>
                                    <p:anim calcmode="lin" valueType="num">
                                      <p:cBhvr>
                                        <p:cTn id="671"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2" dur="1" fill="hold">
                                          <p:stCondLst>
                                            <p:cond delay="2999"/>
                                          </p:stCondLst>
                                        </p:cTn>
                                        <p:tgtEl>
                                          <p:spTgt spid="36"/>
                                        </p:tgtEl>
                                        <p:attrNameLst>
                                          <p:attrName>style.visibility</p:attrName>
                                        </p:attrNameLst>
                                      </p:cBhvr>
                                      <p:to>
                                        <p:strVal val="hidden"/>
                                      </p:to>
                                    </p:set>
                                  </p:childTnLst>
                                </p:cTn>
                              </p:par>
                              <p:par>
                                <p:cTn id="673" presetID="19" presetClass="exit" presetSubtype="5" fill="hold" grpId="4" nodeType="withEffect">
                                  <p:stCondLst>
                                    <p:cond delay="0"/>
                                  </p:stCondLst>
                                  <p:childTnLst>
                                    <p:anim calcmode="lin" valueType="num">
                                      <p:cBhvr>
                                        <p:cTn id="674" dur="3000"/>
                                        <p:tgtEl>
                                          <p:spTgt spid="37"/>
                                        </p:tgtEl>
                                        <p:attrNameLst>
                                          <p:attrName>ppt_w</p:attrName>
                                        </p:attrNameLst>
                                      </p:cBhvr>
                                      <p:tavLst>
                                        <p:tav tm="0">
                                          <p:val>
                                            <p:strVal val="ppt_w"/>
                                          </p:val>
                                        </p:tav>
                                        <p:tav tm="100000">
                                          <p:val>
                                            <p:strVal val="ppt_w"/>
                                          </p:val>
                                        </p:tav>
                                      </p:tavLst>
                                    </p:anim>
                                    <p:anim calcmode="lin" valueType="num">
                                      <p:cBhvr>
                                        <p:cTn id="675"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6" dur="1" fill="hold">
                                          <p:stCondLst>
                                            <p:cond delay="2999"/>
                                          </p:stCondLst>
                                        </p:cTn>
                                        <p:tgtEl>
                                          <p:spTgt spid="37"/>
                                        </p:tgtEl>
                                        <p:attrNameLst>
                                          <p:attrName>style.visibility</p:attrName>
                                        </p:attrNameLst>
                                      </p:cBhvr>
                                      <p:to>
                                        <p:strVal val="hidden"/>
                                      </p:to>
                                    </p:set>
                                  </p:childTnLst>
                                </p:cTn>
                              </p:par>
                              <p:par>
                                <p:cTn id="677" presetID="19" presetClass="exit" presetSubtype="5" fill="hold" grpId="4" nodeType="withEffect">
                                  <p:stCondLst>
                                    <p:cond delay="0"/>
                                  </p:stCondLst>
                                  <p:childTnLst>
                                    <p:anim calcmode="lin" valueType="num">
                                      <p:cBhvr>
                                        <p:cTn id="678" dur="3000"/>
                                        <p:tgtEl>
                                          <p:spTgt spid="38"/>
                                        </p:tgtEl>
                                        <p:attrNameLst>
                                          <p:attrName>ppt_w</p:attrName>
                                        </p:attrNameLst>
                                      </p:cBhvr>
                                      <p:tavLst>
                                        <p:tav tm="0">
                                          <p:val>
                                            <p:strVal val="ppt_w"/>
                                          </p:val>
                                        </p:tav>
                                        <p:tav tm="100000">
                                          <p:val>
                                            <p:strVal val="ppt_w"/>
                                          </p:val>
                                        </p:tav>
                                      </p:tavLst>
                                    </p:anim>
                                    <p:anim calcmode="lin" valueType="num">
                                      <p:cBhvr>
                                        <p:cTn id="679"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0" dur="1" fill="hold">
                                          <p:stCondLst>
                                            <p:cond delay="2999"/>
                                          </p:stCondLst>
                                        </p:cTn>
                                        <p:tgtEl>
                                          <p:spTgt spid="38"/>
                                        </p:tgtEl>
                                        <p:attrNameLst>
                                          <p:attrName>style.visibility</p:attrName>
                                        </p:attrNameLst>
                                      </p:cBhvr>
                                      <p:to>
                                        <p:strVal val="hidden"/>
                                      </p:to>
                                    </p:set>
                                  </p:childTnLst>
                                </p:cTn>
                              </p:par>
                              <p:par>
                                <p:cTn id="681" presetID="19" presetClass="exit" presetSubtype="5" fill="hold" grpId="4" nodeType="withEffect">
                                  <p:stCondLst>
                                    <p:cond delay="0"/>
                                  </p:stCondLst>
                                  <p:childTnLst>
                                    <p:anim calcmode="lin" valueType="num">
                                      <p:cBhvr>
                                        <p:cTn id="682" dur="3000"/>
                                        <p:tgtEl>
                                          <p:spTgt spid="39"/>
                                        </p:tgtEl>
                                        <p:attrNameLst>
                                          <p:attrName>ppt_w</p:attrName>
                                        </p:attrNameLst>
                                      </p:cBhvr>
                                      <p:tavLst>
                                        <p:tav tm="0">
                                          <p:val>
                                            <p:strVal val="ppt_w"/>
                                          </p:val>
                                        </p:tav>
                                        <p:tav tm="100000">
                                          <p:val>
                                            <p:strVal val="ppt_w"/>
                                          </p:val>
                                        </p:tav>
                                      </p:tavLst>
                                    </p:anim>
                                    <p:anim calcmode="lin" valueType="num">
                                      <p:cBhvr>
                                        <p:cTn id="683"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4" dur="1" fill="hold">
                                          <p:stCondLst>
                                            <p:cond delay="2999"/>
                                          </p:stCondLst>
                                        </p:cTn>
                                        <p:tgtEl>
                                          <p:spTgt spid="39"/>
                                        </p:tgtEl>
                                        <p:attrNameLst>
                                          <p:attrName>style.visibility</p:attrName>
                                        </p:attrNameLst>
                                      </p:cBhvr>
                                      <p:to>
                                        <p:strVal val="hidden"/>
                                      </p:to>
                                    </p:set>
                                  </p:childTnLst>
                                </p:cTn>
                              </p:par>
                              <p:par>
                                <p:cTn id="685" presetID="19" presetClass="exit" presetSubtype="5" fill="hold" grpId="4" nodeType="withEffect">
                                  <p:stCondLst>
                                    <p:cond delay="0"/>
                                  </p:stCondLst>
                                  <p:childTnLst>
                                    <p:anim calcmode="lin" valueType="num">
                                      <p:cBhvr>
                                        <p:cTn id="686" dur="3000"/>
                                        <p:tgtEl>
                                          <p:spTgt spid="40"/>
                                        </p:tgtEl>
                                        <p:attrNameLst>
                                          <p:attrName>ppt_w</p:attrName>
                                        </p:attrNameLst>
                                      </p:cBhvr>
                                      <p:tavLst>
                                        <p:tav tm="0">
                                          <p:val>
                                            <p:strVal val="ppt_w"/>
                                          </p:val>
                                        </p:tav>
                                        <p:tav tm="100000">
                                          <p:val>
                                            <p:strVal val="ppt_w"/>
                                          </p:val>
                                        </p:tav>
                                      </p:tavLst>
                                    </p:anim>
                                    <p:anim calcmode="lin" valueType="num">
                                      <p:cBhvr>
                                        <p:cTn id="687"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8" dur="1" fill="hold">
                                          <p:stCondLst>
                                            <p:cond delay="2999"/>
                                          </p:stCondLst>
                                        </p:cTn>
                                        <p:tgtEl>
                                          <p:spTgt spid="40"/>
                                        </p:tgtEl>
                                        <p:attrNameLst>
                                          <p:attrName>style.visibility</p:attrName>
                                        </p:attrNameLst>
                                      </p:cBhvr>
                                      <p:to>
                                        <p:strVal val="hidden"/>
                                      </p:to>
                                    </p:set>
                                  </p:childTnLst>
                                </p:cTn>
                              </p:par>
                              <p:par>
                                <p:cTn id="689" presetID="19" presetClass="exit" presetSubtype="5" fill="hold" grpId="4" nodeType="withEffect">
                                  <p:stCondLst>
                                    <p:cond delay="0"/>
                                  </p:stCondLst>
                                  <p:childTnLst>
                                    <p:anim calcmode="lin" valueType="num">
                                      <p:cBhvr>
                                        <p:cTn id="690" dur="3000"/>
                                        <p:tgtEl>
                                          <p:spTgt spid="41"/>
                                        </p:tgtEl>
                                        <p:attrNameLst>
                                          <p:attrName>ppt_w</p:attrName>
                                        </p:attrNameLst>
                                      </p:cBhvr>
                                      <p:tavLst>
                                        <p:tav tm="0">
                                          <p:val>
                                            <p:strVal val="ppt_w"/>
                                          </p:val>
                                        </p:tav>
                                        <p:tav tm="100000">
                                          <p:val>
                                            <p:strVal val="ppt_w"/>
                                          </p:val>
                                        </p:tav>
                                      </p:tavLst>
                                    </p:anim>
                                    <p:anim calcmode="lin" valueType="num">
                                      <p:cBhvr>
                                        <p:cTn id="691"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2" dur="1" fill="hold">
                                          <p:stCondLst>
                                            <p:cond delay="2999"/>
                                          </p:stCondLst>
                                        </p:cTn>
                                        <p:tgtEl>
                                          <p:spTgt spid="41"/>
                                        </p:tgtEl>
                                        <p:attrNameLst>
                                          <p:attrName>style.visibility</p:attrName>
                                        </p:attrNameLst>
                                      </p:cBhvr>
                                      <p:to>
                                        <p:strVal val="hidden"/>
                                      </p:to>
                                    </p:set>
                                  </p:childTnLst>
                                </p:cTn>
                              </p:par>
                              <p:par>
                                <p:cTn id="693" presetID="19" presetClass="exit" presetSubtype="5" fill="hold" grpId="4" nodeType="withEffect">
                                  <p:stCondLst>
                                    <p:cond delay="0"/>
                                  </p:stCondLst>
                                  <p:childTnLst>
                                    <p:anim calcmode="lin" valueType="num">
                                      <p:cBhvr>
                                        <p:cTn id="694" dur="3000"/>
                                        <p:tgtEl>
                                          <p:spTgt spid="42"/>
                                        </p:tgtEl>
                                        <p:attrNameLst>
                                          <p:attrName>ppt_w</p:attrName>
                                        </p:attrNameLst>
                                      </p:cBhvr>
                                      <p:tavLst>
                                        <p:tav tm="0">
                                          <p:val>
                                            <p:strVal val="ppt_w"/>
                                          </p:val>
                                        </p:tav>
                                        <p:tav tm="100000">
                                          <p:val>
                                            <p:strVal val="ppt_w"/>
                                          </p:val>
                                        </p:tav>
                                      </p:tavLst>
                                    </p:anim>
                                    <p:anim calcmode="lin" valueType="num">
                                      <p:cBhvr>
                                        <p:cTn id="695"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6" dur="1" fill="hold">
                                          <p:stCondLst>
                                            <p:cond delay="2999"/>
                                          </p:stCondLst>
                                        </p:cTn>
                                        <p:tgtEl>
                                          <p:spTgt spid="42"/>
                                        </p:tgtEl>
                                        <p:attrNameLst>
                                          <p:attrName>style.visibility</p:attrName>
                                        </p:attrNameLst>
                                      </p:cBhvr>
                                      <p:to>
                                        <p:strVal val="hidden"/>
                                      </p:to>
                                    </p:set>
                                  </p:childTnLst>
                                </p:cTn>
                              </p:par>
                              <p:par>
                                <p:cTn id="697" presetID="19" presetClass="exit" presetSubtype="5" fill="hold" grpId="4" nodeType="withEffect">
                                  <p:stCondLst>
                                    <p:cond delay="0"/>
                                  </p:stCondLst>
                                  <p:childTnLst>
                                    <p:anim calcmode="lin" valueType="num">
                                      <p:cBhvr>
                                        <p:cTn id="698" dur="3000"/>
                                        <p:tgtEl>
                                          <p:spTgt spid="43"/>
                                        </p:tgtEl>
                                        <p:attrNameLst>
                                          <p:attrName>ppt_w</p:attrName>
                                        </p:attrNameLst>
                                      </p:cBhvr>
                                      <p:tavLst>
                                        <p:tav tm="0">
                                          <p:val>
                                            <p:strVal val="ppt_w"/>
                                          </p:val>
                                        </p:tav>
                                        <p:tav tm="100000">
                                          <p:val>
                                            <p:strVal val="ppt_w"/>
                                          </p:val>
                                        </p:tav>
                                      </p:tavLst>
                                    </p:anim>
                                    <p:anim calcmode="lin" valueType="num">
                                      <p:cBhvr>
                                        <p:cTn id="699"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0" dur="1" fill="hold">
                                          <p:stCondLst>
                                            <p:cond delay="2999"/>
                                          </p:stCondLst>
                                        </p:cTn>
                                        <p:tgtEl>
                                          <p:spTgt spid="43"/>
                                        </p:tgtEl>
                                        <p:attrNameLst>
                                          <p:attrName>style.visibility</p:attrName>
                                        </p:attrNameLst>
                                      </p:cBhvr>
                                      <p:to>
                                        <p:strVal val="hidden"/>
                                      </p:to>
                                    </p:set>
                                  </p:childTnLst>
                                </p:cTn>
                              </p:par>
                              <p:par>
                                <p:cTn id="701" presetID="19" presetClass="exit" presetSubtype="5" fill="hold" grpId="4" nodeType="withEffect">
                                  <p:stCondLst>
                                    <p:cond delay="0"/>
                                  </p:stCondLst>
                                  <p:childTnLst>
                                    <p:anim calcmode="lin" valueType="num">
                                      <p:cBhvr>
                                        <p:cTn id="702" dur="3000"/>
                                        <p:tgtEl>
                                          <p:spTgt spid="44"/>
                                        </p:tgtEl>
                                        <p:attrNameLst>
                                          <p:attrName>ppt_w</p:attrName>
                                        </p:attrNameLst>
                                      </p:cBhvr>
                                      <p:tavLst>
                                        <p:tav tm="0">
                                          <p:val>
                                            <p:strVal val="ppt_w"/>
                                          </p:val>
                                        </p:tav>
                                        <p:tav tm="100000">
                                          <p:val>
                                            <p:strVal val="ppt_w"/>
                                          </p:val>
                                        </p:tav>
                                      </p:tavLst>
                                    </p:anim>
                                    <p:anim calcmode="lin" valueType="num">
                                      <p:cBhvr>
                                        <p:cTn id="703"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4" dur="1" fill="hold">
                                          <p:stCondLst>
                                            <p:cond delay="2999"/>
                                          </p:stCondLst>
                                        </p:cTn>
                                        <p:tgtEl>
                                          <p:spTgt spid="44"/>
                                        </p:tgtEl>
                                        <p:attrNameLst>
                                          <p:attrName>style.visibility</p:attrName>
                                        </p:attrNameLst>
                                      </p:cBhvr>
                                      <p:to>
                                        <p:strVal val="hidden"/>
                                      </p:to>
                                    </p:set>
                                  </p:childTnLst>
                                </p:cTn>
                              </p:par>
                              <p:par>
                                <p:cTn id="705" presetID="19" presetClass="exit" presetSubtype="5" fill="hold" grpId="4" nodeType="withEffect">
                                  <p:stCondLst>
                                    <p:cond delay="0"/>
                                  </p:stCondLst>
                                  <p:childTnLst>
                                    <p:anim calcmode="lin" valueType="num">
                                      <p:cBhvr>
                                        <p:cTn id="706" dur="3000"/>
                                        <p:tgtEl>
                                          <p:spTgt spid="45"/>
                                        </p:tgtEl>
                                        <p:attrNameLst>
                                          <p:attrName>ppt_w</p:attrName>
                                        </p:attrNameLst>
                                      </p:cBhvr>
                                      <p:tavLst>
                                        <p:tav tm="0">
                                          <p:val>
                                            <p:strVal val="ppt_w"/>
                                          </p:val>
                                        </p:tav>
                                        <p:tav tm="100000">
                                          <p:val>
                                            <p:strVal val="ppt_w"/>
                                          </p:val>
                                        </p:tav>
                                      </p:tavLst>
                                    </p:anim>
                                    <p:anim calcmode="lin" valueType="num">
                                      <p:cBhvr>
                                        <p:cTn id="707"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8" dur="1" fill="hold">
                                          <p:stCondLst>
                                            <p:cond delay="2999"/>
                                          </p:stCondLst>
                                        </p:cTn>
                                        <p:tgtEl>
                                          <p:spTgt spid="45"/>
                                        </p:tgtEl>
                                        <p:attrNameLst>
                                          <p:attrName>style.visibility</p:attrName>
                                        </p:attrNameLst>
                                      </p:cBhvr>
                                      <p:to>
                                        <p:strVal val="hidden"/>
                                      </p:to>
                                    </p:set>
                                  </p:childTnLst>
                                </p:cTn>
                              </p:par>
                              <p:par>
                                <p:cTn id="709" presetID="19" presetClass="exit" presetSubtype="5" fill="hold" grpId="4" nodeType="withEffect">
                                  <p:stCondLst>
                                    <p:cond delay="0"/>
                                  </p:stCondLst>
                                  <p:childTnLst>
                                    <p:anim calcmode="lin" valueType="num">
                                      <p:cBhvr>
                                        <p:cTn id="710" dur="3000"/>
                                        <p:tgtEl>
                                          <p:spTgt spid="46"/>
                                        </p:tgtEl>
                                        <p:attrNameLst>
                                          <p:attrName>ppt_w</p:attrName>
                                        </p:attrNameLst>
                                      </p:cBhvr>
                                      <p:tavLst>
                                        <p:tav tm="0">
                                          <p:val>
                                            <p:strVal val="ppt_w"/>
                                          </p:val>
                                        </p:tav>
                                        <p:tav tm="100000">
                                          <p:val>
                                            <p:strVal val="ppt_w"/>
                                          </p:val>
                                        </p:tav>
                                      </p:tavLst>
                                    </p:anim>
                                    <p:anim calcmode="lin" valueType="num">
                                      <p:cBhvr>
                                        <p:cTn id="711"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2" dur="1" fill="hold">
                                          <p:stCondLst>
                                            <p:cond delay="2999"/>
                                          </p:stCondLst>
                                        </p:cTn>
                                        <p:tgtEl>
                                          <p:spTgt spid="46"/>
                                        </p:tgtEl>
                                        <p:attrNameLst>
                                          <p:attrName>style.visibility</p:attrName>
                                        </p:attrNameLst>
                                      </p:cBhvr>
                                      <p:to>
                                        <p:strVal val="hidden"/>
                                      </p:to>
                                    </p:set>
                                  </p:childTnLst>
                                </p:cTn>
                              </p:par>
                              <p:par>
                                <p:cTn id="713" presetID="19" presetClass="exit" presetSubtype="5" fill="hold" grpId="4" nodeType="withEffect">
                                  <p:stCondLst>
                                    <p:cond delay="0"/>
                                  </p:stCondLst>
                                  <p:childTnLst>
                                    <p:anim calcmode="lin" valueType="num">
                                      <p:cBhvr>
                                        <p:cTn id="714" dur="3000"/>
                                        <p:tgtEl>
                                          <p:spTgt spid="47"/>
                                        </p:tgtEl>
                                        <p:attrNameLst>
                                          <p:attrName>ppt_w</p:attrName>
                                        </p:attrNameLst>
                                      </p:cBhvr>
                                      <p:tavLst>
                                        <p:tav tm="0">
                                          <p:val>
                                            <p:strVal val="ppt_w"/>
                                          </p:val>
                                        </p:tav>
                                        <p:tav tm="100000">
                                          <p:val>
                                            <p:strVal val="ppt_w"/>
                                          </p:val>
                                        </p:tav>
                                      </p:tavLst>
                                    </p:anim>
                                    <p:anim calcmode="lin" valueType="num">
                                      <p:cBhvr>
                                        <p:cTn id="715"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6" dur="1" fill="hold">
                                          <p:stCondLst>
                                            <p:cond delay="2999"/>
                                          </p:stCondLst>
                                        </p:cTn>
                                        <p:tgtEl>
                                          <p:spTgt spid="47"/>
                                        </p:tgtEl>
                                        <p:attrNameLst>
                                          <p:attrName>style.visibility</p:attrName>
                                        </p:attrNameLst>
                                      </p:cBhvr>
                                      <p:to>
                                        <p:strVal val="hidden"/>
                                      </p:to>
                                    </p:set>
                                  </p:childTnLst>
                                </p:cTn>
                              </p:par>
                              <p:par>
                                <p:cTn id="717" presetID="19" presetClass="exit" presetSubtype="5" fill="hold" grpId="4" nodeType="withEffect">
                                  <p:stCondLst>
                                    <p:cond delay="0"/>
                                  </p:stCondLst>
                                  <p:childTnLst>
                                    <p:anim calcmode="lin" valueType="num">
                                      <p:cBhvr>
                                        <p:cTn id="718" dur="3000"/>
                                        <p:tgtEl>
                                          <p:spTgt spid="48"/>
                                        </p:tgtEl>
                                        <p:attrNameLst>
                                          <p:attrName>ppt_w</p:attrName>
                                        </p:attrNameLst>
                                      </p:cBhvr>
                                      <p:tavLst>
                                        <p:tav tm="0">
                                          <p:val>
                                            <p:strVal val="ppt_w"/>
                                          </p:val>
                                        </p:tav>
                                        <p:tav tm="100000">
                                          <p:val>
                                            <p:strVal val="ppt_w"/>
                                          </p:val>
                                        </p:tav>
                                      </p:tavLst>
                                    </p:anim>
                                    <p:anim calcmode="lin" valueType="num">
                                      <p:cBhvr>
                                        <p:cTn id="719"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0" dur="1" fill="hold">
                                          <p:stCondLst>
                                            <p:cond delay="2999"/>
                                          </p:stCondLst>
                                        </p:cTn>
                                        <p:tgtEl>
                                          <p:spTgt spid="48"/>
                                        </p:tgtEl>
                                        <p:attrNameLst>
                                          <p:attrName>style.visibility</p:attrName>
                                        </p:attrNameLst>
                                      </p:cBhvr>
                                      <p:to>
                                        <p:strVal val="hidden"/>
                                      </p:to>
                                    </p:set>
                                  </p:childTnLst>
                                </p:cTn>
                              </p:par>
                              <p:par>
                                <p:cTn id="721" presetID="19" presetClass="exit" presetSubtype="5" fill="hold" grpId="4" nodeType="withEffect">
                                  <p:stCondLst>
                                    <p:cond delay="0"/>
                                  </p:stCondLst>
                                  <p:childTnLst>
                                    <p:anim calcmode="lin" valueType="num">
                                      <p:cBhvr>
                                        <p:cTn id="722" dur="3000"/>
                                        <p:tgtEl>
                                          <p:spTgt spid="49"/>
                                        </p:tgtEl>
                                        <p:attrNameLst>
                                          <p:attrName>ppt_w</p:attrName>
                                        </p:attrNameLst>
                                      </p:cBhvr>
                                      <p:tavLst>
                                        <p:tav tm="0">
                                          <p:val>
                                            <p:strVal val="ppt_w"/>
                                          </p:val>
                                        </p:tav>
                                        <p:tav tm="100000">
                                          <p:val>
                                            <p:strVal val="ppt_w"/>
                                          </p:val>
                                        </p:tav>
                                      </p:tavLst>
                                    </p:anim>
                                    <p:anim calcmode="lin" valueType="num">
                                      <p:cBhvr>
                                        <p:cTn id="723"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4" dur="1" fill="hold">
                                          <p:stCondLst>
                                            <p:cond delay="2999"/>
                                          </p:stCondLst>
                                        </p:cTn>
                                        <p:tgtEl>
                                          <p:spTgt spid="49"/>
                                        </p:tgtEl>
                                        <p:attrNameLst>
                                          <p:attrName>style.visibility</p:attrName>
                                        </p:attrNameLst>
                                      </p:cBhvr>
                                      <p:to>
                                        <p:strVal val="hidden"/>
                                      </p:to>
                                    </p:set>
                                  </p:childTnLst>
                                </p:cTn>
                              </p:par>
                              <p:par>
                                <p:cTn id="725" presetID="19" presetClass="exit" presetSubtype="5" fill="hold" grpId="4" nodeType="withEffect">
                                  <p:stCondLst>
                                    <p:cond delay="0"/>
                                  </p:stCondLst>
                                  <p:childTnLst>
                                    <p:anim calcmode="lin" valueType="num">
                                      <p:cBhvr>
                                        <p:cTn id="726" dur="3000"/>
                                        <p:tgtEl>
                                          <p:spTgt spid="50"/>
                                        </p:tgtEl>
                                        <p:attrNameLst>
                                          <p:attrName>ppt_w</p:attrName>
                                        </p:attrNameLst>
                                      </p:cBhvr>
                                      <p:tavLst>
                                        <p:tav tm="0">
                                          <p:val>
                                            <p:strVal val="ppt_w"/>
                                          </p:val>
                                        </p:tav>
                                        <p:tav tm="100000">
                                          <p:val>
                                            <p:strVal val="ppt_w"/>
                                          </p:val>
                                        </p:tav>
                                      </p:tavLst>
                                    </p:anim>
                                    <p:anim calcmode="lin" valueType="num">
                                      <p:cBhvr>
                                        <p:cTn id="727"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8" dur="1" fill="hold">
                                          <p:stCondLst>
                                            <p:cond delay="2999"/>
                                          </p:stCondLst>
                                        </p:cTn>
                                        <p:tgtEl>
                                          <p:spTgt spid="50"/>
                                        </p:tgtEl>
                                        <p:attrNameLst>
                                          <p:attrName>style.visibility</p:attrName>
                                        </p:attrNameLst>
                                      </p:cBhvr>
                                      <p:to>
                                        <p:strVal val="hidden"/>
                                      </p:to>
                                    </p:set>
                                  </p:childTnLst>
                                </p:cTn>
                              </p:par>
                              <p:par>
                                <p:cTn id="729" presetID="3" presetClass="exit" presetSubtype="5" fill="hold" grpId="5" nodeType="withEffect">
                                  <p:stCondLst>
                                    <p:cond delay="0"/>
                                  </p:stCondLst>
                                  <p:childTnLst>
                                    <p:animEffect transition="out" filter="blinds(vertical)">
                                      <p:cBhvr>
                                        <p:cTn id="730" dur="3000"/>
                                        <p:tgtEl>
                                          <p:spTgt spid="3"/>
                                        </p:tgtEl>
                                      </p:cBhvr>
                                    </p:animEffect>
                                    <p:set>
                                      <p:cBhvr>
                                        <p:cTn id="731" dur="1" fill="hold">
                                          <p:stCondLst>
                                            <p:cond delay="2999"/>
                                          </p:stCondLst>
                                        </p:cTn>
                                        <p:tgtEl>
                                          <p:spTgt spid="3"/>
                                        </p:tgtEl>
                                        <p:attrNameLst>
                                          <p:attrName>style.visibility</p:attrName>
                                        </p:attrNameLst>
                                      </p:cBhvr>
                                      <p:to>
                                        <p:strVal val="hidden"/>
                                      </p:to>
                                    </p:set>
                                  </p:childTnLst>
                                </p:cTn>
                              </p:par>
                              <p:par>
                                <p:cTn id="732" presetID="3" presetClass="exit" presetSubtype="5" fill="hold" grpId="5" nodeType="withEffect">
                                  <p:stCondLst>
                                    <p:cond delay="0"/>
                                  </p:stCondLst>
                                  <p:childTnLst>
                                    <p:animEffect transition="out" filter="blinds(vertical)">
                                      <p:cBhvr>
                                        <p:cTn id="733" dur="3000"/>
                                        <p:tgtEl>
                                          <p:spTgt spid="4"/>
                                        </p:tgtEl>
                                      </p:cBhvr>
                                    </p:animEffect>
                                    <p:set>
                                      <p:cBhvr>
                                        <p:cTn id="734" dur="1" fill="hold">
                                          <p:stCondLst>
                                            <p:cond delay="2999"/>
                                          </p:stCondLst>
                                        </p:cTn>
                                        <p:tgtEl>
                                          <p:spTgt spid="4"/>
                                        </p:tgtEl>
                                        <p:attrNameLst>
                                          <p:attrName>style.visibility</p:attrName>
                                        </p:attrNameLst>
                                      </p:cBhvr>
                                      <p:to>
                                        <p:strVal val="hidden"/>
                                      </p:to>
                                    </p:set>
                                  </p:childTnLst>
                                </p:cTn>
                              </p:par>
                              <p:par>
                                <p:cTn id="735" presetID="3" presetClass="exit" presetSubtype="5" fill="hold" grpId="5" nodeType="withEffect">
                                  <p:stCondLst>
                                    <p:cond delay="0"/>
                                  </p:stCondLst>
                                  <p:childTnLst>
                                    <p:animEffect transition="out" filter="blinds(vertical)">
                                      <p:cBhvr>
                                        <p:cTn id="736" dur="3000"/>
                                        <p:tgtEl>
                                          <p:spTgt spid="5"/>
                                        </p:tgtEl>
                                      </p:cBhvr>
                                    </p:animEffect>
                                    <p:set>
                                      <p:cBhvr>
                                        <p:cTn id="737" dur="1" fill="hold">
                                          <p:stCondLst>
                                            <p:cond delay="2999"/>
                                          </p:stCondLst>
                                        </p:cTn>
                                        <p:tgtEl>
                                          <p:spTgt spid="5"/>
                                        </p:tgtEl>
                                        <p:attrNameLst>
                                          <p:attrName>style.visibility</p:attrName>
                                        </p:attrNameLst>
                                      </p:cBhvr>
                                      <p:to>
                                        <p:strVal val="hidden"/>
                                      </p:to>
                                    </p:set>
                                  </p:childTnLst>
                                </p:cTn>
                              </p:par>
                              <p:par>
                                <p:cTn id="738" presetID="3" presetClass="exit" presetSubtype="5" fill="hold" grpId="5" nodeType="withEffect">
                                  <p:stCondLst>
                                    <p:cond delay="0"/>
                                  </p:stCondLst>
                                  <p:childTnLst>
                                    <p:animEffect transition="out" filter="blinds(vertical)">
                                      <p:cBhvr>
                                        <p:cTn id="739" dur="3000"/>
                                        <p:tgtEl>
                                          <p:spTgt spid="6"/>
                                        </p:tgtEl>
                                      </p:cBhvr>
                                    </p:animEffect>
                                    <p:set>
                                      <p:cBhvr>
                                        <p:cTn id="740" dur="1" fill="hold">
                                          <p:stCondLst>
                                            <p:cond delay="2999"/>
                                          </p:stCondLst>
                                        </p:cTn>
                                        <p:tgtEl>
                                          <p:spTgt spid="6"/>
                                        </p:tgtEl>
                                        <p:attrNameLst>
                                          <p:attrName>style.visibility</p:attrName>
                                        </p:attrNameLst>
                                      </p:cBhvr>
                                      <p:to>
                                        <p:strVal val="hidden"/>
                                      </p:to>
                                    </p:set>
                                  </p:childTnLst>
                                </p:cTn>
                              </p:par>
                              <p:par>
                                <p:cTn id="741" presetID="3" presetClass="exit" presetSubtype="5" fill="hold" grpId="5" nodeType="withEffect">
                                  <p:stCondLst>
                                    <p:cond delay="0"/>
                                  </p:stCondLst>
                                  <p:childTnLst>
                                    <p:animEffect transition="out" filter="blinds(vertical)">
                                      <p:cBhvr>
                                        <p:cTn id="742" dur="3000"/>
                                        <p:tgtEl>
                                          <p:spTgt spid="7"/>
                                        </p:tgtEl>
                                      </p:cBhvr>
                                    </p:animEffect>
                                    <p:set>
                                      <p:cBhvr>
                                        <p:cTn id="743" dur="1" fill="hold">
                                          <p:stCondLst>
                                            <p:cond delay="2999"/>
                                          </p:stCondLst>
                                        </p:cTn>
                                        <p:tgtEl>
                                          <p:spTgt spid="7"/>
                                        </p:tgtEl>
                                        <p:attrNameLst>
                                          <p:attrName>style.visibility</p:attrName>
                                        </p:attrNameLst>
                                      </p:cBhvr>
                                      <p:to>
                                        <p:strVal val="hidden"/>
                                      </p:to>
                                    </p:set>
                                  </p:childTnLst>
                                </p:cTn>
                              </p:par>
                              <p:par>
                                <p:cTn id="744" presetID="3" presetClass="exit" presetSubtype="5" fill="hold" grpId="5" nodeType="withEffect">
                                  <p:stCondLst>
                                    <p:cond delay="0"/>
                                  </p:stCondLst>
                                  <p:childTnLst>
                                    <p:animEffect transition="out" filter="blinds(vertical)">
                                      <p:cBhvr>
                                        <p:cTn id="745" dur="3000"/>
                                        <p:tgtEl>
                                          <p:spTgt spid="8"/>
                                        </p:tgtEl>
                                      </p:cBhvr>
                                    </p:animEffect>
                                    <p:set>
                                      <p:cBhvr>
                                        <p:cTn id="746" dur="1" fill="hold">
                                          <p:stCondLst>
                                            <p:cond delay="2999"/>
                                          </p:stCondLst>
                                        </p:cTn>
                                        <p:tgtEl>
                                          <p:spTgt spid="8"/>
                                        </p:tgtEl>
                                        <p:attrNameLst>
                                          <p:attrName>style.visibility</p:attrName>
                                        </p:attrNameLst>
                                      </p:cBhvr>
                                      <p:to>
                                        <p:strVal val="hidden"/>
                                      </p:to>
                                    </p:set>
                                  </p:childTnLst>
                                </p:cTn>
                              </p:par>
                              <p:par>
                                <p:cTn id="747" presetID="3" presetClass="exit" presetSubtype="5" fill="hold" grpId="5" nodeType="withEffect">
                                  <p:stCondLst>
                                    <p:cond delay="0"/>
                                  </p:stCondLst>
                                  <p:childTnLst>
                                    <p:animEffect transition="out" filter="blinds(vertical)">
                                      <p:cBhvr>
                                        <p:cTn id="748" dur="3000"/>
                                        <p:tgtEl>
                                          <p:spTgt spid="9"/>
                                        </p:tgtEl>
                                      </p:cBhvr>
                                    </p:animEffect>
                                    <p:set>
                                      <p:cBhvr>
                                        <p:cTn id="749" dur="1" fill="hold">
                                          <p:stCondLst>
                                            <p:cond delay="2999"/>
                                          </p:stCondLst>
                                        </p:cTn>
                                        <p:tgtEl>
                                          <p:spTgt spid="9"/>
                                        </p:tgtEl>
                                        <p:attrNameLst>
                                          <p:attrName>style.visibility</p:attrName>
                                        </p:attrNameLst>
                                      </p:cBhvr>
                                      <p:to>
                                        <p:strVal val="hidden"/>
                                      </p:to>
                                    </p:set>
                                  </p:childTnLst>
                                </p:cTn>
                              </p:par>
                              <p:par>
                                <p:cTn id="750" presetID="3" presetClass="exit" presetSubtype="5" fill="hold" grpId="5" nodeType="withEffect">
                                  <p:stCondLst>
                                    <p:cond delay="0"/>
                                  </p:stCondLst>
                                  <p:childTnLst>
                                    <p:animEffect transition="out" filter="blinds(vertical)">
                                      <p:cBhvr>
                                        <p:cTn id="751" dur="3000"/>
                                        <p:tgtEl>
                                          <p:spTgt spid="10"/>
                                        </p:tgtEl>
                                      </p:cBhvr>
                                    </p:animEffect>
                                    <p:set>
                                      <p:cBhvr>
                                        <p:cTn id="752" dur="1" fill="hold">
                                          <p:stCondLst>
                                            <p:cond delay="2999"/>
                                          </p:stCondLst>
                                        </p:cTn>
                                        <p:tgtEl>
                                          <p:spTgt spid="10"/>
                                        </p:tgtEl>
                                        <p:attrNameLst>
                                          <p:attrName>style.visibility</p:attrName>
                                        </p:attrNameLst>
                                      </p:cBhvr>
                                      <p:to>
                                        <p:strVal val="hidden"/>
                                      </p:to>
                                    </p:set>
                                  </p:childTnLst>
                                </p:cTn>
                              </p:par>
                              <p:par>
                                <p:cTn id="753" presetID="3" presetClass="exit" presetSubtype="5" fill="hold" grpId="5" nodeType="withEffect">
                                  <p:stCondLst>
                                    <p:cond delay="0"/>
                                  </p:stCondLst>
                                  <p:childTnLst>
                                    <p:animEffect transition="out" filter="blinds(vertical)">
                                      <p:cBhvr>
                                        <p:cTn id="754" dur="3000"/>
                                        <p:tgtEl>
                                          <p:spTgt spid="11"/>
                                        </p:tgtEl>
                                      </p:cBhvr>
                                    </p:animEffect>
                                    <p:set>
                                      <p:cBhvr>
                                        <p:cTn id="755" dur="1" fill="hold">
                                          <p:stCondLst>
                                            <p:cond delay="2999"/>
                                          </p:stCondLst>
                                        </p:cTn>
                                        <p:tgtEl>
                                          <p:spTgt spid="11"/>
                                        </p:tgtEl>
                                        <p:attrNameLst>
                                          <p:attrName>style.visibility</p:attrName>
                                        </p:attrNameLst>
                                      </p:cBhvr>
                                      <p:to>
                                        <p:strVal val="hidden"/>
                                      </p:to>
                                    </p:set>
                                  </p:childTnLst>
                                </p:cTn>
                              </p:par>
                              <p:par>
                                <p:cTn id="756" presetID="3" presetClass="exit" presetSubtype="5" fill="hold" grpId="5" nodeType="withEffect">
                                  <p:stCondLst>
                                    <p:cond delay="0"/>
                                  </p:stCondLst>
                                  <p:childTnLst>
                                    <p:animEffect transition="out" filter="blinds(vertical)">
                                      <p:cBhvr>
                                        <p:cTn id="757" dur="3000"/>
                                        <p:tgtEl>
                                          <p:spTgt spid="12"/>
                                        </p:tgtEl>
                                      </p:cBhvr>
                                    </p:animEffect>
                                    <p:set>
                                      <p:cBhvr>
                                        <p:cTn id="758" dur="1" fill="hold">
                                          <p:stCondLst>
                                            <p:cond delay="2999"/>
                                          </p:stCondLst>
                                        </p:cTn>
                                        <p:tgtEl>
                                          <p:spTgt spid="12"/>
                                        </p:tgtEl>
                                        <p:attrNameLst>
                                          <p:attrName>style.visibility</p:attrName>
                                        </p:attrNameLst>
                                      </p:cBhvr>
                                      <p:to>
                                        <p:strVal val="hidden"/>
                                      </p:to>
                                    </p:set>
                                  </p:childTnLst>
                                </p:cTn>
                              </p:par>
                              <p:par>
                                <p:cTn id="759" presetID="3" presetClass="exit" presetSubtype="5" fill="hold" grpId="5" nodeType="withEffect">
                                  <p:stCondLst>
                                    <p:cond delay="0"/>
                                  </p:stCondLst>
                                  <p:childTnLst>
                                    <p:animEffect transition="out" filter="blinds(vertical)">
                                      <p:cBhvr>
                                        <p:cTn id="760" dur="3000"/>
                                        <p:tgtEl>
                                          <p:spTgt spid="13"/>
                                        </p:tgtEl>
                                      </p:cBhvr>
                                    </p:animEffect>
                                    <p:set>
                                      <p:cBhvr>
                                        <p:cTn id="761" dur="1" fill="hold">
                                          <p:stCondLst>
                                            <p:cond delay="2999"/>
                                          </p:stCondLst>
                                        </p:cTn>
                                        <p:tgtEl>
                                          <p:spTgt spid="13"/>
                                        </p:tgtEl>
                                        <p:attrNameLst>
                                          <p:attrName>style.visibility</p:attrName>
                                        </p:attrNameLst>
                                      </p:cBhvr>
                                      <p:to>
                                        <p:strVal val="hidden"/>
                                      </p:to>
                                    </p:set>
                                  </p:childTnLst>
                                </p:cTn>
                              </p:par>
                              <p:par>
                                <p:cTn id="762" presetID="3" presetClass="exit" presetSubtype="5" fill="hold" grpId="5" nodeType="withEffect">
                                  <p:stCondLst>
                                    <p:cond delay="0"/>
                                  </p:stCondLst>
                                  <p:childTnLst>
                                    <p:animEffect transition="out" filter="blinds(vertical)">
                                      <p:cBhvr>
                                        <p:cTn id="763" dur="3000"/>
                                        <p:tgtEl>
                                          <p:spTgt spid="14"/>
                                        </p:tgtEl>
                                      </p:cBhvr>
                                    </p:animEffect>
                                    <p:set>
                                      <p:cBhvr>
                                        <p:cTn id="764" dur="1" fill="hold">
                                          <p:stCondLst>
                                            <p:cond delay="2999"/>
                                          </p:stCondLst>
                                        </p:cTn>
                                        <p:tgtEl>
                                          <p:spTgt spid="14"/>
                                        </p:tgtEl>
                                        <p:attrNameLst>
                                          <p:attrName>style.visibility</p:attrName>
                                        </p:attrNameLst>
                                      </p:cBhvr>
                                      <p:to>
                                        <p:strVal val="hidden"/>
                                      </p:to>
                                    </p:set>
                                  </p:childTnLst>
                                </p:cTn>
                              </p:par>
                              <p:par>
                                <p:cTn id="765" presetID="3" presetClass="exit" presetSubtype="5" fill="hold" grpId="5" nodeType="withEffect">
                                  <p:stCondLst>
                                    <p:cond delay="0"/>
                                  </p:stCondLst>
                                  <p:childTnLst>
                                    <p:animEffect transition="out" filter="blinds(vertical)">
                                      <p:cBhvr>
                                        <p:cTn id="766" dur="3000"/>
                                        <p:tgtEl>
                                          <p:spTgt spid="15"/>
                                        </p:tgtEl>
                                      </p:cBhvr>
                                    </p:animEffect>
                                    <p:set>
                                      <p:cBhvr>
                                        <p:cTn id="767" dur="1" fill="hold">
                                          <p:stCondLst>
                                            <p:cond delay="2999"/>
                                          </p:stCondLst>
                                        </p:cTn>
                                        <p:tgtEl>
                                          <p:spTgt spid="15"/>
                                        </p:tgtEl>
                                        <p:attrNameLst>
                                          <p:attrName>style.visibility</p:attrName>
                                        </p:attrNameLst>
                                      </p:cBhvr>
                                      <p:to>
                                        <p:strVal val="hidden"/>
                                      </p:to>
                                    </p:set>
                                  </p:childTnLst>
                                </p:cTn>
                              </p:par>
                              <p:par>
                                <p:cTn id="768" presetID="3" presetClass="exit" presetSubtype="5" fill="hold" grpId="5" nodeType="withEffect">
                                  <p:stCondLst>
                                    <p:cond delay="0"/>
                                  </p:stCondLst>
                                  <p:childTnLst>
                                    <p:animEffect transition="out" filter="blinds(vertical)">
                                      <p:cBhvr>
                                        <p:cTn id="769" dur="3000"/>
                                        <p:tgtEl>
                                          <p:spTgt spid="16"/>
                                        </p:tgtEl>
                                      </p:cBhvr>
                                    </p:animEffect>
                                    <p:set>
                                      <p:cBhvr>
                                        <p:cTn id="770" dur="1" fill="hold">
                                          <p:stCondLst>
                                            <p:cond delay="2999"/>
                                          </p:stCondLst>
                                        </p:cTn>
                                        <p:tgtEl>
                                          <p:spTgt spid="16"/>
                                        </p:tgtEl>
                                        <p:attrNameLst>
                                          <p:attrName>style.visibility</p:attrName>
                                        </p:attrNameLst>
                                      </p:cBhvr>
                                      <p:to>
                                        <p:strVal val="hidden"/>
                                      </p:to>
                                    </p:set>
                                  </p:childTnLst>
                                </p:cTn>
                              </p:par>
                              <p:par>
                                <p:cTn id="771" presetID="3" presetClass="exit" presetSubtype="5" fill="hold" grpId="5" nodeType="withEffect">
                                  <p:stCondLst>
                                    <p:cond delay="0"/>
                                  </p:stCondLst>
                                  <p:childTnLst>
                                    <p:animEffect transition="out" filter="blinds(vertical)">
                                      <p:cBhvr>
                                        <p:cTn id="772" dur="3000"/>
                                        <p:tgtEl>
                                          <p:spTgt spid="17"/>
                                        </p:tgtEl>
                                      </p:cBhvr>
                                    </p:animEffect>
                                    <p:set>
                                      <p:cBhvr>
                                        <p:cTn id="773" dur="1" fill="hold">
                                          <p:stCondLst>
                                            <p:cond delay="2999"/>
                                          </p:stCondLst>
                                        </p:cTn>
                                        <p:tgtEl>
                                          <p:spTgt spid="17"/>
                                        </p:tgtEl>
                                        <p:attrNameLst>
                                          <p:attrName>style.visibility</p:attrName>
                                        </p:attrNameLst>
                                      </p:cBhvr>
                                      <p:to>
                                        <p:strVal val="hidden"/>
                                      </p:to>
                                    </p:set>
                                  </p:childTnLst>
                                </p:cTn>
                              </p:par>
                              <p:par>
                                <p:cTn id="774" presetID="3" presetClass="exit" presetSubtype="5" fill="hold" grpId="5" nodeType="withEffect">
                                  <p:stCondLst>
                                    <p:cond delay="0"/>
                                  </p:stCondLst>
                                  <p:childTnLst>
                                    <p:animEffect transition="out" filter="blinds(vertical)">
                                      <p:cBhvr>
                                        <p:cTn id="775" dur="3000"/>
                                        <p:tgtEl>
                                          <p:spTgt spid="18"/>
                                        </p:tgtEl>
                                      </p:cBhvr>
                                    </p:animEffect>
                                    <p:set>
                                      <p:cBhvr>
                                        <p:cTn id="776" dur="1" fill="hold">
                                          <p:stCondLst>
                                            <p:cond delay="2999"/>
                                          </p:stCondLst>
                                        </p:cTn>
                                        <p:tgtEl>
                                          <p:spTgt spid="18"/>
                                        </p:tgtEl>
                                        <p:attrNameLst>
                                          <p:attrName>style.visibility</p:attrName>
                                        </p:attrNameLst>
                                      </p:cBhvr>
                                      <p:to>
                                        <p:strVal val="hidden"/>
                                      </p:to>
                                    </p:set>
                                  </p:childTnLst>
                                </p:cTn>
                              </p:par>
                              <p:par>
                                <p:cTn id="777" presetID="3" presetClass="exit" presetSubtype="5" fill="hold" grpId="5" nodeType="withEffect">
                                  <p:stCondLst>
                                    <p:cond delay="0"/>
                                  </p:stCondLst>
                                  <p:childTnLst>
                                    <p:animEffect transition="out" filter="blinds(vertical)">
                                      <p:cBhvr>
                                        <p:cTn id="778" dur="3000"/>
                                        <p:tgtEl>
                                          <p:spTgt spid="19"/>
                                        </p:tgtEl>
                                      </p:cBhvr>
                                    </p:animEffect>
                                    <p:set>
                                      <p:cBhvr>
                                        <p:cTn id="779" dur="1" fill="hold">
                                          <p:stCondLst>
                                            <p:cond delay="2999"/>
                                          </p:stCondLst>
                                        </p:cTn>
                                        <p:tgtEl>
                                          <p:spTgt spid="19"/>
                                        </p:tgtEl>
                                        <p:attrNameLst>
                                          <p:attrName>style.visibility</p:attrName>
                                        </p:attrNameLst>
                                      </p:cBhvr>
                                      <p:to>
                                        <p:strVal val="hidden"/>
                                      </p:to>
                                    </p:set>
                                  </p:childTnLst>
                                </p:cTn>
                              </p:par>
                              <p:par>
                                <p:cTn id="780" presetID="3" presetClass="exit" presetSubtype="5" fill="hold" grpId="5" nodeType="withEffect">
                                  <p:stCondLst>
                                    <p:cond delay="0"/>
                                  </p:stCondLst>
                                  <p:childTnLst>
                                    <p:animEffect transition="out" filter="blinds(vertical)">
                                      <p:cBhvr>
                                        <p:cTn id="781" dur="3000"/>
                                        <p:tgtEl>
                                          <p:spTgt spid="20"/>
                                        </p:tgtEl>
                                      </p:cBhvr>
                                    </p:animEffect>
                                    <p:set>
                                      <p:cBhvr>
                                        <p:cTn id="782" dur="1" fill="hold">
                                          <p:stCondLst>
                                            <p:cond delay="2999"/>
                                          </p:stCondLst>
                                        </p:cTn>
                                        <p:tgtEl>
                                          <p:spTgt spid="20"/>
                                        </p:tgtEl>
                                        <p:attrNameLst>
                                          <p:attrName>style.visibility</p:attrName>
                                        </p:attrNameLst>
                                      </p:cBhvr>
                                      <p:to>
                                        <p:strVal val="hidden"/>
                                      </p:to>
                                    </p:set>
                                  </p:childTnLst>
                                </p:cTn>
                              </p:par>
                              <p:par>
                                <p:cTn id="783" presetID="3" presetClass="exit" presetSubtype="5" fill="hold" grpId="5" nodeType="withEffect">
                                  <p:stCondLst>
                                    <p:cond delay="0"/>
                                  </p:stCondLst>
                                  <p:childTnLst>
                                    <p:animEffect transition="out" filter="blinds(vertical)">
                                      <p:cBhvr>
                                        <p:cTn id="784" dur="3000"/>
                                        <p:tgtEl>
                                          <p:spTgt spid="21"/>
                                        </p:tgtEl>
                                      </p:cBhvr>
                                    </p:animEffect>
                                    <p:set>
                                      <p:cBhvr>
                                        <p:cTn id="785" dur="1" fill="hold">
                                          <p:stCondLst>
                                            <p:cond delay="2999"/>
                                          </p:stCondLst>
                                        </p:cTn>
                                        <p:tgtEl>
                                          <p:spTgt spid="21"/>
                                        </p:tgtEl>
                                        <p:attrNameLst>
                                          <p:attrName>style.visibility</p:attrName>
                                        </p:attrNameLst>
                                      </p:cBhvr>
                                      <p:to>
                                        <p:strVal val="hidden"/>
                                      </p:to>
                                    </p:set>
                                  </p:childTnLst>
                                </p:cTn>
                              </p:par>
                              <p:par>
                                <p:cTn id="786" presetID="3" presetClass="exit" presetSubtype="5" fill="hold" grpId="5" nodeType="withEffect">
                                  <p:stCondLst>
                                    <p:cond delay="0"/>
                                  </p:stCondLst>
                                  <p:childTnLst>
                                    <p:animEffect transition="out" filter="blinds(vertical)">
                                      <p:cBhvr>
                                        <p:cTn id="787" dur="3000"/>
                                        <p:tgtEl>
                                          <p:spTgt spid="22"/>
                                        </p:tgtEl>
                                      </p:cBhvr>
                                    </p:animEffect>
                                    <p:set>
                                      <p:cBhvr>
                                        <p:cTn id="788" dur="1" fill="hold">
                                          <p:stCondLst>
                                            <p:cond delay="2999"/>
                                          </p:stCondLst>
                                        </p:cTn>
                                        <p:tgtEl>
                                          <p:spTgt spid="22"/>
                                        </p:tgtEl>
                                        <p:attrNameLst>
                                          <p:attrName>style.visibility</p:attrName>
                                        </p:attrNameLst>
                                      </p:cBhvr>
                                      <p:to>
                                        <p:strVal val="hidden"/>
                                      </p:to>
                                    </p:set>
                                  </p:childTnLst>
                                </p:cTn>
                              </p:par>
                              <p:par>
                                <p:cTn id="789" presetID="3" presetClass="exit" presetSubtype="5" fill="hold" grpId="5" nodeType="withEffect">
                                  <p:stCondLst>
                                    <p:cond delay="0"/>
                                  </p:stCondLst>
                                  <p:childTnLst>
                                    <p:animEffect transition="out" filter="blinds(vertical)">
                                      <p:cBhvr>
                                        <p:cTn id="790" dur="3000"/>
                                        <p:tgtEl>
                                          <p:spTgt spid="23"/>
                                        </p:tgtEl>
                                      </p:cBhvr>
                                    </p:animEffect>
                                    <p:set>
                                      <p:cBhvr>
                                        <p:cTn id="791" dur="1" fill="hold">
                                          <p:stCondLst>
                                            <p:cond delay="2999"/>
                                          </p:stCondLst>
                                        </p:cTn>
                                        <p:tgtEl>
                                          <p:spTgt spid="23"/>
                                        </p:tgtEl>
                                        <p:attrNameLst>
                                          <p:attrName>style.visibility</p:attrName>
                                        </p:attrNameLst>
                                      </p:cBhvr>
                                      <p:to>
                                        <p:strVal val="hidden"/>
                                      </p:to>
                                    </p:set>
                                  </p:childTnLst>
                                </p:cTn>
                              </p:par>
                              <p:par>
                                <p:cTn id="792" presetID="3" presetClass="exit" presetSubtype="5" fill="hold" grpId="5" nodeType="withEffect">
                                  <p:stCondLst>
                                    <p:cond delay="0"/>
                                  </p:stCondLst>
                                  <p:childTnLst>
                                    <p:animEffect transition="out" filter="blinds(vertical)">
                                      <p:cBhvr>
                                        <p:cTn id="793" dur="3000"/>
                                        <p:tgtEl>
                                          <p:spTgt spid="24"/>
                                        </p:tgtEl>
                                      </p:cBhvr>
                                    </p:animEffect>
                                    <p:set>
                                      <p:cBhvr>
                                        <p:cTn id="794" dur="1" fill="hold">
                                          <p:stCondLst>
                                            <p:cond delay="2999"/>
                                          </p:stCondLst>
                                        </p:cTn>
                                        <p:tgtEl>
                                          <p:spTgt spid="24"/>
                                        </p:tgtEl>
                                        <p:attrNameLst>
                                          <p:attrName>style.visibility</p:attrName>
                                        </p:attrNameLst>
                                      </p:cBhvr>
                                      <p:to>
                                        <p:strVal val="hidden"/>
                                      </p:to>
                                    </p:set>
                                  </p:childTnLst>
                                </p:cTn>
                              </p:par>
                              <p:par>
                                <p:cTn id="795" presetID="3" presetClass="exit" presetSubtype="5" fill="hold" grpId="5" nodeType="withEffect">
                                  <p:stCondLst>
                                    <p:cond delay="0"/>
                                  </p:stCondLst>
                                  <p:childTnLst>
                                    <p:animEffect transition="out" filter="blinds(vertical)">
                                      <p:cBhvr>
                                        <p:cTn id="796" dur="3000"/>
                                        <p:tgtEl>
                                          <p:spTgt spid="25"/>
                                        </p:tgtEl>
                                      </p:cBhvr>
                                    </p:animEffect>
                                    <p:set>
                                      <p:cBhvr>
                                        <p:cTn id="797" dur="1" fill="hold">
                                          <p:stCondLst>
                                            <p:cond delay="2999"/>
                                          </p:stCondLst>
                                        </p:cTn>
                                        <p:tgtEl>
                                          <p:spTgt spid="25"/>
                                        </p:tgtEl>
                                        <p:attrNameLst>
                                          <p:attrName>style.visibility</p:attrName>
                                        </p:attrNameLst>
                                      </p:cBhvr>
                                      <p:to>
                                        <p:strVal val="hidden"/>
                                      </p:to>
                                    </p:set>
                                  </p:childTnLst>
                                </p:cTn>
                              </p:par>
                              <p:par>
                                <p:cTn id="798" presetID="3" presetClass="exit" presetSubtype="5" fill="hold" grpId="5" nodeType="withEffect">
                                  <p:stCondLst>
                                    <p:cond delay="0"/>
                                  </p:stCondLst>
                                  <p:childTnLst>
                                    <p:animEffect transition="out" filter="blinds(vertical)">
                                      <p:cBhvr>
                                        <p:cTn id="799" dur="3000"/>
                                        <p:tgtEl>
                                          <p:spTgt spid="26"/>
                                        </p:tgtEl>
                                      </p:cBhvr>
                                    </p:animEffect>
                                    <p:set>
                                      <p:cBhvr>
                                        <p:cTn id="800" dur="1" fill="hold">
                                          <p:stCondLst>
                                            <p:cond delay="2999"/>
                                          </p:stCondLst>
                                        </p:cTn>
                                        <p:tgtEl>
                                          <p:spTgt spid="26"/>
                                        </p:tgtEl>
                                        <p:attrNameLst>
                                          <p:attrName>style.visibility</p:attrName>
                                        </p:attrNameLst>
                                      </p:cBhvr>
                                      <p:to>
                                        <p:strVal val="hidden"/>
                                      </p:to>
                                    </p:set>
                                  </p:childTnLst>
                                </p:cTn>
                              </p:par>
                              <p:par>
                                <p:cTn id="801" presetID="3" presetClass="exit" presetSubtype="5" fill="hold" grpId="5" nodeType="withEffect">
                                  <p:stCondLst>
                                    <p:cond delay="0"/>
                                  </p:stCondLst>
                                  <p:childTnLst>
                                    <p:animEffect transition="out" filter="blinds(vertical)">
                                      <p:cBhvr>
                                        <p:cTn id="802" dur="3000"/>
                                        <p:tgtEl>
                                          <p:spTgt spid="27"/>
                                        </p:tgtEl>
                                      </p:cBhvr>
                                    </p:animEffect>
                                    <p:set>
                                      <p:cBhvr>
                                        <p:cTn id="803" dur="1" fill="hold">
                                          <p:stCondLst>
                                            <p:cond delay="2999"/>
                                          </p:stCondLst>
                                        </p:cTn>
                                        <p:tgtEl>
                                          <p:spTgt spid="27"/>
                                        </p:tgtEl>
                                        <p:attrNameLst>
                                          <p:attrName>style.visibility</p:attrName>
                                        </p:attrNameLst>
                                      </p:cBhvr>
                                      <p:to>
                                        <p:strVal val="hidden"/>
                                      </p:to>
                                    </p:set>
                                  </p:childTnLst>
                                </p:cTn>
                              </p:par>
                              <p:par>
                                <p:cTn id="804" presetID="3" presetClass="exit" presetSubtype="5" fill="hold" grpId="5" nodeType="withEffect">
                                  <p:stCondLst>
                                    <p:cond delay="0"/>
                                  </p:stCondLst>
                                  <p:childTnLst>
                                    <p:animEffect transition="out" filter="blinds(vertical)">
                                      <p:cBhvr>
                                        <p:cTn id="805" dur="3000"/>
                                        <p:tgtEl>
                                          <p:spTgt spid="28"/>
                                        </p:tgtEl>
                                      </p:cBhvr>
                                    </p:animEffect>
                                    <p:set>
                                      <p:cBhvr>
                                        <p:cTn id="806" dur="1" fill="hold">
                                          <p:stCondLst>
                                            <p:cond delay="2999"/>
                                          </p:stCondLst>
                                        </p:cTn>
                                        <p:tgtEl>
                                          <p:spTgt spid="28"/>
                                        </p:tgtEl>
                                        <p:attrNameLst>
                                          <p:attrName>style.visibility</p:attrName>
                                        </p:attrNameLst>
                                      </p:cBhvr>
                                      <p:to>
                                        <p:strVal val="hidden"/>
                                      </p:to>
                                    </p:set>
                                  </p:childTnLst>
                                </p:cTn>
                              </p:par>
                              <p:par>
                                <p:cTn id="807" presetID="3" presetClass="exit" presetSubtype="5" fill="hold" grpId="5" nodeType="withEffect">
                                  <p:stCondLst>
                                    <p:cond delay="0"/>
                                  </p:stCondLst>
                                  <p:childTnLst>
                                    <p:animEffect transition="out" filter="blinds(vertical)">
                                      <p:cBhvr>
                                        <p:cTn id="808" dur="3000"/>
                                        <p:tgtEl>
                                          <p:spTgt spid="29"/>
                                        </p:tgtEl>
                                      </p:cBhvr>
                                    </p:animEffect>
                                    <p:set>
                                      <p:cBhvr>
                                        <p:cTn id="809" dur="1" fill="hold">
                                          <p:stCondLst>
                                            <p:cond delay="2999"/>
                                          </p:stCondLst>
                                        </p:cTn>
                                        <p:tgtEl>
                                          <p:spTgt spid="29"/>
                                        </p:tgtEl>
                                        <p:attrNameLst>
                                          <p:attrName>style.visibility</p:attrName>
                                        </p:attrNameLst>
                                      </p:cBhvr>
                                      <p:to>
                                        <p:strVal val="hidden"/>
                                      </p:to>
                                    </p:set>
                                  </p:childTnLst>
                                </p:cTn>
                              </p:par>
                              <p:par>
                                <p:cTn id="810" presetID="3" presetClass="exit" presetSubtype="5" fill="hold" grpId="5" nodeType="withEffect">
                                  <p:stCondLst>
                                    <p:cond delay="0"/>
                                  </p:stCondLst>
                                  <p:childTnLst>
                                    <p:animEffect transition="out" filter="blinds(vertical)">
                                      <p:cBhvr>
                                        <p:cTn id="811" dur="3000"/>
                                        <p:tgtEl>
                                          <p:spTgt spid="30"/>
                                        </p:tgtEl>
                                      </p:cBhvr>
                                    </p:animEffect>
                                    <p:set>
                                      <p:cBhvr>
                                        <p:cTn id="812" dur="1" fill="hold">
                                          <p:stCondLst>
                                            <p:cond delay="2999"/>
                                          </p:stCondLst>
                                        </p:cTn>
                                        <p:tgtEl>
                                          <p:spTgt spid="30"/>
                                        </p:tgtEl>
                                        <p:attrNameLst>
                                          <p:attrName>style.visibility</p:attrName>
                                        </p:attrNameLst>
                                      </p:cBhvr>
                                      <p:to>
                                        <p:strVal val="hidden"/>
                                      </p:to>
                                    </p:set>
                                  </p:childTnLst>
                                </p:cTn>
                              </p:par>
                              <p:par>
                                <p:cTn id="813" presetID="3" presetClass="exit" presetSubtype="5" fill="hold" grpId="5" nodeType="withEffect">
                                  <p:stCondLst>
                                    <p:cond delay="0"/>
                                  </p:stCondLst>
                                  <p:childTnLst>
                                    <p:animEffect transition="out" filter="blinds(vertical)">
                                      <p:cBhvr>
                                        <p:cTn id="814" dur="3000"/>
                                        <p:tgtEl>
                                          <p:spTgt spid="31"/>
                                        </p:tgtEl>
                                      </p:cBhvr>
                                    </p:animEffect>
                                    <p:set>
                                      <p:cBhvr>
                                        <p:cTn id="815" dur="1" fill="hold">
                                          <p:stCondLst>
                                            <p:cond delay="2999"/>
                                          </p:stCondLst>
                                        </p:cTn>
                                        <p:tgtEl>
                                          <p:spTgt spid="31"/>
                                        </p:tgtEl>
                                        <p:attrNameLst>
                                          <p:attrName>style.visibility</p:attrName>
                                        </p:attrNameLst>
                                      </p:cBhvr>
                                      <p:to>
                                        <p:strVal val="hidden"/>
                                      </p:to>
                                    </p:set>
                                  </p:childTnLst>
                                </p:cTn>
                              </p:par>
                              <p:par>
                                <p:cTn id="816" presetID="3" presetClass="exit" presetSubtype="5" fill="hold" grpId="5" nodeType="withEffect">
                                  <p:stCondLst>
                                    <p:cond delay="0"/>
                                  </p:stCondLst>
                                  <p:childTnLst>
                                    <p:animEffect transition="out" filter="blinds(vertical)">
                                      <p:cBhvr>
                                        <p:cTn id="817" dur="3000"/>
                                        <p:tgtEl>
                                          <p:spTgt spid="32"/>
                                        </p:tgtEl>
                                      </p:cBhvr>
                                    </p:animEffect>
                                    <p:set>
                                      <p:cBhvr>
                                        <p:cTn id="818" dur="1" fill="hold">
                                          <p:stCondLst>
                                            <p:cond delay="2999"/>
                                          </p:stCondLst>
                                        </p:cTn>
                                        <p:tgtEl>
                                          <p:spTgt spid="32"/>
                                        </p:tgtEl>
                                        <p:attrNameLst>
                                          <p:attrName>style.visibility</p:attrName>
                                        </p:attrNameLst>
                                      </p:cBhvr>
                                      <p:to>
                                        <p:strVal val="hidden"/>
                                      </p:to>
                                    </p:set>
                                  </p:childTnLst>
                                </p:cTn>
                              </p:par>
                              <p:par>
                                <p:cTn id="819" presetID="3" presetClass="exit" presetSubtype="5" fill="hold" grpId="5" nodeType="withEffect">
                                  <p:stCondLst>
                                    <p:cond delay="0"/>
                                  </p:stCondLst>
                                  <p:childTnLst>
                                    <p:animEffect transition="out" filter="blinds(vertical)">
                                      <p:cBhvr>
                                        <p:cTn id="820" dur="3000"/>
                                        <p:tgtEl>
                                          <p:spTgt spid="33"/>
                                        </p:tgtEl>
                                      </p:cBhvr>
                                    </p:animEffect>
                                    <p:set>
                                      <p:cBhvr>
                                        <p:cTn id="821" dur="1" fill="hold">
                                          <p:stCondLst>
                                            <p:cond delay="2999"/>
                                          </p:stCondLst>
                                        </p:cTn>
                                        <p:tgtEl>
                                          <p:spTgt spid="33"/>
                                        </p:tgtEl>
                                        <p:attrNameLst>
                                          <p:attrName>style.visibility</p:attrName>
                                        </p:attrNameLst>
                                      </p:cBhvr>
                                      <p:to>
                                        <p:strVal val="hidden"/>
                                      </p:to>
                                    </p:set>
                                  </p:childTnLst>
                                </p:cTn>
                              </p:par>
                              <p:par>
                                <p:cTn id="822" presetID="3" presetClass="exit" presetSubtype="5" fill="hold" grpId="5" nodeType="withEffect">
                                  <p:stCondLst>
                                    <p:cond delay="0"/>
                                  </p:stCondLst>
                                  <p:childTnLst>
                                    <p:animEffect transition="out" filter="blinds(vertical)">
                                      <p:cBhvr>
                                        <p:cTn id="823" dur="3000"/>
                                        <p:tgtEl>
                                          <p:spTgt spid="34"/>
                                        </p:tgtEl>
                                      </p:cBhvr>
                                    </p:animEffect>
                                    <p:set>
                                      <p:cBhvr>
                                        <p:cTn id="824" dur="1" fill="hold">
                                          <p:stCondLst>
                                            <p:cond delay="2999"/>
                                          </p:stCondLst>
                                        </p:cTn>
                                        <p:tgtEl>
                                          <p:spTgt spid="34"/>
                                        </p:tgtEl>
                                        <p:attrNameLst>
                                          <p:attrName>style.visibility</p:attrName>
                                        </p:attrNameLst>
                                      </p:cBhvr>
                                      <p:to>
                                        <p:strVal val="hidden"/>
                                      </p:to>
                                    </p:set>
                                  </p:childTnLst>
                                </p:cTn>
                              </p:par>
                              <p:par>
                                <p:cTn id="825" presetID="3" presetClass="exit" presetSubtype="5" fill="hold" grpId="5" nodeType="withEffect">
                                  <p:stCondLst>
                                    <p:cond delay="0"/>
                                  </p:stCondLst>
                                  <p:childTnLst>
                                    <p:animEffect transition="out" filter="blinds(vertical)">
                                      <p:cBhvr>
                                        <p:cTn id="826" dur="3000"/>
                                        <p:tgtEl>
                                          <p:spTgt spid="35"/>
                                        </p:tgtEl>
                                      </p:cBhvr>
                                    </p:animEffect>
                                    <p:set>
                                      <p:cBhvr>
                                        <p:cTn id="827" dur="1" fill="hold">
                                          <p:stCondLst>
                                            <p:cond delay="2999"/>
                                          </p:stCondLst>
                                        </p:cTn>
                                        <p:tgtEl>
                                          <p:spTgt spid="35"/>
                                        </p:tgtEl>
                                        <p:attrNameLst>
                                          <p:attrName>style.visibility</p:attrName>
                                        </p:attrNameLst>
                                      </p:cBhvr>
                                      <p:to>
                                        <p:strVal val="hidden"/>
                                      </p:to>
                                    </p:set>
                                  </p:childTnLst>
                                </p:cTn>
                              </p:par>
                              <p:par>
                                <p:cTn id="828" presetID="3" presetClass="exit" presetSubtype="5" fill="hold" grpId="5" nodeType="withEffect">
                                  <p:stCondLst>
                                    <p:cond delay="0"/>
                                  </p:stCondLst>
                                  <p:childTnLst>
                                    <p:animEffect transition="out" filter="blinds(vertical)">
                                      <p:cBhvr>
                                        <p:cTn id="829" dur="3000"/>
                                        <p:tgtEl>
                                          <p:spTgt spid="36"/>
                                        </p:tgtEl>
                                      </p:cBhvr>
                                    </p:animEffect>
                                    <p:set>
                                      <p:cBhvr>
                                        <p:cTn id="830" dur="1" fill="hold">
                                          <p:stCondLst>
                                            <p:cond delay="2999"/>
                                          </p:stCondLst>
                                        </p:cTn>
                                        <p:tgtEl>
                                          <p:spTgt spid="36"/>
                                        </p:tgtEl>
                                        <p:attrNameLst>
                                          <p:attrName>style.visibility</p:attrName>
                                        </p:attrNameLst>
                                      </p:cBhvr>
                                      <p:to>
                                        <p:strVal val="hidden"/>
                                      </p:to>
                                    </p:set>
                                  </p:childTnLst>
                                </p:cTn>
                              </p:par>
                              <p:par>
                                <p:cTn id="831" presetID="3" presetClass="exit" presetSubtype="5" fill="hold" grpId="5" nodeType="withEffect">
                                  <p:stCondLst>
                                    <p:cond delay="0"/>
                                  </p:stCondLst>
                                  <p:childTnLst>
                                    <p:animEffect transition="out" filter="blinds(vertical)">
                                      <p:cBhvr>
                                        <p:cTn id="832" dur="3000"/>
                                        <p:tgtEl>
                                          <p:spTgt spid="37"/>
                                        </p:tgtEl>
                                      </p:cBhvr>
                                    </p:animEffect>
                                    <p:set>
                                      <p:cBhvr>
                                        <p:cTn id="833" dur="1" fill="hold">
                                          <p:stCondLst>
                                            <p:cond delay="2999"/>
                                          </p:stCondLst>
                                        </p:cTn>
                                        <p:tgtEl>
                                          <p:spTgt spid="37"/>
                                        </p:tgtEl>
                                        <p:attrNameLst>
                                          <p:attrName>style.visibility</p:attrName>
                                        </p:attrNameLst>
                                      </p:cBhvr>
                                      <p:to>
                                        <p:strVal val="hidden"/>
                                      </p:to>
                                    </p:set>
                                  </p:childTnLst>
                                </p:cTn>
                              </p:par>
                              <p:par>
                                <p:cTn id="834" presetID="3" presetClass="exit" presetSubtype="5" fill="hold" grpId="5" nodeType="withEffect">
                                  <p:stCondLst>
                                    <p:cond delay="0"/>
                                  </p:stCondLst>
                                  <p:childTnLst>
                                    <p:animEffect transition="out" filter="blinds(vertical)">
                                      <p:cBhvr>
                                        <p:cTn id="835" dur="3000"/>
                                        <p:tgtEl>
                                          <p:spTgt spid="38"/>
                                        </p:tgtEl>
                                      </p:cBhvr>
                                    </p:animEffect>
                                    <p:set>
                                      <p:cBhvr>
                                        <p:cTn id="836" dur="1" fill="hold">
                                          <p:stCondLst>
                                            <p:cond delay="2999"/>
                                          </p:stCondLst>
                                        </p:cTn>
                                        <p:tgtEl>
                                          <p:spTgt spid="38"/>
                                        </p:tgtEl>
                                        <p:attrNameLst>
                                          <p:attrName>style.visibility</p:attrName>
                                        </p:attrNameLst>
                                      </p:cBhvr>
                                      <p:to>
                                        <p:strVal val="hidden"/>
                                      </p:to>
                                    </p:set>
                                  </p:childTnLst>
                                </p:cTn>
                              </p:par>
                              <p:par>
                                <p:cTn id="837" presetID="3" presetClass="exit" presetSubtype="5" fill="hold" grpId="5" nodeType="withEffect">
                                  <p:stCondLst>
                                    <p:cond delay="0"/>
                                  </p:stCondLst>
                                  <p:childTnLst>
                                    <p:animEffect transition="out" filter="blinds(vertical)">
                                      <p:cBhvr>
                                        <p:cTn id="838" dur="3000"/>
                                        <p:tgtEl>
                                          <p:spTgt spid="39"/>
                                        </p:tgtEl>
                                      </p:cBhvr>
                                    </p:animEffect>
                                    <p:set>
                                      <p:cBhvr>
                                        <p:cTn id="839" dur="1" fill="hold">
                                          <p:stCondLst>
                                            <p:cond delay="2999"/>
                                          </p:stCondLst>
                                        </p:cTn>
                                        <p:tgtEl>
                                          <p:spTgt spid="39"/>
                                        </p:tgtEl>
                                        <p:attrNameLst>
                                          <p:attrName>style.visibility</p:attrName>
                                        </p:attrNameLst>
                                      </p:cBhvr>
                                      <p:to>
                                        <p:strVal val="hidden"/>
                                      </p:to>
                                    </p:set>
                                  </p:childTnLst>
                                </p:cTn>
                              </p:par>
                              <p:par>
                                <p:cTn id="840" presetID="3" presetClass="exit" presetSubtype="5" fill="hold" grpId="5" nodeType="withEffect">
                                  <p:stCondLst>
                                    <p:cond delay="0"/>
                                  </p:stCondLst>
                                  <p:childTnLst>
                                    <p:animEffect transition="out" filter="blinds(vertical)">
                                      <p:cBhvr>
                                        <p:cTn id="841" dur="3000"/>
                                        <p:tgtEl>
                                          <p:spTgt spid="40"/>
                                        </p:tgtEl>
                                      </p:cBhvr>
                                    </p:animEffect>
                                    <p:set>
                                      <p:cBhvr>
                                        <p:cTn id="842" dur="1" fill="hold">
                                          <p:stCondLst>
                                            <p:cond delay="2999"/>
                                          </p:stCondLst>
                                        </p:cTn>
                                        <p:tgtEl>
                                          <p:spTgt spid="40"/>
                                        </p:tgtEl>
                                        <p:attrNameLst>
                                          <p:attrName>style.visibility</p:attrName>
                                        </p:attrNameLst>
                                      </p:cBhvr>
                                      <p:to>
                                        <p:strVal val="hidden"/>
                                      </p:to>
                                    </p:set>
                                  </p:childTnLst>
                                </p:cTn>
                              </p:par>
                              <p:par>
                                <p:cTn id="843" presetID="3" presetClass="exit" presetSubtype="5" fill="hold" grpId="5" nodeType="withEffect">
                                  <p:stCondLst>
                                    <p:cond delay="0"/>
                                  </p:stCondLst>
                                  <p:childTnLst>
                                    <p:animEffect transition="out" filter="blinds(vertical)">
                                      <p:cBhvr>
                                        <p:cTn id="844" dur="3000"/>
                                        <p:tgtEl>
                                          <p:spTgt spid="41"/>
                                        </p:tgtEl>
                                      </p:cBhvr>
                                    </p:animEffect>
                                    <p:set>
                                      <p:cBhvr>
                                        <p:cTn id="845" dur="1" fill="hold">
                                          <p:stCondLst>
                                            <p:cond delay="2999"/>
                                          </p:stCondLst>
                                        </p:cTn>
                                        <p:tgtEl>
                                          <p:spTgt spid="41"/>
                                        </p:tgtEl>
                                        <p:attrNameLst>
                                          <p:attrName>style.visibility</p:attrName>
                                        </p:attrNameLst>
                                      </p:cBhvr>
                                      <p:to>
                                        <p:strVal val="hidden"/>
                                      </p:to>
                                    </p:set>
                                  </p:childTnLst>
                                </p:cTn>
                              </p:par>
                              <p:par>
                                <p:cTn id="846" presetID="3" presetClass="exit" presetSubtype="5" fill="hold" grpId="5" nodeType="withEffect">
                                  <p:stCondLst>
                                    <p:cond delay="0"/>
                                  </p:stCondLst>
                                  <p:childTnLst>
                                    <p:animEffect transition="out" filter="blinds(vertical)">
                                      <p:cBhvr>
                                        <p:cTn id="847" dur="3000"/>
                                        <p:tgtEl>
                                          <p:spTgt spid="42"/>
                                        </p:tgtEl>
                                      </p:cBhvr>
                                    </p:animEffect>
                                    <p:set>
                                      <p:cBhvr>
                                        <p:cTn id="848" dur="1" fill="hold">
                                          <p:stCondLst>
                                            <p:cond delay="2999"/>
                                          </p:stCondLst>
                                        </p:cTn>
                                        <p:tgtEl>
                                          <p:spTgt spid="42"/>
                                        </p:tgtEl>
                                        <p:attrNameLst>
                                          <p:attrName>style.visibility</p:attrName>
                                        </p:attrNameLst>
                                      </p:cBhvr>
                                      <p:to>
                                        <p:strVal val="hidden"/>
                                      </p:to>
                                    </p:set>
                                  </p:childTnLst>
                                </p:cTn>
                              </p:par>
                              <p:par>
                                <p:cTn id="849" presetID="3" presetClass="exit" presetSubtype="5" fill="hold" grpId="5" nodeType="withEffect">
                                  <p:stCondLst>
                                    <p:cond delay="0"/>
                                  </p:stCondLst>
                                  <p:childTnLst>
                                    <p:animEffect transition="out" filter="blinds(vertical)">
                                      <p:cBhvr>
                                        <p:cTn id="850" dur="3000"/>
                                        <p:tgtEl>
                                          <p:spTgt spid="43"/>
                                        </p:tgtEl>
                                      </p:cBhvr>
                                    </p:animEffect>
                                    <p:set>
                                      <p:cBhvr>
                                        <p:cTn id="851" dur="1" fill="hold">
                                          <p:stCondLst>
                                            <p:cond delay="2999"/>
                                          </p:stCondLst>
                                        </p:cTn>
                                        <p:tgtEl>
                                          <p:spTgt spid="43"/>
                                        </p:tgtEl>
                                        <p:attrNameLst>
                                          <p:attrName>style.visibility</p:attrName>
                                        </p:attrNameLst>
                                      </p:cBhvr>
                                      <p:to>
                                        <p:strVal val="hidden"/>
                                      </p:to>
                                    </p:set>
                                  </p:childTnLst>
                                </p:cTn>
                              </p:par>
                              <p:par>
                                <p:cTn id="852" presetID="3" presetClass="exit" presetSubtype="5" fill="hold" grpId="5" nodeType="withEffect">
                                  <p:stCondLst>
                                    <p:cond delay="0"/>
                                  </p:stCondLst>
                                  <p:childTnLst>
                                    <p:animEffect transition="out" filter="blinds(vertical)">
                                      <p:cBhvr>
                                        <p:cTn id="853" dur="3000"/>
                                        <p:tgtEl>
                                          <p:spTgt spid="44"/>
                                        </p:tgtEl>
                                      </p:cBhvr>
                                    </p:animEffect>
                                    <p:set>
                                      <p:cBhvr>
                                        <p:cTn id="854" dur="1" fill="hold">
                                          <p:stCondLst>
                                            <p:cond delay="2999"/>
                                          </p:stCondLst>
                                        </p:cTn>
                                        <p:tgtEl>
                                          <p:spTgt spid="44"/>
                                        </p:tgtEl>
                                        <p:attrNameLst>
                                          <p:attrName>style.visibility</p:attrName>
                                        </p:attrNameLst>
                                      </p:cBhvr>
                                      <p:to>
                                        <p:strVal val="hidden"/>
                                      </p:to>
                                    </p:set>
                                  </p:childTnLst>
                                </p:cTn>
                              </p:par>
                              <p:par>
                                <p:cTn id="855" presetID="3" presetClass="exit" presetSubtype="5" fill="hold" grpId="5" nodeType="withEffect">
                                  <p:stCondLst>
                                    <p:cond delay="0"/>
                                  </p:stCondLst>
                                  <p:childTnLst>
                                    <p:animEffect transition="out" filter="blinds(vertical)">
                                      <p:cBhvr>
                                        <p:cTn id="856" dur="3000"/>
                                        <p:tgtEl>
                                          <p:spTgt spid="45"/>
                                        </p:tgtEl>
                                      </p:cBhvr>
                                    </p:animEffect>
                                    <p:set>
                                      <p:cBhvr>
                                        <p:cTn id="857" dur="1" fill="hold">
                                          <p:stCondLst>
                                            <p:cond delay="2999"/>
                                          </p:stCondLst>
                                        </p:cTn>
                                        <p:tgtEl>
                                          <p:spTgt spid="45"/>
                                        </p:tgtEl>
                                        <p:attrNameLst>
                                          <p:attrName>style.visibility</p:attrName>
                                        </p:attrNameLst>
                                      </p:cBhvr>
                                      <p:to>
                                        <p:strVal val="hidden"/>
                                      </p:to>
                                    </p:set>
                                  </p:childTnLst>
                                </p:cTn>
                              </p:par>
                              <p:par>
                                <p:cTn id="858" presetID="3" presetClass="exit" presetSubtype="5" fill="hold" grpId="5" nodeType="withEffect">
                                  <p:stCondLst>
                                    <p:cond delay="0"/>
                                  </p:stCondLst>
                                  <p:childTnLst>
                                    <p:animEffect transition="out" filter="blinds(vertical)">
                                      <p:cBhvr>
                                        <p:cTn id="859" dur="3000"/>
                                        <p:tgtEl>
                                          <p:spTgt spid="46"/>
                                        </p:tgtEl>
                                      </p:cBhvr>
                                    </p:animEffect>
                                    <p:set>
                                      <p:cBhvr>
                                        <p:cTn id="860" dur="1" fill="hold">
                                          <p:stCondLst>
                                            <p:cond delay="2999"/>
                                          </p:stCondLst>
                                        </p:cTn>
                                        <p:tgtEl>
                                          <p:spTgt spid="46"/>
                                        </p:tgtEl>
                                        <p:attrNameLst>
                                          <p:attrName>style.visibility</p:attrName>
                                        </p:attrNameLst>
                                      </p:cBhvr>
                                      <p:to>
                                        <p:strVal val="hidden"/>
                                      </p:to>
                                    </p:set>
                                  </p:childTnLst>
                                </p:cTn>
                              </p:par>
                              <p:par>
                                <p:cTn id="861" presetID="3" presetClass="exit" presetSubtype="5" fill="hold" grpId="5" nodeType="withEffect">
                                  <p:stCondLst>
                                    <p:cond delay="0"/>
                                  </p:stCondLst>
                                  <p:childTnLst>
                                    <p:animEffect transition="out" filter="blinds(vertical)">
                                      <p:cBhvr>
                                        <p:cTn id="862" dur="3000"/>
                                        <p:tgtEl>
                                          <p:spTgt spid="47"/>
                                        </p:tgtEl>
                                      </p:cBhvr>
                                    </p:animEffect>
                                    <p:set>
                                      <p:cBhvr>
                                        <p:cTn id="863" dur="1" fill="hold">
                                          <p:stCondLst>
                                            <p:cond delay="2999"/>
                                          </p:stCondLst>
                                        </p:cTn>
                                        <p:tgtEl>
                                          <p:spTgt spid="47"/>
                                        </p:tgtEl>
                                        <p:attrNameLst>
                                          <p:attrName>style.visibility</p:attrName>
                                        </p:attrNameLst>
                                      </p:cBhvr>
                                      <p:to>
                                        <p:strVal val="hidden"/>
                                      </p:to>
                                    </p:set>
                                  </p:childTnLst>
                                </p:cTn>
                              </p:par>
                              <p:par>
                                <p:cTn id="864" presetID="3" presetClass="exit" presetSubtype="5" fill="hold" grpId="5" nodeType="withEffect">
                                  <p:stCondLst>
                                    <p:cond delay="0"/>
                                  </p:stCondLst>
                                  <p:childTnLst>
                                    <p:animEffect transition="out" filter="blinds(vertical)">
                                      <p:cBhvr>
                                        <p:cTn id="865" dur="3000"/>
                                        <p:tgtEl>
                                          <p:spTgt spid="48"/>
                                        </p:tgtEl>
                                      </p:cBhvr>
                                    </p:animEffect>
                                    <p:set>
                                      <p:cBhvr>
                                        <p:cTn id="866" dur="1" fill="hold">
                                          <p:stCondLst>
                                            <p:cond delay="2999"/>
                                          </p:stCondLst>
                                        </p:cTn>
                                        <p:tgtEl>
                                          <p:spTgt spid="48"/>
                                        </p:tgtEl>
                                        <p:attrNameLst>
                                          <p:attrName>style.visibility</p:attrName>
                                        </p:attrNameLst>
                                      </p:cBhvr>
                                      <p:to>
                                        <p:strVal val="hidden"/>
                                      </p:to>
                                    </p:set>
                                  </p:childTnLst>
                                </p:cTn>
                              </p:par>
                              <p:par>
                                <p:cTn id="867" presetID="3" presetClass="exit" presetSubtype="5" fill="hold" grpId="5" nodeType="withEffect">
                                  <p:stCondLst>
                                    <p:cond delay="0"/>
                                  </p:stCondLst>
                                  <p:childTnLst>
                                    <p:animEffect transition="out" filter="blinds(vertical)">
                                      <p:cBhvr>
                                        <p:cTn id="868" dur="3000"/>
                                        <p:tgtEl>
                                          <p:spTgt spid="49"/>
                                        </p:tgtEl>
                                      </p:cBhvr>
                                    </p:animEffect>
                                    <p:set>
                                      <p:cBhvr>
                                        <p:cTn id="869" dur="1" fill="hold">
                                          <p:stCondLst>
                                            <p:cond delay="2999"/>
                                          </p:stCondLst>
                                        </p:cTn>
                                        <p:tgtEl>
                                          <p:spTgt spid="49"/>
                                        </p:tgtEl>
                                        <p:attrNameLst>
                                          <p:attrName>style.visibility</p:attrName>
                                        </p:attrNameLst>
                                      </p:cBhvr>
                                      <p:to>
                                        <p:strVal val="hidden"/>
                                      </p:to>
                                    </p:set>
                                  </p:childTnLst>
                                </p:cTn>
                              </p:par>
                              <p:par>
                                <p:cTn id="870" presetID="3" presetClass="exit" presetSubtype="5" fill="hold" grpId="5" nodeType="withEffect">
                                  <p:stCondLst>
                                    <p:cond delay="0"/>
                                  </p:stCondLst>
                                  <p:childTnLst>
                                    <p:animEffect transition="out" filter="blinds(vertical)">
                                      <p:cBhvr>
                                        <p:cTn id="871" dur="3000"/>
                                        <p:tgtEl>
                                          <p:spTgt spid="50"/>
                                        </p:tgtEl>
                                      </p:cBhvr>
                                    </p:animEffect>
                                    <p:set>
                                      <p:cBhvr>
                                        <p:cTn id="872" dur="1" fill="hold">
                                          <p:stCondLst>
                                            <p:cond delay="2999"/>
                                          </p:stCondLst>
                                        </p:cTn>
                                        <p:tgtEl>
                                          <p:spTgt spid="50"/>
                                        </p:tgtEl>
                                        <p:attrNameLst>
                                          <p:attrName>style.visibility</p:attrName>
                                        </p:attrNameLst>
                                      </p:cBhvr>
                                      <p:to>
                                        <p:strVal val="hidden"/>
                                      </p:to>
                                    </p:set>
                                  </p:childTnLst>
                                </p:cTn>
                              </p:par>
                              <p:par>
                                <p:cTn id="873" presetID="17" presetClass="entr" presetSubtype="1" fill="hold" nodeType="withEffect">
                                  <p:stCondLst>
                                    <p:cond delay="0"/>
                                  </p:stCondLst>
                                  <p:childTnLst>
                                    <p:set>
                                      <p:cBhvr>
                                        <p:cTn id="874" dur="1" fill="hold">
                                          <p:stCondLst>
                                            <p:cond delay="0"/>
                                          </p:stCondLst>
                                        </p:cTn>
                                        <p:tgtEl>
                                          <p:spTgt spid="2"/>
                                        </p:tgtEl>
                                        <p:attrNameLst>
                                          <p:attrName>style.visibility</p:attrName>
                                        </p:attrNameLst>
                                      </p:cBhvr>
                                      <p:to>
                                        <p:strVal val="visible"/>
                                      </p:to>
                                    </p:set>
                                    <p:anim calcmode="lin" valueType="num">
                                      <p:cBhvr>
                                        <p:cTn id="875" dur="3000" fill="hold"/>
                                        <p:tgtEl>
                                          <p:spTgt spid="2"/>
                                        </p:tgtEl>
                                        <p:attrNameLst>
                                          <p:attrName>ppt_x</p:attrName>
                                        </p:attrNameLst>
                                      </p:cBhvr>
                                      <p:tavLst>
                                        <p:tav tm="0">
                                          <p:val>
                                            <p:strVal val="#ppt_x"/>
                                          </p:val>
                                        </p:tav>
                                        <p:tav tm="100000">
                                          <p:val>
                                            <p:strVal val="#ppt_x"/>
                                          </p:val>
                                        </p:tav>
                                      </p:tavLst>
                                    </p:anim>
                                    <p:anim calcmode="lin" valueType="num">
                                      <p:cBhvr>
                                        <p:cTn id="876" dur="3000" fill="hold"/>
                                        <p:tgtEl>
                                          <p:spTgt spid="2"/>
                                        </p:tgtEl>
                                        <p:attrNameLst>
                                          <p:attrName>ppt_y</p:attrName>
                                        </p:attrNameLst>
                                      </p:cBhvr>
                                      <p:tavLst>
                                        <p:tav tm="0">
                                          <p:val>
                                            <p:strVal val="#ppt_y-#ppt_h/2"/>
                                          </p:val>
                                        </p:tav>
                                        <p:tav tm="100000">
                                          <p:val>
                                            <p:strVal val="#ppt_y"/>
                                          </p:val>
                                        </p:tav>
                                      </p:tavLst>
                                    </p:anim>
                                    <p:anim calcmode="lin" valueType="num">
                                      <p:cBhvr>
                                        <p:cTn id="877" dur="3000" fill="hold"/>
                                        <p:tgtEl>
                                          <p:spTgt spid="2"/>
                                        </p:tgtEl>
                                        <p:attrNameLst>
                                          <p:attrName>ppt_w</p:attrName>
                                        </p:attrNameLst>
                                      </p:cBhvr>
                                      <p:tavLst>
                                        <p:tav tm="0">
                                          <p:val>
                                            <p:strVal val="#ppt_w"/>
                                          </p:val>
                                        </p:tav>
                                        <p:tav tm="100000">
                                          <p:val>
                                            <p:strVal val="#ppt_w"/>
                                          </p:val>
                                        </p:tav>
                                      </p:tavLst>
                                    </p:anim>
                                    <p:anim calcmode="lin" valueType="num">
                                      <p:cBhvr>
                                        <p:cTn id="87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2" animBg="1"/>
      <p:bldP spid="3" grpId="3" animBg="1"/>
      <p:bldP spid="3" grpId="4" animBg="1"/>
      <p:bldP spid="3" grpId="5" animBg="1"/>
      <p:bldP spid="4" grpId="0" animBg="1"/>
      <p:bldP spid="4" grpId="2" animBg="1"/>
      <p:bldP spid="4" grpId="3" animBg="1"/>
      <p:bldP spid="4" grpId="4" animBg="1"/>
      <p:bldP spid="4" grpId="5" animBg="1"/>
      <p:bldP spid="5" grpId="0" animBg="1"/>
      <p:bldP spid="5" grpId="2" animBg="1"/>
      <p:bldP spid="5" grpId="3" animBg="1"/>
      <p:bldP spid="5" grpId="4" animBg="1"/>
      <p:bldP spid="5" grpId="5" animBg="1"/>
      <p:bldP spid="6" grpId="0" animBg="1"/>
      <p:bldP spid="6" grpId="2" animBg="1"/>
      <p:bldP spid="6" grpId="3" animBg="1"/>
      <p:bldP spid="6" grpId="4" animBg="1"/>
      <p:bldP spid="6" grpId="5" animBg="1"/>
      <p:bldP spid="7" grpId="0" animBg="1"/>
      <p:bldP spid="7" grpId="2" animBg="1"/>
      <p:bldP spid="7" grpId="3" animBg="1"/>
      <p:bldP spid="7" grpId="4" animBg="1"/>
      <p:bldP spid="7" grpId="5" animBg="1"/>
      <p:bldP spid="8" grpId="0" animBg="1"/>
      <p:bldP spid="8" grpId="2" animBg="1"/>
      <p:bldP spid="8" grpId="3" animBg="1"/>
      <p:bldP spid="8" grpId="4" animBg="1"/>
      <p:bldP spid="8" grpId="5" animBg="1"/>
      <p:bldP spid="9" grpId="0" animBg="1"/>
      <p:bldP spid="9" grpId="2" animBg="1"/>
      <p:bldP spid="9" grpId="3" animBg="1"/>
      <p:bldP spid="9" grpId="4" animBg="1"/>
      <p:bldP spid="9" grpId="5" animBg="1"/>
      <p:bldP spid="10" grpId="0" animBg="1"/>
      <p:bldP spid="10" grpId="2" animBg="1"/>
      <p:bldP spid="10" grpId="3" animBg="1"/>
      <p:bldP spid="10" grpId="4" animBg="1"/>
      <p:bldP spid="10" grpId="5" animBg="1"/>
      <p:bldP spid="11" grpId="0" animBg="1"/>
      <p:bldP spid="11" grpId="2" animBg="1"/>
      <p:bldP spid="11" grpId="3" animBg="1"/>
      <p:bldP spid="11" grpId="4" animBg="1"/>
      <p:bldP spid="11" grpId="5" animBg="1"/>
      <p:bldP spid="12" grpId="0" animBg="1"/>
      <p:bldP spid="12" grpId="2" animBg="1"/>
      <p:bldP spid="12" grpId="3" animBg="1"/>
      <p:bldP spid="12" grpId="4" animBg="1"/>
      <p:bldP spid="12" grpId="5" animBg="1"/>
      <p:bldP spid="13" grpId="0" animBg="1"/>
      <p:bldP spid="13" grpId="2" animBg="1"/>
      <p:bldP spid="13" grpId="3" animBg="1"/>
      <p:bldP spid="13" grpId="4" animBg="1"/>
      <p:bldP spid="13" grpId="5" animBg="1"/>
      <p:bldP spid="14" grpId="0" animBg="1"/>
      <p:bldP spid="14" grpId="2" animBg="1"/>
      <p:bldP spid="14" grpId="3" animBg="1"/>
      <p:bldP spid="14" grpId="4" animBg="1"/>
      <p:bldP spid="14" grpId="5" animBg="1"/>
      <p:bldP spid="15" grpId="0" animBg="1"/>
      <p:bldP spid="15" grpId="2" animBg="1"/>
      <p:bldP spid="15" grpId="3" animBg="1"/>
      <p:bldP spid="15" grpId="4" animBg="1"/>
      <p:bldP spid="15" grpId="5" animBg="1"/>
      <p:bldP spid="16" grpId="0" animBg="1"/>
      <p:bldP spid="16" grpId="2" animBg="1"/>
      <p:bldP spid="16" grpId="3" animBg="1"/>
      <p:bldP spid="16" grpId="4" animBg="1"/>
      <p:bldP spid="16" grpId="5" animBg="1"/>
      <p:bldP spid="17" grpId="0" animBg="1"/>
      <p:bldP spid="17" grpId="2" animBg="1"/>
      <p:bldP spid="17" grpId="3" animBg="1"/>
      <p:bldP spid="17" grpId="4" animBg="1"/>
      <p:bldP spid="17" grpId="5" animBg="1"/>
      <p:bldP spid="18" grpId="0" animBg="1"/>
      <p:bldP spid="18" grpId="2" animBg="1"/>
      <p:bldP spid="18" grpId="3" animBg="1"/>
      <p:bldP spid="18" grpId="4" animBg="1"/>
      <p:bldP spid="18" grpId="5" animBg="1"/>
      <p:bldP spid="19" grpId="0" animBg="1"/>
      <p:bldP spid="19" grpId="2" animBg="1"/>
      <p:bldP spid="19" grpId="3" animBg="1"/>
      <p:bldP spid="19" grpId="4" animBg="1"/>
      <p:bldP spid="19" grpId="5" animBg="1"/>
      <p:bldP spid="20" grpId="0" animBg="1"/>
      <p:bldP spid="20" grpId="2" animBg="1"/>
      <p:bldP spid="20" grpId="3" animBg="1"/>
      <p:bldP spid="20" grpId="4" animBg="1"/>
      <p:bldP spid="20" grpId="5" animBg="1"/>
      <p:bldP spid="21" grpId="0" animBg="1"/>
      <p:bldP spid="21" grpId="2" animBg="1"/>
      <p:bldP spid="21" grpId="3" animBg="1"/>
      <p:bldP spid="21" grpId="4" animBg="1"/>
      <p:bldP spid="21" grpId="5" animBg="1"/>
      <p:bldP spid="22" grpId="0" animBg="1"/>
      <p:bldP spid="22" grpId="2" animBg="1"/>
      <p:bldP spid="22" grpId="3" animBg="1"/>
      <p:bldP spid="22" grpId="4" animBg="1"/>
      <p:bldP spid="22" grpId="5" animBg="1"/>
      <p:bldP spid="23" grpId="0" animBg="1"/>
      <p:bldP spid="23" grpId="2" animBg="1"/>
      <p:bldP spid="23" grpId="3" animBg="1"/>
      <p:bldP spid="23" grpId="4" animBg="1"/>
      <p:bldP spid="23" grpId="5" animBg="1"/>
      <p:bldP spid="24" grpId="0" animBg="1"/>
      <p:bldP spid="24" grpId="2" animBg="1"/>
      <p:bldP spid="24" grpId="3" animBg="1"/>
      <p:bldP spid="24" grpId="4" animBg="1"/>
      <p:bldP spid="24" grpId="5" animBg="1"/>
      <p:bldP spid="25" grpId="0" animBg="1"/>
      <p:bldP spid="25" grpId="2" animBg="1"/>
      <p:bldP spid="25" grpId="3" animBg="1"/>
      <p:bldP spid="25" grpId="4" animBg="1"/>
      <p:bldP spid="25" grpId="5" animBg="1"/>
      <p:bldP spid="26" grpId="0" animBg="1"/>
      <p:bldP spid="26" grpId="2" animBg="1"/>
      <p:bldP spid="26" grpId="3" animBg="1"/>
      <p:bldP spid="26" grpId="4" animBg="1"/>
      <p:bldP spid="26" grpId="5" animBg="1"/>
      <p:bldP spid="27" grpId="0" animBg="1"/>
      <p:bldP spid="27" grpId="2" animBg="1"/>
      <p:bldP spid="27" grpId="3" animBg="1"/>
      <p:bldP spid="27" grpId="4" animBg="1"/>
      <p:bldP spid="27" grpId="5" animBg="1"/>
      <p:bldP spid="28" grpId="0" animBg="1"/>
      <p:bldP spid="28" grpId="2" animBg="1"/>
      <p:bldP spid="28" grpId="3" animBg="1"/>
      <p:bldP spid="28" grpId="4" animBg="1"/>
      <p:bldP spid="28" grpId="5" animBg="1"/>
      <p:bldP spid="29" grpId="0" animBg="1"/>
      <p:bldP spid="29" grpId="2" animBg="1"/>
      <p:bldP spid="29" grpId="3" animBg="1"/>
      <p:bldP spid="29" grpId="4" animBg="1"/>
      <p:bldP spid="29" grpId="5" animBg="1"/>
      <p:bldP spid="30" grpId="0" animBg="1"/>
      <p:bldP spid="30" grpId="2" animBg="1"/>
      <p:bldP spid="30" grpId="3" animBg="1"/>
      <p:bldP spid="30" grpId="4" animBg="1"/>
      <p:bldP spid="30" grpId="5" animBg="1"/>
      <p:bldP spid="31" grpId="0" animBg="1"/>
      <p:bldP spid="31" grpId="2" animBg="1"/>
      <p:bldP spid="31" grpId="3" animBg="1"/>
      <p:bldP spid="31" grpId="4" animBg="1"/>
      <p:bldP spid="31" grpId="5" animBg="1"/>
      <p:bldP spid="32" grpId="0" animBg="1"/>
      <p:bldP spid="32" grpId="2" animBg="1"/>
      <p:bldP spid="32" grpId="3" animBg="1"/>
      <p:bldP spid="32" grpId="4" animBg="1"/>
      <p:bldP spid="32" grpId="5" animBg="1"/>
      <p:bldP spid="33" grpId="0" animBg="1"/>
      <p:bldP spid="33" grpId="2" animBg="1"/>
      <p:bldP spid="33" grpId="3" animBg="1"/>
      <p:bldP spid="33" grpId="4" animBg="1"/>
      <p:bldP spid="33" grpId="5" animBg="1"/>
      <p:bldP spid="34" grpId="0" animBg="1"/>
      <p:bldP spid="34" grpId="2" animBg="1"/>
      <p:bldP spid="34" grpId="3" animBg="1"/>
      <p:bldP spid="34" grpId="4" animBg="1"/>
      <p:bldP spid="34" grpId="5" animBg="1"/>
      <p:bldP spid="35" grpId="0" animBg="1"/>
      <p:bldP spid="35" grpId="2" animBg="1"/>
      <p:bldP spid="35" grpId="3" animBg="1"/>
      <p:bldP spid="35" grpId="4" animBg="1"/>
      <p:bldP spid="35" grpId="5" animBg="1"/>
      <p:bldP spid="36" grpId="0" animBg="1"/>
      <p:bldP spid="36" grpId="2" animBg="1"/>
      <p:bldP spid="36" grpId="3" animBg="1"/>
      <p:bldP spid="36" grpId="4" animBg="1"/>
      <p:bldP spid="36" grpId="5" animBg="1"/>
      <p:bldP spid="37" grpId="0" animBg="1"/>
      <p:bldP spid="37" grpId="2" animBg="1"/>
      <p:bldP spid="37" grpId="3" animBg="1"/>
      <p:bldP spid="37" grpId="4" animBg="1"/>
      <p:bldP spid="37" grpId="5" animBg="1"/>
      <p:bldP spid="38" grpId="0" animBg="1"/>
      <p:bldP spid="38" grpId="2" animBg="1"/>
      <p:bldP spid="38" grpId="3" animBg="1"/>
      <p:bldP spid="38" grpId="4" animBg="1"/>
      <p:bldP spid="38" grpId="5" animBg="1"/>
      <p:bldP spid="39" grpId="0" animBg="1"/>
      <p:bldP spid="39" grpId="2" animBg="1"/>
      <p:bldP spid="39" grpId="3" animBg="1"/>
      <p:bldP spid="39" grpId="4" animBg="1"/>
      <p:bldP spid="39" grpId="5" animBg="1"/>
      <p:bldP spid="40" grpId="0" animBg="1"/>
      <p:bldP spid="40" grpId="2" animBg="1"/>
      <p:bldP spid="40" grpId="3" animBg="1"/>
      <p:bldP spid="40" grpId="4" animBg="1"/>
      <p:bldP spid="40" grpId="5" animBg="1"/>
      <p:bldP spid="41" grpId="0" animBg="1"/>
      <p:bldP spid="41" grpId="2" animBg="1"/>
      <p:bldP spid="41" grpId="3" animBg="1"/>
      <p:bldP spid="41" grpId="4" animBg="1"/>
      <p:bldP spid="41" grpId="5" animBg="1"/>
      <p:bldP spid="42" grpId="0" animBg="1"/>
      <p:bldP spid="42" grpId="2" animBg="1"/>
      <p:bldP spid="42" grpId="3" animBg="1"/>
      <p:bldP spid="42" grpId="4" animBg="1"/>
      <p:bldP spid="42" grpId="5" animBg="1"/>
      <p:bldP spid="43" grpId="0" animBg="1"/>
      <p:bldP spid="43" grpId="2" animBg="1"/>
      <p:bldP spid="43" grpId="3" animBg="1"/>
      <p:bldP spid="43" grpId="4" animBg="1"/>
      <p:bldP spid="43" grpId="5" animBg="1"/>
      <p:bldP spid="44" grpId="0" animBg="1"/>
      <p:bldP spid="44" grpId="2" animBg="1"/>
      <p:bldP spid="44" grpId="3" animBg="1"/>
      <p:bldP spid="44" grpId="4" animBg="1"/>
      <p:bldP spid="44" grpId="5" animBg="1"/>
      <p:bldP spid="45" grpId="0" animBg="1"/>
      <p:bldP spid="45" grpId="2" animBg="1"/>
      <p:bldP spid="45" grpId="3" animBg="1"/>
      <p:bldP spid="45" grpId="4" animBg="1"/>
      <p:bldP spid="45" grpId="5" animBg="1"/>
      <p:bldP spid="46" grpId="0" animBg="1"/>
      <p:bldP spid="46" grpId="2" animBg="1"/>
      <p:bldP spid="46" grpId="3" animBg="1"/>
      <p:bldP spid="46" grpId="4" animBg="1"/>
      <p:bldP spid="46" grpId="5" animBg="1"/>
      <p:bldP spid="47" grpId="0" animBg="1"/>
      <p:bldP spid="47" grpId="2" animBg="1"/>
      <p:bldP spid="47" grpId="3" animBg="1"/>
      <p:bldP spid="47" grpId="4" animBg="1"/>
      <p:bldP spid="47" grpId="5" animBg="1"/>
      <p:bldP spid="48" grpId="0" animBg="1"/>
      <p:bldP spid="48" grpId="2" animBg="1"/>
      <p:bldP spid="48" grpId="3" animBg="1"/>
      <p:bldP spid="48" grpId="4" animBg="1"/>
      <p:bldP spid="48" grpId="5" animBg="1"/>
      <p:bldP spid="49" grpId="0" animBg="1"/>
      <p:bldP spid="49" grpId="2" animBg="1"/>
      <p:bldP spid="49" grpId="3" animBg="1"/>
      <p:bldP spid="49" grpId="4" animBg="1"/>
      <p:bldP spid="49" grpId="5" animBg="1"/>
      <p:bldP spid="50" grpId="0" animBg="1"/>
      <p:bldP spid="50" grpId="2" animBg="1"/>
      <p:bldP spid="50" grpId="3" animBg="1"/>
      <p:bldP spid="50" grpId="4" animBg="1"/>
      <p:bldP spid="50" grpId="5" animBg="1"/>
      <p:bldP spid="5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4" name="3 Rectángulo redondeado"/>
          <p:cNvSpPr/>
          <p:nvPr/>
        </p:nvSpPr>
        <p:spPr>
          <a:xfrm>
            <a:off x="357158" y="214296"/>
            <a:ext cx="8501122" cy="4714908"/>
          </a:xfrm>
          <a:prstGeom prst="roundRect">
            <a:avLst/>
          </a:prstGeom>
          <a:noFill/>
          <a:ln w="28575">
            <a:solidFill>
              <a:srgbClr val="ECD89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357172"/>
            <a:ext cx="8082018" cy="4438680"/>
          </a:xfrm>
          <a:prstGeom prst="roundRect">
            <a:avLst/>
          </a:prstGeom>
          <a:noFill/>
          <a:ln w="28575">
            <a:solidFill>
              <a:srgbClr val="6B330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357422" y="785800"/>
            <a:ext cx="4572032" cy="769441"/>
          </a:xfrm>
          <a:prstGeom prst="rect">
            <a:avLst/>
          </a:prstGeom>
          <a:noFill/>
        </p:spPr>
        <p:txBody>
          <a:bodyPr wrap="square" rtlCol="0">
            <a:spAutoFit/>
            <a:scene3d>
              <a:camera prst="orthographicFront"/>
              <a:lightRig rig="threePt" dir="t"/>
            </a:scene3d>
            <a:sp3d extrusionH="57150">
              <a:bevelT h="25400" prst="softRound"/>
            </a:sp3d>
          </a:bodyPr>
          <a:lstStyle/>
          <a:p>
            <a:r>
              <a:rPr lang="es-ES" sz="2400"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SENSIBILIDAD  AMBIENTAL</a:t>
            </a:r>
          </a:p>
          <a:p>
            <a:endParaRPr lang="es-ES" sz="2000" b="1" dirty="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endParaRPr>
          </a:p>
        </p:txBody>
      </p:sp>
      <p:sp>
        <p:nvSpPr>
          <p:cNvPr id="7" name="6 CuadroTexto"/>
          <p:cNvSpPr txBox="1"/>
          <p:nvPr/>
        </p:nvSpPr>
        <p:spPr>
          <a:xfrm>
            <a:off x="714348" y="1500180"/>
            <a:ext cx="7715304" cy="224676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latin typeface="Agency FB" pitchFamily="34" charset="0"/>
              </a:rPr>
              <a:t>Y es que estos mamíferos son muy sensibles a los cambios ambientales; al punto de permanecer inactivas en climas cálidos, cuando las temperaturas son elevadas. Por su parte, las que habitan en climas extremadamente fríos suelen hibernar. Excepto las terrestres, la mayoría de las especies de ardillas son arborícolas.</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La esperanza de vida de las ardillas varía entre ocho y 12 años de edad. Son animales muy ágiles, con un gran desarrollo del olfato, el oído y la vista, al punto de sostenerse el criterio de que perciben los colores.</a:t>
            </a:r>
            <a:endParaRPr lang="es-ES" sz="2000" b="1"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4ab9c6a344288b491ce04aa8d64f9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52000">
                <a:schemeClr val="bg1"/>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sp>
        <p:nvSpPr>
          <p:cNvPr id="4" name="3 Rectángulo redondeado"/>
          <p:cNvSpPr/>
          <p:nvPr/>
        </p:nvSpPr>
        <p:spPr>
          <a:xfrm>
            <a:off x="357158" y="214296"/>
            <a:ext cx="8501122" cy="4714908"/>
          </a:xfrm>
          <a:prstGeom prst="roundRect">
            <a:avLst/>
          </a:prstGeom>
          <a:noFill/>
          <a:ln w="28575">
            <a:solidFill>
              <a:srgbClr val="ECD89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357172"/>
            <a:ext cx="8082018" cy="4438680"/>
          </a:xfrm>
          <a:prstGeom prst="roundRect">
            <a:avLst/>
          </a:prstGeom>
          <a:noFill/>
          <a:ln w="28575">
            <a:solidFill>
              <a:srgbClr val="6B330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3643306" y="428610"/>
            <a:ext cx="1695849" cy="738664"/>
          </a:xfrm>
          <a:prstGeom prst="rect">
            <a:avLst/>
          </a:prstGeom>
          <a:noFill/>
        </p:spPr>
        <p:txBody>
          <a:bodyPr wrap="none" rtlCol="0">
            <a:spAutoFit/>
            <a:scene3d>
              <a:camera prst="orthographicFront"/>
              <a:lightRig rig="threePt" dir="t"/>
            </a:scene3d>
            <a:sp3d extrusionH="57150">
              <a:bevelT h="25400" prst="softRound"/>
            </a:sp3d>
          </a:bodyPr>
          <a:lstStyle/>
          <a:p>
            <a:r>
              <a:rPr lang="es-ES" sz="2400"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ASPECTO</a:t>
            </a:r>
            <a:endParaRPr lang="es-ES"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endParaRPr>
          </a:p>
          <a:p>
            <a:endParaRPr lang="es-ES" dirty="0"/>
          </a:p>
        </p:txBody>
      </p:sp>
      <p:sp>
        <p:nvSpPr>
          <p:cNvPr id="7" name="6 CuadroTexto"/>
          <p:cNvSpPr txBox="1"/>
          <p:nvPr/>
        </p:nvSpPr>
        <p:spPr>
          <a:xfrm>
            <a:off x="785786" y="785800"/>
            <a:ext cx="7858180" cy="1015663"/>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Las ardillas son animales pequeños, cuyo tamaño varía de una especie a otra. No obstante, la proporción media de estos mamíferos oscila entre 19 y 45 cm, y una significativa parte de su cuerpo está ocupada por la cola, que mide de 15 a 20 cm.</a:t>
            </a:r>
            <a:endParaRPr lang="es-ES" sz="2000" b="1" dirty="0">
              <a:effectLst>
                <a:outerShdw blurRad="38100" dist="38100" dir="2700000" algn="tl">
                  <a:srgbClr val="000000">
                    <a:alpha val="43137"/>
                  </a:srgbClr>
                </a:outerShdw>
              </a:effectLst>
              <a:latin typeface="Agency FB" pitchFamily="34" charset="0"/>
            </a:endParaRPr>
          </a:p>
        </p:txBody>
      </p:sp>
      <p:sp>
        <p:nvSpPr>
          <p:cNvPr id="8" name="7 CuadroTexto"/>
          <p:cNvSpPr txBox="1"/>
          <p:nvPr/>
        </p:nvSpPr>
        <p:spPr>
          <a:xfrm>
            <a:off x="714348" y="1857370"/>
            <a:ext cx="7429552" cy="1015663"/>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Los individuos más pequeños pertenecen a la especie de las ardillas pigmeas africanas, con 13 cm de longitud; mientras la más grande es la ardilla gigante de Asia, con cerca de 90 cm de largo.</a:t>
            </a:r>
            <a:endParaRPr lang="es-ES" sz="2000" b="1" dirty="0">
              <a:effectLst>
                <a:outerShdw blurRad="38100" dist="38100" dir="2700000" algn="tl">
                  <a:srgbClr val="000000">
                    <a:alpha val="43137"/>
                  </a:srgbClr>
                </a:outerShdw>
              </a:effectLst>
              <a:latin typeface="Agency FB" pitchFamily="34" charset="0"/>
            </a:endParaRPr>
          </a:p>
        </p:txBody>
      </p:sp>
      <p:sp>
        <p:nvSpPr>
          <p:cNvPr id="9" name="8 CuadroTexto"/>
          <p:cNvSpPr txBox="1"/>
          <p:nvPr/>
        </p:nvSpPr>
        <p:spPr>
          <a:xfrm>
            <a:off x="714348" y="2786064"/>
            <a:ext cx="7715304" cy="193899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La larga cola de estos animales les permite mantener el equilibrio, al tiempo que deviene en instrumento de comunicación, y para advertir la presencia de depredadores. Por su parte, las patas delanteras de las ardillas constan de cuatro dedos y las traseras de cinco. Excepto el dedo pulgar, el resto posee un buen desarrollo y uñas largas, curvadas y afiladas. La movilidad de las patas delanteras le permite a la ardilla sujetar y pelar los alimentos con gran facilidad. </a:t>
            </a:r>
            <a:endParaRPr lang="es-ES" sz="2000" b="1" dirty="0">
              <a:effectLst>
                <a:outerShdw blurRad="38100" dist="38100" dir="2700000" algn="tl">
                  <a:srgbClr val="000000">
                    <a:alpha val="43137"/>
                  </a:srgbClr>
                </a:outerShdw>
              </a:effectLst>
              <a:latin typeface="Agency FB" pitchFamily="34" charset="0"/>
            </a:endParaRPr>
          </a:p>
        </p:txBody>
      </p:sp>
      <p:sp>
        <p:nvSpPr>
          <p:cNvPr id="10" name="9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bfe870253df15832ad271e2794765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214546" y="0"/>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14546" y="357172"/>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357172"/>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14546" y="785800"/>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785800"/>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46" y="1214428"/>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214428"/>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214546" y="1643056"/>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1643056"/>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214546" y="2071702"/>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2071702"/>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214546" y="2428874"/>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2428874"/>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214546" y="2857502"/>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572000" y="2857502"/>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214546" y="3286130"/>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3286130"/>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214546" y="3714758"/>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3714758"/>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214546" y="4071948"/>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4071948"/>
            <a:ext cx="2286016" cy="785800"/>
          </a:xfrm>
          <a:prstGeom prst="donut">
            <a:avLst/>
          </a:prstGeom>
          <a:gradFill>
            <a:gsLst>
              <a:gs pos="33000">
                <a:schemeClr val="bg1"/>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4"/>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4"/>
                                        </p:tgtEl>
                                        <p:attrNameLst>
                                          <p:attrName>r</p:attrName>
                                        </p:attrNameLst>
                                      </p:cBhvr>
                                    </p:animRot>
                                  </p:childTnLst>
                                </p:cTn>
                              </p:par>
                              <p:par>
                                <p:cTn id="140" presetID="3" presetClass="entr" presetSubtype="5" fill="hold" grpId="2" nodeType="withEffect">
                                  <p:stCondLst>
                                    <p:cond delay="0"/>
                                  </p:stCondLst>
                                  <p:childTnLst>
                                    <p:set>
                                      <p:cBhvr>
                                        <p:cTn id="141" dur="1" fill="hold">
                                          <p:stCondLst>
                                            <p:cond delay="0"/>
                                          </p:stCondLst>
                                        </p:cTn>
                                        <p:tgtEl>
                                          <p:spTgt spid="3"/>
                                        </p:tgtEl>
                                        <p:attrNameLst>
                                          <p:attrName>style.visibility</p:attrName>
                                        </p:attrNameLst>
                                      </p:cBhvr>
                                      <p:to>
                                        <p:strVal val="visible"/>
                                      </p:to>
                                    </p:set>
                                    <p:animEffect transition="in" filter="blinds(vertical)">
                                      <p:cBhvr>
                                        <p:cTn id="142" dur="3000"/>
                                        <p:tgtEl>
                                          <p:spTgt spid="3"/>
                                        </p:tgtEl>
                                      </p:cBhvr>
                                    </p:animEffect>
                                  </p:childTnLst>
                                </p:cTn>
                              </p:par>
                              <p:par>
                                <p:cTn id="143" presetID="3" presetClass="entr" presetSubtype="5" fill="hold" grpId="2"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linds(vertical)">
                                      <p:cBhvr>
                                        <p:cTn id="145" dur="3000"/>
                                        <p:tgtEl>
                                          <p:spTgt spid="4"/>
                                        </p:tgtEl>
                                      </p:cBhvr>
                                    </p:animEffect>
                                  </p:childTnLst>
                                </p:cTn>
                              </p:par>
                              <p:par>
                                <p:cTn id="146" presetID="3" presetClass="entr" presetSubtype="5"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vertical)">
                                      <p:cBhvr>
                                        <p:cTn id="148" dur="3000"/>
                                        <p:tgtEl>
                                          <p:spTgt spid="5"/>
                                        </p:tgtEl>
                                      </p:cBhvr>
                                    </p:animEffect>
                                  </p:childTnLst>
                                </p:cTn>
                              </p:par>
                              <p:par>
                                <p:cTn id="149" presetID="3" presetClass="entr" presetSubtype="5"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vertical)">
                                      <p:cBhvr>
                                        <p:cTn id="151" dur="3000"/>
                                        <p:tgtEl>
                                          <p:spTgt spid="6"/>
                                        </p:tgtEl>
                                      </p:cBhvr>
                                    </p:animEffect>
                                  </p:childTnLst>
                                </p:cTn>
                              </p:par>
                              <p:par>
                                <p:cTn id="152" presetID="3" presetClass="entr" presetSubtype="5"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vertical)">
                                      <p:cBhvr>
                                        <p:cTn id="154" dur="3000"/>
                                        <p:tgtEl>
                                          <p:spTgt spid="7"/>
                                        </p:tgtEl>
                                      </p:cBhvr>
                                    </p:animEffect>
                                  </p:childTnLst>
                                </p:cTn>
                              </p:par>
                              <p:par>
                                <p:cTn id="155" presetID="3" presetClass="entr" presetSubtype="5"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vertical)">
                                      <p:cBhvr>
                                        <p:cTn id="157" dur="3000"/>
                                        <p:tgtEl>
                                          <p:spTgt spid="8"/>
                                        </p:tgtEl>
                                      </p:cBhvr>
                                    </p:animEffect>
                                  </p:childTnLst>
                                </p:cTn>
                              </p:par>
                              <p:par>
                                <p:cTn id="158" presetID="3" presetClass="entr" presetSubtype="5"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vertical)">
                                      <p:cBhvr>
                                        <p:cTn id="160" dur="3000"/>
                                        <p:tgtEl>
                                          <p:spTgt spid="9"/>
                                        </p:tgtEl>
                                      </p:cBhvr>
                                    </p:animEffect>
                                  </p:childTnLst>
                                </p:cTn>
                              </p:par>
                              <p:par>
                                <p:cTn id="161" presetID="3" presetClass="entr" presetSubtype="5"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vertical)">
                                      <p:cBhvr>
                                        <p:cTn id="163" dur="3000"/>
                                        <p:tgtEl>
                                          <p:spTgt spid="10"/>
                                        </p:tgtEl>
                                      </p:cBhvr>
                                    </p:animEffect>
                                  </p:childTnLst>
                                </p:cTn>
                              </p:par>
                              <p:par>
                                <p:cTn id="164" presetID="3" presetClass="entr" presetSubtype="5"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vertical)">
                                      <p:cBhvr>
                                        <p:cTn id="166" dur="3000"/>
                                        <p:tgtEl>
                                          <p:spTgt spid="11"/>
                                        </p:tgtEl>
                                      </p:cBhvr>
                                    </p:animEffect>
                                  </p:childTnLst>
                                </p:cTn>
                              </p:par>
                              <p:par>
                                <p:cTn id="167" presetID="3" presetClass="entr" presetSubtype="5"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vertical)">
                                      <p:cBhvr>
                                        <p:cTn id="169" dur="3000"/>
                                        <p:tgtEl>
                                          <p:spTgt spid="12"/>
                                        </p:tgtEl>
                                      </p:cBhvr>
                                    </p:animEffect>
                                  </p:childTnLst>
                                </p:cTn>
                              </p:par>
                              <p:par>
                                <p:cTn id="170" presetID="3" presetClass="entr" presetSubtype="5"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vertical)">
                                      <p:cBhvr>
                                        <p:cTn id="172" dur="3000"/>
                                        <p:tgtEl>
                                          <p:spTgt spid="13"/>
                                        </p:tgtEl>
                                      </p:cBhvr>
                                    </p:animEffect>
                                  </p:childTnLst>
                                </p:cTn>
                              </p:par>
                              <p:par>
                                <p:cTn id="173" presetID="3" presetClass="entr" presetSubtype="5"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vertical)">
                                      <p:cBhvr>
                                        <p:cTn id="175" dur="3000"/>
                                        <p:tgtEl>
                                          <p:spTgt spid="14"/>
                                        </p:tgtEl>
                                      </p:cBhvr>
                                    </p:animEffect>
                                  </p:childTnLst>
                                </p:cTn>
                              </p:par>
                              <p:par>
                                <p:cTn id="176" presetID="3" presetClass="entr" presetSubtype="5"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vertical)">
                                      <p:cBhvr>
                                        <p:cTn id="178" dur="3000"/>
                                        <p:tgtEl>
                                          <p:spTgt spid="15"/>
                                        </p:tgtEl>
                                      </p:cBhvr>
                                    </p:animEffect>
                                  </p:childTnLst>
                                </p:cTn>
                              </p:par>
                              <p:par>
                                <p:cTn id="179" presetID="3" presetClass="entr" presetSubtype="5"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vertical)">
                                      <p:cBhvr>
                                        <p:cTn id="181" dur="3000"/>
                                        <p:tgtEl>
                                          <p:spTgt spid="16"/>
                                        </p:tgtEl>
                                      </p:cBhvr>
                                    </p:animEffect>
                                  </p:childTnLst>
                                </p:cTn>
                              </p:par>
                              <p:par>
                                <p:cTn id="182" presetID="3" presetClass="entr" presetSubtype="5"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vertical)">
                                      <p:cBhvr>
                                        <p:cTn id="184" dur="3000"/>
                                        <p:tgtEl>
                                          <p:spTgt spid="17"/>
                                        </p:tgtEl>
                                      </p:cBhvr>
                                    </p:animEffect>
                                  </p:childTnLst>
                                </p:cTn>
                              </p:par>
                              <p:par>
                                <p:cTn id="185" presetID="3" presetClass="entr" presetSubtype="5"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vertical)">
                                      <p:cBhvr>
                                        <p:cTn id="187" dur="3000"/>
                                        <p:tgtEl>
                                          <p:spTgt spid="18"/>
                                        </p:tgtEl>
                                      </p:cBhvr>
                                    </p:animEffect>
                                  </p:childTnLst>
                                </p:cTn>
                              </p:par>
                              <p:par>
                                <p:cTn id="188" presetID="3" presetClass="entr" presetSubtype="5"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vertical)">
                                      <p:cBhvr>
                                        <p:cTn id="190" dur="3000"/>
                                        <p:tgtEl>
                                          <p:spTgt spid="19"/>
                                        </p:tgtEl>
                                      </p:cBhvr>
                                    </p:animEffect>
                                  </p:childTnLst>
                                </p:cTn>
                              </p:par>
                              <p:par>
                                <p:cTn id="191" presetID="3" presetClass="entr" presetSubtype="5"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vertical)">
                                      <p:cBhvr>
                                        <p:cTn id="193" dur="3000"/>
                                        <p:tgtEl>
                                          <p:spTgt spid="20"/>
                                        </p:tgtEl>
                                      </p:cBhvr>
                                    </p:animEffect>
                                  </p:childTnLst>
                                </p:cTn>
                              </p:par>
                              <p:par>
                                <p:cTn id="194" presetID="3" presetClass="entr" presetSubtype="5"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vertical)">
                                      <p:cBhvr>
                                        <p:cTn id="196" dur="3000"/>
                                        <p:tgtEl>
                                          <p:spTgt spid="21"/>
                                        </p:tgtEl>
                                      </p:cBhvr>
                                    </p:animEffect>
                                  </p:childTnLst>
                                </p:cTn>
                              </p:par>
                              <p:par>
                                <p:cTn id="197" presetID="3" presetClass="entr" presetSubtype="5"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vertical)">
                                      <p:cBhvr>
                                        <p:cTn id="199" dur="3000"/>
                                        <p:tgtEl>
                                          <p:spTgt spid="22"/>
                                        </p:tgtEl>
                                      </p:cBhvr>
                                    </p:animEffect>
                                  </p:childTnLst>
                                </p:cTn>
                              </p:par>
                              <p:par>
                                <p:cTn id="200" presetID="3" presetClass="entr" presetSubtype="5"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vertical)">
                                      <p:cBhvr>
                                        <p:cTn id="202" dur="3000"/>
                                        <p:tgtEl>
                                          <p:spTgt spid="23"/>
                                        </p:tgtEl>
                                      </p:cBhvr>
                                    </p:animEffect>
                                  </p:childTnLst>
                                </p:cTn>
                              </p:par>
                              <p:par>
                                <p:cTn id="203" presetID="3" presetClass="entr" presetSubtype="5"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vertical)">
                                      <p:cBhvr>
                                        <p:cTn id="205" dur="3000"/>
                                        <p:tgtEl>
                                          <p:spTgt spid="24"/>
                                        </p:tgtEl>
                                      </p:cBhvr>
                                    </p:animEffect>
                                  </p:childTnLst>
                                </p:cTn>
                              </p:par>
                            </p:childTnLst>
                          </p:cTn>
                        </p:par>
                        <p:par>
                          <p:cTn id="206" fill="hold">
                            <p:stCondLst>
                              <p:cond delay="3000"/>
                            </p:stCondLst>
                            <p:childTnLst>
                              <p:par>
                                <p:cTn id="207" presetID="2" presetClass="exit" presetSubtype="4" fill="hold" grpId="3" nodeType="afterEffect">
                                  <p:stCondLst>
                                    <p:cond delay="0"/>
                                  </p:stCondLst>
                                  <p:childTnLst>
                                    <p:anim calcmode="lin" valueType="num">
                                      <p:cBhvr additive="base">
                                        <p:cTn id="208" dur="3000"/>
                                        <p:tgtEl>
                                          <p:spTgt spid="3"/>
                                        </p:tgtEl>
                                        <p:attrNameLst>
                                          <p:attrName>ppt_x</p:attrName>
                                        </p:attrNameLst>
                                      </p:cBhvr>
                                      <p:tavLst>
                                        <p:tav tm="0">
                                          <p:val>
                                            <p:strVal val="ppt_x"/>
                                          </p:val>
                                        </p:tav>
                                        <p:tav tm="100000">
                                          <p:val>
                                            <p:strVal val="ppt_x"/>
                                          </p:val>
                                        </p:tav>
                                      </p:tavLst>
                                    </p:anim>
                                    <p:anim calcmode="lin" valueType="num">
                                      <p:cBhvr additive="base">
                                        <p:cTn id="209" dur="3000"/>
                                        <p:tgtEl>
                                          <p:spTgt spid="3"/>
                                        </p:tgtEl>
                                        <p:attrNameLst>
                                          <p:attrName>ppt_y</p:attrName>
                                        </p:attrNameLst>
                                      </p:cBhvr>
                                      <p:tavLst>
                                        <p:tav tm="0">
                                          <p:val>
                                            <p:strVal val="ppt_y"/>
                                          </p:val>
                                        </p:tav>
                                        <p:tav tm="100000">
                                          <p:val>
                                            <p:strVal val="1+ppt_h/2"/>
                                          </p:val>
                                        </p:tav>
                                      </p:tavLst>
                                    </p:anim>
                                    <p:set>
                                      <p:cBhvr>
                                        <p:cTn id="210" dur="1" fill="hold">
                                          <p:stCondLst>
                                            <p:cond delay="2999"/>
                                          </p:stCondLst>
                                        </p:cTn>
                                        <p:tgtEl>
                                          <p:spTgt spid="3"/>
                                        </p:tgtEl>
                                        <p:attrNameLst>
                                          <p:attrName>style.visibility</p:attrName>
                                        </p:attrNameLst>
                                      </p:cBhvr>
                                      <p:to>
                                        <p:strVal val="hidden"/>
                                      </p:to>
                                    </p:set>
                                  </p:childTnLst>
                                </p:cTn>
                              </p:par>
                              <p:par>
                                <p:cTn id="211" presetID="2" presetClass="exit" presetSubtype="4" fill="hold" grpId="3" nodeType="withEffect">
                                  <p:stCondLst>
                                    <p:cond delay="0"/>
                                  </p:stCondLst>
                                  <p:childTnLst>
                                    <p:anim calcmode="lin" valueType="num">
                                      <p:cBhvr additive="base">
                                        <p:cTn id="212" dur="3000"/>
                                        <p:tgtEl>
                                          <p:spTgt spid="4"/>
                                        </p:tgtEl>
                                        <p:attrNameLst>
                                          <p:attrName>ppt_x</p:attrName>
                                        </p:attrNameLst>
                                      </p:cBhvr>
                                      <p:tavLst>
                                        <p:tav tm="0">
                                          <p:val>
                                            <p:strVal val="ppt_x"/>
                                          </p:val>
                                        </p:tav>
                                        <p:tav tm="100000">
                                          <p:val>
                                            <p:strVal val="ppt_x"/>
                                          </p:val>
                                        </p:tav>
                                      </p:tavLst>
                                    </p:anim>
                                    <p:anim calcmode="lin" valueType="num">
                                      <p:cBhvr additive="base">
                                        <p:cTn id="213" dur="3000"/>
                                        <p:tgtEl>
                                          <p:spTgt spid="4"/>
                                        </p:tgtEl>
                                        <p:attrNameLst>
                                          <p:attrName>ppt_y</p:attrName>
                                        </p:attrNameLst>
                                      </p:cBhvr>
                                      <p:tavLst>
                                        <p:tav tm="0">
                                          <p:val>
                                            <p:strVal val="ppt_y"/>
                                          </p:val>
                                        </p:tav>
                                        <p:tav tm="100000">
                                          <p:val>
                                            <p:strVal val="1+ppt_h/2"/>
                                          </p:val>
                                        </p:tav>
                                      </p:tavLst>
                                    </p:anim>
                                    <p:set>
                                      <p:cBhvr>
                                        <p:cTn id="214" dur="1" fill="hold">
                                          <p:stCondLst>
                                            <p:cond delay="2999"/>
                                          </p:stCondLst>
                                        </p:cTn>
                                        <p:tgtEl>
                                          <p:spTgt spid="4"/>
                                        </p:tgtEl>
                                        <p:attrNameLst>
                                          <p:attrName>style.visibility</p:attrName>
                                        </p:attrNameLst>
                                      </p:cBhvr>
                                      <p:to>
                                        <p:strVal val="hidden"/>
                                      </p:to>
                                    </p:set>
                                  </p:childTnLst>
                                </p:cTn>
                              </p:par>
                              <p:par>
                                <p:cTn id="215" presetID="2" presetClass="exit" presetSubtype="4" fill="hold" grpId="3" nodeType="withEffect">
                                  <p:stCondLst>
                                    <p:cond delay="0"/>
                                  </p:stCondLst>
                                  <p:childTnLst>
                                    <p:anim calcmode="lin" valueType="num">
                                      <p:cBhvr additive="base">
                                        <p:cTn id="216" dur="3000"/>
                                        <p:tgtEl>
                                          <p:spTgt spid="5"/>
                                        </p:tgtEl>
                                        <p:attrNameLst>
                                          <p:attrName>ppt_x</p:attrName>
                                        </p:attrNameLst>
                                      </p:cBhvr>
                                      <p:tavLst>
                                        <p:tav tm="0">
                                          <p:val>
                                            <p:strVal val="ppt_x"/>
                                          </p:val>
                                        </p:tav>
                                        <p:tav tm="100000">
                                          <p:val>
                                            <p:strVal val="ppt_x"/>
                                          </p:val>
                                        </p:tav>
                                      </p:tavLst>
                                    </p:anim>
                                    <p:anim calcmode="lin" valueType="num">
                                      <p:cBhvr additive="base">
                                        <p:cTn id="217" dur="3000"/>
                                        <p:tgtEl>
                                          <p:spTgt spid="5"/>
                                        </p:tgtEl>
                                        <p:attrNameLst>
                                          <p:attrName>ppt_y</p:attrName>
                                        </p:attrNameLst>
                                      </p:cBhvr>
                                      <p:tavLst>
                                        <p:tav tm="0">
                                          <p:val>
                                            <p:strVal val="ppt_y"/>
                                          </p:val>
                                        </p:tav>
                                        <p:tav tm="100000">
                                          <p:val>
                                            <p:strVal val="1+ppt_h/2"/>
                                          </p:val>
                                        </p:tav>
                                      </p:tavLst>
                                    </p:anim>
                                    <p:set>
                                      <p:cBhvr>
                                        <p:cTn id="218" dur="1" fill="hold">
                                          <p:stCondLst>
                                            <p:cond delay="2999"/>
                                          </p:stCondLst>
                                        </p:cTn>
                                        <p:tgtEl>
                                          <p:spTgt spid="5"/>
                                        </p:tgtEl>
                                        <p:attrNameLst>
                                          <p:attrName>style.visibility</p:attrName>
                                        </p:attrNameLst>
                                      </p:cBhvr>
                                      <p:to>
                                        <p:strVal val="hidden"/>
                                      </p:to>
                                    </p:set>
                                  </p:childTnLst>
                                </p:cTn>
                              </p:par>
                              <p:par>
                                <p:cTn id="219" presetID="2" presetClass="exit" presetSubtype="4" fill="hold" grpId="3" nodeType="withEffect">
                                  <p:stCondLst>
                                    <p:cond delay="0"/>
                                  </p:stCondLst>
                                  <p:childTnLst>
                                    <p:anim calcmode="lin" valueType="num">
                                      <p:cBhvr additive="base">
                                        <p:cTn id="220" dur="3000"/>
                                        <p:tgtEl>
                                          <p:spTgt spid="6"/>
                                        </p:tgtEl>
                                        <p:attrNameLst>
                                          <p:attrName>ppt_x</p:attrName>
                                        </p:attrNameLst>
                                      </p:cBhvr>
                                      <p:tavLst>
                                        <p:tav tm="0">
                                          <p:val>
                                            <p:strVal val="ppt_x"/>
                                          </p:val>
                                        </p:tav>
                                        <p:tav tm="100000">
                                          <p:val>
                                            <p:strVal val="ppt_x"/>
                                          </p:val>
                                        </p:tav>
                                      </p:tavLst>
                                    </p:anim>
                                    <p:anim calcmode="lin" valueType="num">
                                      <p:cBhvr additive="base">
                                        <p:cTn id="221" dur="3000"/>
                                        <p:tgtEl>
                                          <p:spTgt spid="6"/>
                                        </p:tgtEl>
                                        <p:attrNameLst>
                                          <p:attrName>ppt_y</p:attrName>
                                        </p:attrNameLst>
                                      </p:cBhvr>
                                      <p:tavLst>
                                        <p:tav tm="0">
                                          <p:val>
                                            <p:strVal val="ppt_y"/>
                                          </p:val>
                                        </p:tav>
                                        <p:tav tm="100000">
                                          <p:val>
                                            <p:strVal val="1+ppt_h/2"/>
                                          </p:val>
                                        </p:tav>
                                      </p:tavLst>
                                    </p:anim>
                                    <p:set>
                                      <p:cBhvr>
                                        <p:cTn id="222" dur="1" fill="hold">
                                          <p:stCondLst>
                                            <p:cond delay="2999"/>
                                          </p:stCondLst>
                                        </p:cTn>
                                        <p:tgtEl>
                                          <p:spTgt spid="6"/>
                                        </p:tgtEl>
                                        <p:attrNameLst>
                                          <p:attrName>style.visibility</p:attrName>
                                        </p:attrNameLst>
                                      </p:cBhvr>
                                      <p:to>
                                        <p:strVal val="hidden"/>
                                      </p:to>
                                    </p:set>
                                  </p:childTnLst>
                                </p:cTn>
                              </p:par>
                              <p:par>
                                <p:cTn id="223" presetID="2" presetClass="exit" presetSubtype="4" fill="hold" grpId="3" nodeType="withEffect">
                                  <p:stCondLst>
                                    <p:cond delay="0"/>
                                  </p:stCondLst>
                                  <p:childTnLst>
                                    <p:anim calcmode="lin" valueType="num">
                                      <p:cBhvr additive="base">
                                        <p:cTn id="224" dur="3000"/>
                                        <p:tgtEl>
                                          <p:spTgt spid="7"/>
                                        </p:tgtEl>
                                        <p:attrNameLst>
                                          <p:attrName>ppt_x</p:attrName>
                                        </p:attrNameLst>
                                      </p:cBhvr>
                                      <p:tavLst>
                                        <p:tav tm="0">
                                          <p:val>
                                            <p:strVal val="ppt_x"/>
                                          </p:val>
                                        </p:tav>
                                        <p:tav tm="100000">
                                          <p:val>
                                            <p:strVal val="ppt_x"/>
                                          </p:val>
                                        </p:tav>
                                      </p:tavLst>
                                    </p:anim>
                                    <p:anim calcmode="lin" valueType="num">
                                      <p:cBhvr additive="base">
                                        <p:cTn id="225" dur="3000"/>
                                        <p:tgtEl>
                                          <p:spTgt spid="7"/>
                                        </p:tgtEl>
                                        <p:attrNameLst>
                                          <p:attrName>ppt_y</p:attrName>
                                        </p:attrNameLst>
                                      </p:cBhvr>
                                      <p:tavLst>
                                        <p:tav tm="0">
                                          <p:val>
                                            <p:strVal val="ppt_y"/>
                                          </p:val>
                                        </p:tav>
                                        <p:tav tm="100000">
                                          <p:val>
                                            <p:strVal val="1+ppt_h/2"/>
                                          </p:val>
                                        </p:tav>
                                      </p:tavLst>
                                    </p:anim>
                                    <p:set>
                                      <p:cBhvr>
                                        <p:cTn id="226" dur="1" fill="hold">
                                          <p:stCondLst>
                                            <p:cond delay="2999"/>
                                          </p:stCondLst>
                                        </p:cTn>
                                        <p:tgtEl>
                                          <p:spTgt spid="7"/>
                                        </p:tgtEl>
                                        <p:attrNameLst>
                                          <p:attrName>style.visibility</p:attrName>
                                        </p:attrNameLst>
                                      </p:cBhvr>
                                      <p:to>
                                        <p:strVal val="hidden"/>
                                      </p:to>
                                    </p:set>
                                  </p:childTnLst>
                                </p:cTn>
                              </p:par>
                              <p:par>
                                <p:cTn id="227" presetID="2" presetClass="exit" presetSubtype="4" fill="hold" grpId="3" nodeType="withEffect">
                                  <p:stCondLst>
                                    <p:cond delay="0"/>
                                  </p:stCondLst>
                                  <p:childTnLst>
                                    <p:anim calcmode="lin" valueType="num">
                                      <p:cBhvr additive="base">
                                        <p:cTn id="228" dur="3000"/>
                                        <p:tgtEl>
                                          <p:spTgt spid="8"/>
                                        </p:tgtEl>
                                        <p:attrNameLst>
                                          <p:attrName>ppt_x</p:attrName>
                                        </p:attrNameLst>
                                      </p:cBhvr>
                                      <p:tavLst>
                                        <p:tav tm="0">
                                          <p:val>
                                            <p:strVal val="ppt_x"/>
                                          </p:val>
                                        </p:tav>
                                        <p:tav tm="100000">
                                          <p:val>
                                            <p:strVal val="ppt_x"/>
                                          </p:val>
                                        </p:tav>
                                      </p:tavLst>
                                    </p:anim>
                                    <p:anim calcmode="lin" valueType="num">
                                      <p:cBhvr additive="base">
                                        <p:cTn id="229" dur="3000"/>
                                        <p:tgtEl>
                                          <p:spTgt spid="8"/>
                                        </p:tgtEl>
                                        <p:attrNameLst>
                                          <p:attrName>ppt_y</p:attrName>
                                        </p:attrNameLst>
                                      </p:cBhvr>
                                      <p:tavLst>
                                        <p:tav tm="0">
                                          <p:val>
                                            <p:strVal val="ppt_y"/>
                                          </p:val>
                                        </p:tav>
                                        <p:tav tm="100000">
                                          <p:val>
                                            <p:strVal val="1+ppt_h/2"/>
                                          </p:val>
                                        </p:tav>
                                      </p:tavLst>
                                    </p:anim>
                                    <p:set>
                                      <p:cBhvr>
                                        <p:cTn id="230" dur="1" fill="hold">
                                          <p:stCondLst>
                                            <p:cond delay="2999"/>
                                          </p:stCondLst>
                                        </p:cTn>
                                        <p:tgtEl>
                                          <p:spTgt spid="8"/>
                                        </p:tgtEl>
                                        <p:attrNameLst>
                                          <p:attrName>style.visibility</p:attrName>
                                        </p:attrNameLst>
                                      </p:cBhvr>
                                      <p:to>
                                        <p:strVal val="hidden"/>
                                      </p:to>
                                    </p:set>
                                  </p:childTnLst>
                                </p:cTn>
                              </p:par>
                              <p:par>
                                <p:cTn id="231" presetID="2" presetClass="exit" presetSubtype="4" fill="hold" grpId="3" nodeType="withEffect">
                                  <p:stCondLst>
                                    <p:cond delay="0"/>
                                  </p:stCondLst>
                                  <p:childTnLst>
                                    <p:anim calcmode="lin" valueType="num">
                                      <p:cBhvr additive="base">
                                        <p:cTn id="232" dur="3000"/>
                                        <p:tgtEl>
                                          <p:spTgt spid="9"/>
                                        </p:tgtEl>
                                        <p:attrNameLst>
                                          <p:attrName>ppt_x</p:attrName>
                                        </p:attrNameLst>
                                      </p:cBhvr>
                                      <p:tavLst>
                                        <p:tav tm="0">
                                          <p:val>
                                            <p:strVal val="ppt_x"/>
                                          </p:val>
                                        </p:tav>
                                        <p:tav tm="100000">
                                          <p:val>
                                            <p:strVal val="ppt_x"/>
                                          </p:val>
                                        </p:tav>
                                      </p:tavLst>
                                    </p:anim>
                                    <p:anim calcmode="lin" valueType="num">
                                      <p:cBhvr additive="base">
                                        <p:cTn id="233" dur="3000"/>
                                        <p:tgtEl>
                                          <p:spTgt spid="9"/>
                                        </p:tgtEl>
                                        <p:attrNameLst>
                                          <p:attrName>ppt_y</p:attrName>
                                        </p:attrNameLst>
                                      </p:cBhvr>
                                      <p:tavLst>
                                        <p:tav tm="0">
                                          <p:val>
                                            <p:strVal val="ppt_y"/>
                                          </p:val>
                                        </p:tav>
                                        <p:tav tm="100000">
                                          <p:val>
                                            <p:strVal val="1+ppt_h/2"/>
                                          </p:val>
                                        </p:tav>
                                      </p:tavLst>
                                    </p:anim>
                                    <p:set>
                                      <p:cBhvr>
                                        <p:cTn id="234" dur="1" fill="hold">
                                          <p:stCondLst>
                                            <p:cond delay="2999"/>
                                          </p:stCondLst>
                                        </p:cTn>
                                        <p:tgtEl>
                                          <p:spTgt spid="9"/>
                                        </p:tgtEl>
                                        <p:attrNameLst>
                                          <p:attrName>style.visibility</p:attrName>
                                        </p:attrNameLst>
                                      </p:cBhvr>
                                      <p:to>
                                        <p:strVal val="hidden"/>
                                      </p:to>
                                    </p:set>
                                  </p:childTnLst>
                                </p:cTn>
                              </p:par>
                              <p:par>
                                <p:cTn id="235" presetID="2" presetClass="exit" presetSubtype="4" fill="hold" grpId="3" nodeType="withEffect">
                                  <p:stCondLst>
                                    <p:cond delay="0"/>
                                  </p:stCondLst>
                                  <p:childTnLst>
                                    <p:anim calcmode="lin" valueType="num">
                                      <p:cBhvr additive="base">
                                        <p:cTn id="236" dur="3000"/>
                                        <p:tgtEl>
                                          <p:spTgt spid="10"/>
                                        </p:tgtEl>
                                        <p:attrNameLst>
                                          <p:attrName>ppt_x</p:attrName>
                                        </p:attrNameLst>
                                      </p:cBhvr>
                                      <p:tavLst>
                                        <p:tav tm="0">
                                          <p:val>
                                            <p:strVal val="ppt_x"/>
                                          </p:val>
                                        </p:tav>
                                        <p:tav tm="100000">
                                          <p:val>
                                            <p:strVal val="ppt_x"/>
                                          </p:val>
                                        </p:tav>
                                      </p:tavLst>
                                    </p:anim>
                                    <p:anim calcmode="lin" valueType="num">
                                      <p:cBhvr additive="base">
                                        <p:cTn id="237" dur="3000"/>
                                        <p:tgtEl>
                                          <p:spTgt spid="10"/>
                                        </p:tgtEl>
                                        <p:attrNameLst>
                                          <p:attrName>ppt_y</p:attrName>
                                        </p:attrNameLst>
                                      </p:cBhvr>
                                      <p:tavLst>
                                        <p:tav tm="0">
                                          <p:val>
                                            <p:strVal val="ppt_y"/>
                                          </p:val>
                                        </p:tav>
                                        <p:tav tm="100000">
                                          <p:val>
                                            <p:strVal val="1+ppt_h/2"/>
                                          </p:val>
                                        </p:tav>
                                      </p:tavLst>
                                    </p:anim>
                                    <p:set>
                                      <p:cBhvr>
                                        <p:cTn id="238" dur="1" fill="hold">
                                          <p:stCondLst>
                                            <p:cond delay="2999"/>
                                          </p:stCondLst>
                                        </p:cTn>
                                        <p:tgtEl>
                                          <p:spTgt spid="10"/>
                                        </p:tgtEl>
                                        <p:attrNameLst>
                                          <p:attrName>style.visibility</p:attrName>
                                        </p:attrNameLst>
                                      </p:cBhvr>
                                      <p:to>
                                        <p:strVal val="hidden"/>
                                      </p:to>
                                    </p:set>
                                  </p:childTnLst>
                                </p:cTn>
                              </p:par>
                              <p:par>
                                <p:cTn id="239" presetID="2" presetClass="exit" presetSubtype="4" fill="hold" grpId="3" nodeType="withEffect">
                                  <p:stCondLst>
                                    <p:cond delay="0"/>
                                  </p:stCondLst>
                                  <p:childTnLst>
                                    <p:anim calcmode="lin" valueType="num">
                                      <p:cBhvr additive="base">
                                        <p:cTn id="240" dur="3000"/>
                                        <p:tgtEl>
                                          <p:spTgt spid="11"/>
                                        </p:tgtEl>
                                        <p:attrNameLst>
                                          <p:attrName>ppt_x</p:attrName>
                                        </p:attrNameLst>
                                      </p:cBhvr>
                                      <p:tavLst>
                                        <p:tav tm="0">
                                          <p:val>
                                            <p:strVal val="ppt_x"/>
                                          </p:val>
                                        </p:tav>
                                        <p:tav tm="100000">
                                          <p:val>
                                            <p:strVal val="ppt_x"/>
                                          </p:val>
                                        </p:tav>
                                      </p:tavLst>
                                    </p:anim>
                                    <p:anim calcmode="lin" valueType="num">
                                      <p:cBhvr additive="base">
                                        <p:cTn id="241" dur="3000"/>
                                        <p:tgtEl>
                                          <p:spTgt spid="11"/>
                                        </p:tgtEl>
                                        <p:attrNameLst>
                                          <p:attrName>ppt_y</p:attrName>
                                        </p:attrNameLst>
                                      </p:cBhvr>
                                      <p:tavLst>
                                        <p:tav tm="0">
                                          <p:val>
                                            <p:strVal val="ppt_y"/>
                                          </p:val>
                                        </p:tav>
                                        <p:tav tm="100000">
                                          <p:val>
                                            <p:strVal val="1+ppt_h/2"/>
                                          </p:val>
                                        </p:tav>
                                      </p:tavLst>
                                    </p:anim>
                                    <p:set>
                                      <p:cBhvr>
                                        <p:cTn id="242" dur="1" fill="hold">
                                          <p:stCondLst>
                                            <p:cond delay="2999"/>
                                          </p:stCondLst>
                                        </p:cTn>
                                        <p:tgtEl>
                                          <p:spTgt spid="11"/>
                                        </p:tgtEl>
                                        <p:attrNameLst>
                                          <p:attrName>style.visibility</p:attrName>
                                        </p:attrNameLst>
                                      </p:cBhvr>
                                      <p:to>
                                        <p:strVal val="hidden"/>
                                      </p:to>
                                    </p:set>
                                  </p:childTnLst>
                                </p:cTn>
                              </p:par>
                              <p:par>
                                <p:cTn id="243" presetID="2" presetClass="exit" presetSubtype="4" fill="hold" grpId="3" nodeType="withEffect">
                                  <p:stCondLst>
                                    <p:cond delay="0"/>
                                  </p:stCondLst>
                                  <p:childTnLst>
                                    <p:anim calcmode="lin" valueType="num">
                                      <p:cBhvr additive="base">
                                        <p:cTn id="244" dur="3000"/>
                                        <p:tgtEl>
                                          <p:spTgt spid="12"/>
                                        </p:tgtEl>
                                        <p:attrNameLst>
                                          <p:attrName>ppt_x</p:attrName>
                                        </p:attrNameLst>
                                      </p:cBhvr>
                                      <p:tavLst>
                                        <p:tav tm="0">
                                          <p:val>
                                            <p:strVal val="ppt_x"/>
                                          </p:val>
                                        </p:tav>
                                        <p:tav tm="100000">
                                          <p:val>
                                            <p:strVal val="ppt_x"/>
                                          </p:val>
                                        </p:tav>
                                      </p:tavLst>
                                    </p:anim>
                                    <p:anim calcmode="lin" valueType="num">
                                      <p:cBhvr additive="base">
                                        <p:cTn id="245" dur="3000"/>
                                        <p:tgtEl>
                                          <p:spTgt spid="12"/>
                                        </p:tgtEl>
                                        <p:attrNameLst>
                                          <p:attrName>ppt_y</p:attrName>
                                        </p:attrNameLst>
                                      </p:cBhvr>
                                      <p:tavLst>
                                        <p:tav tm="0">
                                          <p:val>
                                            <p:strVal val="ppt_y"/>
                                          </p:val>
                                        </p:tav>
                                        <p:tav tm="100000">
                                          <p:val>
                                            <p:strVal val="1+ppt_h/2"/>
                                          </p:val>
                                        </p:tav>
                                      </p:tavLst>
                                    </p:anim>
                                    <p:set>
                                      <p:cBhvr>
                                        <p:cTn id="246" dur="1" fill="hold">
                                          <p:stCondLst>
                                            <p:cond delay="2999"/>
                                          </p:stCondLst>
                                        </p:cTn>
                                        <p:tgtEl>
                                          <p:spTgt spid="12"/>
                                        </p:tgtEl>
                                        <p:attrNameLst>
                                          <p:attrName>style.visibility</p:attrName>
                                        </p:attrNameLst>
                                      </p:cBhvr>
                                      <p:to>
                                        <p:strVal val="hidden"/>
                                      </p:to>
                                    </p:set>
                                  </p:childTnLst>
                                </p:cTn>
                              </p:par>
                              <p:par>
                                <p:cTn id="247" presetID="2" presetClass="exit" presetSubtype="4" fill="hold" grpId="3" nodeType="withEffect">
                                  <p:stCondLst>
                                    <p:cond delay="0"/>
                                  </p:stCondLst>
                                  <p:childTnLst>
                                    <p:anim calcmode="lin" valueType="num">
                                      <p:cBhvr additive="base">
                                        <p:cTn id="248" dur="3000"/>
                                        <p:tgtEl>
                                          <p:spTgt spid="13"/>
                                        </p:tgtEl>
                                        <p:attrNameLst>
                                          <p:attrName>ppt_x</p:attrName>
                                        </p:attrNameLst>
                                      </p:cBhvr>
                                      <p:tavLst>
                                        <p:tav tm="0">
                                          <p:val>
                                            <p:strVal val="ppt_x"/>
                                          </p:val>
                                        </p:tav>
                                        <p:tav tm="100000">
                                          <p:val>
                                            <p:strVal val="ppt_x"/>
                                          </p:val>
                                        </p:tav>
                                      </p:tavLst>
                                    </p:anim>
                                    <p:anim calcmode="lin" valueType="num">
                                      <p:cBhvr additive="base">
                                        <p:cTn id="249" dur="3000"/>
                                        <p:tgtEl>
                                          <p:spTgt spid="13"/>
                                        </p:tgtEl>
                                        <p:attrNameLst>
                                          <p:attrName>ppt_y</p:attrName>
                                        </p:attrNameLst>
                                      </p:cBhvr>
                                      <p:tavLst>
                                        <p:tav tm="0">
                                          <p:val>
                                            <p:strVal val="ppt_y"/>
                                          </p:val>
                                        </p:tav>
                                        <p:tav tm="100000">
                                          <p:val>
                                            <p:strVal val="1+ppt_h/2"/>
                                          </p:val>
                                        </p:tav>
                                      </p:tavLst>
                                    </p:anim>
                                    <p:set>
                                      <p:cBhvr>
                                        <p:cTn id="250" dur="1" fill="hold">
                                          <p:stCondLst>
                                            <p:cond delay="2999"/>
                                          </p:stCondLst>
                                        </p:cTn>
                                        <p:tgtEl>
                                          <p:spTgt spid="13"/>
                                        </p:tgtEl>
                                        <p:attrNameLst>
                                          <p:attrName>style.visibility</p:attrName>
                                        </p:attrNameLst>
                                      </p:cBhvr>
                                      <p:to>
                                        <p:strVal val="hidden"/>
                                      </p:to>
                                    </p:set>
                                  </p:childTnLst>
                                </p:cTn>
                              </p:par>
                              <p:par>
                                <p:cTn id="251" presetID="2" presetClass="exit" presetSubtype="4" fill="hold" grpId="3" nodeType="withEffect">
                                  <p:stCondLst>
                                    <p:cond delay="0"/>
                                  </p:stCondLst>
                                  <p:childTnLst>
                                    <p:anim calcmode="lin" valueType="num">
                                      <p:cBhvr additive="base">
                                        <p:cTn id="252" dur="3000"/>
                                        <p:tgtEl>
                                          <p:spTgt spid="14"/>
                                        </p:tgtEl>
                                        <p:attrNameLst>
                                          <p:attrName>ppt_x</p:attrName>
                                        </p:attrNameLst>
                                      </p:cBhvr>
                                      <p:tavLst>
                                        <p:tav tm="0">
                                          <p:val>
                                            <p:strVal val="ppt_x"/>
                                          </p:val>
                                        </p:tav>
                                        <p:tav tm="100000">
                                          <p:val>
                                            <p:strVal val="ppt_x"/>
                                          </p:val>
                                        </p:tav>
                                      </p:tavLst>
                                    </p:anim>
                                    <p:anim calcmode="lin" valueType="num">
                                      <p:cBhvr additive="base">
                                        <p:cTn id="253" dur="3000"/>
                                        <p:tgtEl>
                                          <p:spTgt spid="14"/>
                                        </p:tgtEl>
                                        <p:attrNameLst>
                                          <p:attrName>ppt_y</p:attrName>
                                        </p:attrNameLst>
                                      </p:cBhvr>
                                      <p:tavLst>
                                        <p:tav tm="0">
                                          <p:val>
                                            <p:strVal val="ppt_y"/>
                                          </p:val>
                                        </p:tav>
                                        <p:tav tm="100000">
                                          <p:val>
                                            <p:strVal val="1+ppt_h/2"/>
                                          </p:val>
                                        </p:tav>
                                      </p:tavLst>
                                    </p:anim>
                                    <p:set>
                                      <p:cBhvr>
                                        <p:cTn id="254" dur="1" fill="hold">
                                          <p:stCondLst>
                                            <p:cond delay="2999"/>
                                          </p:stCondLst>
                                        </p:cTn>
                                        <p:tgtEl>
                                          <p:spTgt spid="14"/>
                                        </p:tgtEl>
                                        <p:attrNameLst>
                                          <p:attrName>style.visibility</p:attrName>
                                        </p:attrNameLst>
                                      </p:cBhvr>
                                      <p:to>
                                        <p:strVal val="hidden"/>
                                      </p:to>
                                    </p:set>
                                  </p:childTnLst>
                                </p:cTn>
                              </p:par>
                              <p:par>
                                <p:cTn id="255" presetID="2" presetClass="exit" presetSubtype="4" fill="hold" grpId="3" nodeType="withEffect">
                                  <p:stCondLst>
                                    <p:cond delay="0"/>
                                  </p:stCondLst>
                                  <p:childTnLst>
                                    <p:anim calcmode="lin" valueType="num">
                                      <p:cBhvr additive="base">
                                        <p:cTn id="256" dur="3000"/>
                                        <p:tgtEl>
                                          <p:spTgt spid="15"/>
                                        </p:tgtEl>
                                        <p:attrNameLst>
                                          <p:attrName>ppt_x</p:attrName>
                                        </p:attrNameLst>
                                      </p:cBhvr>
                                      <p:tavLst>
                                        <p:tav tm="0">
                                          <p:val>
                                            <p:strVal val="ppt_x"/>
                                          </p:val>
                                        </p:tav>
                                        <p:tav tm="100000">
                                          <p:val>
                                            <p:strVal val="ppt_x"/>
                                          </p:val>
                                        </p:tav>
                                      </p:tavLst>
                                    </p:anim>
                                    <p:anim calcmode="lin" valueType="num">
                                      <p:cBhvr additive="base">
                                        <p:cTn id="257" dur="3000"/>
                                        <p:tgtEl>
                                          <p:spTgt spid="15"/>
                                        </p:tgtEl>
                                        <p:attrNameLst>
                                          <p:attrName>ppt_y</p:attrName>
                                        </p:attrNameLst>
                                      </p:cBhvr>
                                      <p:tavLst>
                                        <p:tav tm="0">
                                          <p:val>
                                            <p:strVal val="ppt_y"/>
                                          </p:val>
                                        </p:tav>
                                        <p:tav tm="100000">
                                          <p:val>
                                            <p:strVal val="1+ppt_h/2"/>
                                          </p:val>
                                        </p:tav>
                                      </p:tavLst>
                                    </p:anim>
                                    <p:set>
                                      <p:cBhvr>
                                        <p:cTn id="258" dur="1" fill="hold">
                                          <p:stCondLst>
                                            <p:cond delay="2999"/>
                                          </p:stCondLst>
                                        </p:cTn>
                                        <p:tgtEl>
                                          <p:spTgt spid="15"/>
                                        </p:tgtEl>
                                        <p:attrNameLst>
                                          <p:attrName>style.visibility</p:attrName>
                                        </p:attrNameLst>
                                      </p:cBhvr>
                                      <p:to>
                                        <p:strVal val="hidden"/>
                                      </p:to>
                                    </p:set>
                                  </p:childTnLst>
                                </p:cTn>
                              </p:par>
                              <p:par>
                                <p:cTn id="259" presetID="2" presetClass="exit" presetSubtype="4" fill="hold" grpId="3" nodeType="withEffect">
                                  <p:stCondLst>
                                    <p:cond delay="0"/>
                                  </p:stCondLst>
                                  <p:childTnLst>
                                    <p:anim calcmode="lin" valueType="num">
                                      <p:cBhvr additive="base">
                                        <p:cTn id="260" dur="3000"/>
                                        <p:tgtEl>
                                          <p:spTgt spid="16"/>
                                        </p:tgtEl>
                                        <p:attrNameLst>
                                          <p:attrName>ppt_x</p:attrName>
                                        </p:attrNameLst>
                                      </p:cBhvr>
                                      <p:tavLst>
                                        <p:tav tm="0">
                                          <p:val>
                                            <p:strVal val="ppt_x"/>
                                          </p:val>
                                        </p:tav>
                                        <p:tav tm="100000">
                                          <p:val>
                                            <p:strVal val="ppt_x"/>
                                          </p:val>
                                        </p:tav>
                                      </p:tavLst>
                                    </p:anim>
                                    <p:anim calcmode="lin" valueType="num">
                                      <p:cBhvr additive="base">
                                        <p:cTn id="261" dur="3000"/>
                                        <p:tgtEl>
                                          <p:spTgt spid="16"/>
                                        </p:tgtEl>
                                        <p:attrNameLst>
                                          <p:attrName>ppt_y</p:attrName>
                                        </p:attrNameLst>
                                      </p:cBhvr>
                                      <p:tavLst>
                                        <p:tav tm="0">
                                          <p:val>
                                            <p:strVal val="ppt_y"/>
                                          </p:val>
                                        </p:tav>
                                        <p:tav tm="100000">
                                          <p:val>
                                            <p:strVal val="1+ppt_h/2"/>
                                          </p:val>
                                        </p:tav>
                                      </p:tavLst>
                                    </p:anim>
                                    <p:set>
                                      <p:cBhvr>
                                        <p:cTn id="262" dur="1" fill="hold">
                                          <p:stCondLst>
                                            <p:cond delay="2999"/>
                                          </p:stCondLst>
                                        </p:cTn>
                                        <p:tgtEl>
                                          <p:spTgt spid="16"/>
                                        </p:tgtEl>
                                        <p:attrNameLst>
                                          <p:attrName>style.visibility</p:attrName>
                                        </p:attrNameLst>
                                      </p:cBhvr>
                                      <p:to>
                                        <p:strVal val="hidden"/>
                                      </p:to>
                                    </p:set>
                                  </p:childTnLst>
                                </p:cTn>
                              </p:par>
                              <p:par>
                                <p:cTn id="263" presetID="2" presetClass="exit" presetSubtype="4" fill="hold" grpId="3" nodeType="withEffect">
                                  <p:stCondLst>
                                    <p:cond delay="0"/>
                                  </p:stCondLst>
                                  <p:childTnLst>
                                    <p:anim calcmode="lin" valueType="num">
                                      <p:cBhvr additive="base">
                                        <p:cTn id="264" dur="3000"/>
                                        <p:tgtEl>
                                          <p:spTgt spid="17"/>
                                        </p:tgtEl>
                                        <p:attrNameLst>
                                          <p:attrName>ppt_x</p:attrName>
                                        </p:attrNameLst>
                                      </p:cBhvr>
                                      <p:tavLst>
                                        <p:tav tm="0">
                                          <p:val>
                                            <p:strVal val="ppt_x"/>
                                          </p:val>
                                        </p:tav>
                                        <p:tav tm="100000">
                                          <p:val>
                                            <p:strVal val="ppt_x"/>
                                          </p:val>
                                        </p:tav>
                                      </p:tavLst>
                                    </p:anim>
                                    <p:anim calcmode="lin" valueType="num">
                                      <p:cBhvr additive="base">
                                        <p:cTn id="265" dur="3000"/>
                                        <p:tgtEl>
                                          <p:spTgt spid="17"/>
                                        </p:tgtEl>
                                        <p:attrNameLst>
                                          <p:attrName>ppt_y</p:attrName>
                                        </p:attrNameLst>
                                      </p:cBhvr>
                                      <p:tavLst>
                                        <p:tav tm="0">
                                          <p:val>
                                            <p:strVal val="ppt_y"/>
                                          </p:val>
                                        </p:tav>
                                        <p:tav tm="100000">
                                          <p:val>
                                            <p:strVal val="1+ppt_h/2"/>
                                          </p:val>
                                        </p:tav>
                                      </p:tavLst>
                                    </p:anim>
                                    <p:set>
                                      <p:cBhvr>
                                        <p:cTn id="266" dur="1" fill="hold">
                                          <p:stCondLst>
                                            <p:cond delay="2999"/>
                                          </p:stCondLst>
                                        </p:cTn>
                                        <p:tgtEl>
                                          <p:spTgt spid="17"/>
                                        </p:tgtEl>
                                        <p:attrNameLst>
                                          <p:attrName>style.visibility</p:attrName>
                                        </p:attrNameLst>
                                      </p:cBhvr>
                                      <p:to>
                                        <p:strVal val="hidden"/>
                                      </p:to>
                                    </p:set>
                                  </p:childTnLst>
                                </p:cTn>
                              </p:par>
                              <p:par>
                                <p:cTn id="267" presetID="2" presetClass="exit" presetSubtype="4" fill="hold" grpId="3" nodeType="withEffect">
                                  <p:stCondLst>
                                    <p:cond delay="0"/>
                                  </p:stCondLst>
                                  <p:childTnLst>
                                    <p:anim calcmode="lin" valueType="num">
                                      <p:cBhvr additive="base">
                                        <p:cTn id="268" dur="3000"/>
                                        <p:tgtEl>
                                          <p:spTgt spid="18"/>
                                        </p:tgtEl>
                                        <p:attrNameLst>
                                          <p:attrName>ppt_x</p:attrName>
                                        </p:attrNameLst>
                                      </p:cBhvr>
                                      <p:tavLst>
                                        <p:tav tm="0">
                                          <p:val>
                                            <p:strVal val="ppt_x"/>
                                          </p:val>
                                        </p:tav>
                                        <p:tav tm="100000">
                                          <p:val>
                                            <p:strVal val="ppt_x"/>
                                          </p:val>
                                        </p:tav>
                                      </p:tavLst>
                                    </p:anim>
                                    <p:anim calcmode="lin" valueType="num">
                                      <p:cBhvr additive="base">
                                        <p:cTn id="269" dur="3000"/>
                                        <p:tgtEl>
                                          <p:spTgt spid="18"/>
                                        </p:tgtEl>
                                        <p:attrNameLst>
                                          <p:attrName>ppt_y</p:attrName>
                                        </p:attrNameLst>
                                      </p:cBhvr>
                                      <p:tavLst>
                                        <p:tav tm="0">
                                          <p:val>
                                            <p:strVal val="ppt_y"/>
                                          </p:val>
                                        </p:tav>
                                        <p:tav tm="100000">
                                          <p:val>
                                            <p:strVal val="1+ppt_h/2"/>
                                          </p:val>
                                        </p:tav>
                                      </p:tavLst>
                                    </p:anim>
                                    <p:set>
                                      <p:cBhvr>
                                        <p:cTn id="270" dur="1" fill="hold">
                                          <p:stCondLst>
                                            <p:cond delay="2999"/>
                                          </p:stCondLst>
                                        </p:cTn>
                                        <p:tgtEl>
                                          <p:spTgt spid="18"/>
                                        </p:tgtEl>
                                        <p:attrNameLst>
                                          <p:attrName>style.visibility</p:attrName>
                                        </p:attrNameLst>
                                      </p:cBhvr>
                                      <p:to>
                                        <p:strVal val="hidden"/>
                                      </p:to>
                                    </p:set>
                                  </p:childTnLst>
                                </p:cTn>
                              </p:par>
                              <p:par>
                                <p:cTn id="271" presetID="2" presetClass="exit" presetSubtype="4" fill="hold" grpId="3" nodeType="withEffect">
                                  <p:stCondLst>
                                    <p:cond delay="0"/>
                                  </p:stCondLst>
                                  <p:childTnLst>
                                    <p:anim calcmode="lin" valueType="num">
                                      <p:cBhvr additive="base">
                                        <p:cTn id="272" dur="3000"/>
                                        <p:tgtEl>
                                          <p:spTgt spid="19"/>
                                        </p:tgtEl>
                                        <p:attrNameLst>
                                          <p:attrName>ppt_x</p:attrName>
                                        </p:attrNameLst>
                                      </p:cBhvr>
                                      <p:tavLst>
                                        <p:tav tm="0">
                                          <p:val>
                                            <p:strVal val="ppt_x"/>
                                          </p:val>
                                        </p:tav>
                                        <p:tav tm="100000">
                                          <p:val>
                                            <p:strVal val="ppt_x"/>
                                          </p:val>
                                        </p:tav>
                                      </p:tavLst>
                                    </p:anim>
                                    <p:anim calcmode="lin" valueType="num">
                                      <p:cBhvr additive="base">
                                        <p:cTn id="273" dur="3000"/>
                                        <p:tgtEl>
                                          <p:spTgt spid="19"/>
                                        </p:tgtEl>
                                        <p:attrNameLst>
                                          <p:attrName>ppt_y</p:attrName>
                                        </p:attrNameLst>
                                      </p:cBhvr>
                                      <p:tavLst>
                                        <p:tav tm="0">
                                          <p:val>
                                            <p:strVal val="ppt_y"/>
                                          </p:val>
                                        </p:tav>
                                        <p:tav tm="100000">
                                          <p:val>
                                            <p:strVal val="1+ppt_h/2"/>
                                          </p:val>
                                        </p:tav>
                                      </p:tavLst>
                                    </p:anim>
                                    <p:set>
                                      <p:cBhvr>
                                        <p:cTn id="274" dur="1" fill="hold">
                                          <p:stCondLst>
                                            <p:cond delay="2999"/>
                                          </p:stCondLst>
                                        </p:cTn>
                                        <p:tgtEl>
                                          <p:spTgt spid="19"/>
                                        </p:tgtEl>
                                        <p:attrNameLst>
                                          <p:attrName>style.visibility</p:attrName>
                                        </p:attrNameLst>
                                      </p:cBhvr>
                                      <p:to>
                                        <p:strVal val="hidden"/>
                                      </p:to>
                                    </p:set>
                                  </p:childTnLst>
                                </p:cTn>
                              </p:par>
                              <p:par>
                                <p:cTn id="275" presetID="2" presetClass="exit" presetSubtype="4" fill="hold" grpId="3" nodeType="withEffect">
                                  <p:stCondLst>
                                    <p:cond delay="0"/>
                                  </p:stCondLst>
                                  <p:childTnLst>
                                    <p:anim calcmode="lin" valueType="num">
                                      <p:cBhvr additive="base">
                                        <p:cTn id="276" dur="3000"/>
                                        <p:tgtEl>
                                          <p:spTgt spid="20"/>
                                        </p:tgtEl>
                                        <p:attrNameLst>
                                          <p:attrName>ppt_x</p:attrName>
                                        </p:attrNameLst>
                                      </p:cBhvr>
                                      <p:tavLst>
                                        <p:tav tm="0">
                                          <p:val>
                                            <p:strVal val="ppt_x"/>
                                          </p:val>
                                        </p:tav>
                                        <p:tav tm="100000">
                                          <p:val>
                                            <p:strVal val="ppt_x"/>
                                          </p:val>
                                        </p:tav>
                                      </p:tavLst>
                                    </p:anim>
                                    <p:anim calcmode="lin" valueType="num">
                                      <p:cBhvr additive="base">
                                        <p:cTn id="277" dur="3000"/>
                                        <p:tgtEl>
                                          <p:spTgt spid="20"/>
                                        </p:tgtEl>
                                        <p:attrNameLst>
                                          <p:attrName>ppt_y</p:attrName>
                                        </p:attrNameLst>
                                      </p:cBhvr>
                                      <p:tavLst>
                                        <p:tav tm="0">
                                          <p:val>
                                            <p:strVal val="ppt_y"/>
                                          </p:val>
                                        </p:tav>
                                        <p:tav tm="100000">
                                          <p:val>
                                            <p:strVal val="1+ppt_h/2"/>
                                          </p:val>
                                        </p:tav>
                                      </p:tavLst>
                                    </p:anim>
                                    <p:set>
                                      <p:cBhvr>
                                        <p:cTn id="278" dur="1" fill="hold">
                                          <p:stCondLst>
                                            <p:cond delay="2999"/>
                                          </p:stCondLst>
                                        </p:cTn>
                                        <p:tgtEl>
                                          <p:spTgt spid="20"/>
                                        </p:tgtEl>
                                        <p:attrNameLst>
                                          <p:attrName>style.visibility</p:attrName>
                                        </p:attrNameLst>
                                      </p:cBhvr>
                                      <p:to>
                                        <p:strVal val="hidden"/>
                                      </p:to>
                                    </p:set>
                                  </p:childTnLst>
                                </p:cTn>
                              </p:par>
                              <p:par>
                                <p:cTn id="279" presetID="2" presetClass="exit" presetSubtype="4" fill="hold" grpId="3" nodeType="withEffect">
                                  <p:stCondLst>
                                    <p:cond delay="0"/>
                                  </p:stCondLst>
                                  <p:childTnLst>
                                    <p:anim calcmode="lin" valueType="num">
                                      <p:cBhvr additive="base">
                                        <p:cTn id="280" dur="3000"/>
                                        <p:tgtEl>
                                          <p:spTgt spid="21"/>
                                        </p:tgtEl>
                                        <p:attrNameLst>
                                          <p:attrName>ppt_x</p:attrName>
                                        </p:attrNameLst>
                                      </p:cBhvr>
                                      <p:tavLst>
                                        <p:tav tm="0">
                                          <p:val>
                                            <p:strVal val="ppt_x"/>
                                          </p:val>
                                        </p:tav>
                                        <p:tav tm="100000">
                                          <p:val>
                                            <p:strVal val="ppt_x"/>
                                          </p:val>
                                        </p:tav>
                                      </p:tavLst>
                                    </p:anim>
                                    <p:anim calcmode="lin" valueType="num">
                                      <p:cBhvr additive="base">
                                        <p:cTn id="281" dur="3000"/>
                                        <p:tgtEl>
                                          <p:spTgt spid="21"/>
                                        </p:tgtEl>
                                        <p:attrNameLst>
                                          <p:attrName>ppt_y</p:attrName>
                                        </p:attrNameLst>
                                      </p:cBhvr>
                                      <p:tavLst>
                                        <p:tav tm="0">
                                          <p:val>
                                            <p:strVal val="ppt_y"/>
                                          </p:val>
                                        </p:tav>
                                        <p:tav tm="100000">
                                          <p:val>
                                            <p:strVal val="1+ppt_h/2"/>
                                          </p:val>
                                        </p:tav>
                                      </p:tavLst>
                                    </p:anim>
                                    <p:set>
                                      <p:cBhvr>
                                        <p:cTn id="282" dur="1" fill="hold">
                                          <p:stCondLst>
                                            <p:cond delay="2999"/>
                                          </p:stCondLst>
                                        </p:cTn>
                                        <p:tgtEl>
                                          <p:spTgt spid="21"/>
                                        </p:tgtEl>
                                        <p:attrNameLst>
                                          <p:attrName>style.visibility</p:attrName>
                                        </p:attrNameLst>
                                      </p:cBhvr>
                                      <p:to>
                                        <p:strVal val="hidden"/>
                                      </p:to>
                                    </p:set>
                                  </p:childTnLst>
                                </p:cTn>
                              </p:par>
                              <p:par>
                                <p:cTn id="283" presetID="2" presetClass="exit" presetSubtype="4" fill="hold" grpId="3" nodeType="withEffect">
                                  <p:stCondLst>
                                    <p:cond delay="0"/>
                                  </p:stCondLst>
                                  <p:childTnLst>
                                    <p:anim calcmode="lin" valueType="num">
                                      <p:cBhvr additive="base">
                                        <p:cTn id="284" dur="3000"/>
                                        <p:tgtEl>
                                          <p:spTgt spid="22"/>
                                        </p:tgtEl>
                                        <p:attrNameLst>
                                          <p:attrName>ppt_x</p:attrName>
                                        </p:attrNameLst>
                                      </p:cBhvr>
                                      <p:tavLst>
                                        <p:tav tm="0">
                                          <p:val>
                                            <p:strVal val="ppt_x"/>
                                          </p:val>
                                        </p:tav>
                                        <p:tav tm="100000">
                                          <p:val>
                                            <p:strVal val="ppt_x"/>
                                          </p:val>
                                        </p:tav>
                                      </p:tavLst>
                                    </p:anim>
                                    <p:anim calcmode="lin" valueType="num">
                                      <p:cBhvr additive="base">
                                        <p:cTn id="285" dur="3000"/>
                                        <p:tgtEl>
                                          <p:spTgt spid="22"/>
                                        </p:tgtEl>
                                        <p:attrNameLst>
                                          <p:attrName>ppt_y</p:attrName>
                                        </p:attrNameLst>
                                      </p:cBhvr>
                                      <p:tavLst>
                                        <p:tav tm="0">
                                          <p:val>
                                            <p:strVal val="ppt_y"/>
                                          </p:val>
                                        </p:tav>
                                        <p:tav tm="100000">
                                          <p:val>
                                            <p:strVal val="1+ppt_h/2"/>
                                          </p:val>
                                        </p:tav>
                                      </p:tavLst>
                                    </p:anim>
                                    <p:set>
                                      <p:cBhvr>
                                        <p:cTn id="286" dur="1" fill="hold">
                                          <p:stCondLst>
                                            <p:cond delay="2999"/>
                                          </p:stCondLst>
                                        </p:cTn>
                                        <p:tgtEl>
                                          <p:spTgt spid="22"/>
                                        </p:tgtEl>
                                        <p:attrNameLst>
                                          <p:attrName>style.visibility</p:attrName>
                                        </p:attrNameLst>
                                      </p:cBhvr>
                                      <p:to>
                                        <p:strVal val="hidden"/>
                                      </p:to>
                                    </p:set>
                                  </p:childTnLst>
                                </p:cTn>
                              </p:par>
                              <p:par>
                                <p:cTn id="287" presetID="2" presetClass="exit" presetSubtype="4" fill="hold" grpId="3" nodeType="withEffect">
                                  <p:stCondLst>
                                    <p:cond delay="0"/>
                                  </p:stCondLst>
                                  <p:childTnLst>
                                    <p:anim calcmode="lin" valueType="num">
                                      <p:cBhvr additive="base">
                                        <p:cTn id="288" dur="3000"/>
                                        <p:tgtEl>
                                          <p:spTgt spid="23"/>
                                        </p:tgtEl>
                                        <p:attrNameLst>
                                          <p:attrName>ppt_x</p:attrName>
                                        </p:attrNameLst>
                                      </p:cBhvr>
                                      <p:tavLst>
                                        <p:tav tm="0">
                                          <p:val>
                                            <p:strVal val="ppt_x"/>
                                          </p:val>
                                        </p:tav>
                                        <p:tav tm="100000">
                                          <p:val>
                                            <p:strVal val="ppt_x"/>
                                          </p:val>
                                        </p:tav>
                                      </p:tavLst>
                                    </p:anim>
                                    <p:anim calcmode="lin" valueType="num">
                                      <p:cBhvr additive="base">
                                        <p:cTn id="289" dur="3000"/>
                                        <p:tgtEl>
                                          <p:spTgt spid="23"/>
                                        </p:tgtEl>
                                        <p:attrNameLst>
                                          <p:attrName>ppt_y</p:attrName>
                                        </p:attrNameLst>
                                      </p:cBhvr>
                                      <p:tavLst>
                                        <p:tav tm="0">
                                          <p:val>
                                            <p:strVal val="ppt_y"/>
                                          </p:val>
                                        </p:tav>
                                        <p:tav tm="100000">
                                          <p:val>
                                            <p:strVal val="1+ppt_h/2"/>
                                          </p:val>
                                        </p:tav>
                                      </p:tavLst>
                                    </p:anim>
                                    <p:set>
                                      <p:cBhvr>
                                        <p:cTn id="290" dur="1" fill="hold">
                                          <p:stCondLst>
                                            <p:cond delay="2999"/>
                                          </p:stCondLst>
                                        </p:cTn>
                                        <p:tgtEl>
                                          <p:spTgt spid="23"/>
                                        </p:tgtEl>
                                        <p:attrNameLst>
                                          <p:attrName>style.visibility</p:attrName>
                                        </p:attrNameLst>
                                      </p:cBhvr>
                                      <p:to>
                                        <p:strVal val="hidden"/>
                                      </p:to>
                                    </p:set>
                                  </p:childTnLst>
                                </p:cTn>
                              </p:par>
                              <p:par>
                                <p:cTn id="291" presetID="2" presetClass="exit" presetSubtype="4" fill="hold" grpId="3" nodeType="withEffect">
                                  <p:stCondLst>
                                    <p:cond delay="0"/>
                                  </p:stCondLst>
                                  <p:childTnLst>
                                    <p:anim calcmode="lin" valueType="num">
                                      <p:cBhvr additive="base">
                                        <p:cTn id="292" dur="3000"/>
                                        <p:tgtEl>
                                          <p:spTgt spid="24"/>
                                        </p:tgtEl>
                                        <p:attrNameLst>
                                          <p:attrName>ppt_x</p:attrName>
                                        </p:attrNameLst>
                                      </p:cBhvr>
                                      <p:tavLst>
                                        <p:tav tm="0">
                                          <p:val>
                                            <p:strVal val="ppt_x"/>
                                          </p:val>
                                        </p:tav>
                                        <p:tav tm="100000">
                                          <p:val>
                                            <p:strVal val="ppt_x"/>
                                          </p:val>
                                        </p:tav>
                                      </p:tavLst>
                                    </p:anim>
                                    <p:anim calcmode="lin" valueType="num">
                                      <p:cBhvr additive="base">
                                        <p:cTn id="293" dur="3000"/>
                                        <p:tgtEl>
                                          <p:spTgt spid="24"/>
                                        </p:tgtEl>
                                        <p:attrNameLst>
                                          <p:attrName>ppt_y</p:attrName>
                                        </p:attrNameLst>
                                      </p:cBhvr>
                                      <p:tavLst>
                                        <p:tav tm="0">
                                          <p:val>
                                            <p:strVal val="ppt_y"/>
                                          </p:val>
                                        </p:tav>
                                        <p:tav tm="100000">
                                          <p:val>
                                            <p:strVal val="1+ppt_h/2"/>
                                          </p:val>
                                        </p:tav>
                                      </p:tavLst>
                                    </p:anim>
                                    <p:set>
                                      <p:cBhvr>
                                        <p:cTn id="294" dur="1" fill="hold">
                                          <p:stCondLst>
                                            <p:cond delay="2999"/>
                                          </p:stCondLst>
                                        </p:cTn>
                                        <p:tgtEl>
                                          <p:spTgt spid="24"/>
                                        </p:tgtEl>
                                        <p:attrNameLst>
                                          <p:attrName>style.visibility</p:attrName>
                                        </p:attrNameLst>
                                      </p:cBhvr>
                                      <p:to>
                                        <p:strVal val="hidden"/>
                                      </p:to>
                                    </p:set>
                                  </p:childTnLst>
                                </p:cTn>
                              </p:par>
                              <p:par>
                                <p:cTn id="295" presetID="3" presetClass="exit" presetSubtype="5" fill="hold" grpId="4" nodeType="withEffect">
                                  <p:stCondLst>
                                    <p:cond delay="0"/>
                                  </p:stCondLst>
                                  <p:childTnLst>
                                    <p:animEffect transition="out" filter="blinds(vertical)">
                                      <p:cBhvr>
                                        <p:cTn id="296" dur="3000"/>
                                        <p:tgtEl>
                                          <p:spTgt spid="3"/>
                                        </p:tgtEl>
                                      </p:cBhvr>
                                    </p:animEffect>
                                    <p:set>
                                      <p:cBhvr>
                                        <p:cTn id="297" dur="1" fill="hold">
                                          <p:stCondLst>
                                            <p:cond delay="2999"/>
                                          </p:stCondLst>
                                        </p:cTn>
                                        <p:tgtEl>
                                          <p:spTgt spid="3"/>
                                        </p:tgtEl>
                                        <p:attrNameLst>
                                          <p:attrName>style.visibility</p:attrName>
                                        </p:attrNameLst>
                                      </p:cBhvr>
                                      <p:to>
                                        <p:strVal val="hidden"/>
                                      </p:to>
                                    </p:set>
                                  </p:childTnLst>
                                </p:cTn>
                              </p:par>
                              <p:par>
                                <p:cTn id="298" presetID="3" presetClass="exit" presetSubtype="5" fill="hold" grpId="4" nodeType="withEffect">
                                  <p:stCondLst>
                                    <p:cond delay="0"/>
                                  </p:stCondLst>
                                  <p:childTnLst>
                                    <p:animEffect transition="out" filter="blinds(vertical)">
                                      <p:cBhvr>
                                        <p:cTn id="299" dur="3000"/>
                                        <p:tgtEl>
                                          <p:spTgt spid="4"/>
                                        </p:tgtEl>
                                      </p:cBhvr>
                                    </p:animEffect>
                                    <p:set>
                                      <p:cBhvr>
                                        <p:cTn id="300" dur="1" fill="hold">
                                          <p:stCondLst>
                                            <p:cond delay="2999"/>
                                          </p:stCondLst>
                                        </p:cTn>
                                        <p:tgtEl>
                                          <p:spTgt spid="4"/>
                                        </p:tgtEl>
                                        <p:attrNameLst>
                                          <p:attrName>style.visibility</p:attrName>
                                        </p:attrNameLst>
                                      </p:cBhvr>
                                      <p:to>
                                        <p:strVal val="hidden"/>
                                      </p:to>
                                    </p:set>
                                  </p:childTnLst>
                                </p:cTn>
                              </p:par>
                              <p:par>
                                <p:cTn id="301" presetID="3" presetClass="exit" presetSubtype="5" fill="hold" grpId="4" nodeType="withEffect">
                                  <p:stCondLst>
                                    <p:cond delay="0"/>
                                  </p:stCondLst>
                                  <p:childTnLst>
                                    <p:animEffect transition="out" filter="blinds(vertical)">
                                      <p:cBhvr>
                                        <p:cTn id="302" dur="3000"/>
                                        <p:tgtEl>
                                          <p:spTgt spid="5"/>
                                        </p:tgtEl>
                                      </p:cBhvr>
                                    </p:animEffect>
                                    <p:set>
                                      <p:cBhvr>
                                        <p:cTn id="303" dur="1" fill="hold">
                                          <p:stCondLst>
                                            <p:cond delay="2999"/>
                                          </p:stCondLst>
                                        </p:cTn>
                                        <p:tgtEl>
                                          <p:spTgt spid="5"/>
                                        </p:tgtEl>
                                        <p:attrNameLst>
                                          <p:attrName>style.visibility</p:attrName>
                                        </p:attrNameLst>
                                      </p:cBhvr>
                                      <p:to>
                                        <p:strVal val="hidden"/>
                                      </p:to>
                                    </p:set>
                                  </p:childTnLst>
                                </p:cTn>
                              </p:par>
                              <p:par>
                                <p:cTn id="304" presetID="3" presetClass="exit" presetSubtype="5" fill="hold" grpId="4" nodeType="withEffect">
                                  <p:stCondLst>
                                    <p:cond delay="0"/>
                                  </p:stCondLst>
                                  <p:childTnLst>
                                    <p:animEffect transition="out" filter="blinds(vertical)">
                                      <p:cBhvr>
                                        <p:cTn id="305" dur="3000"/>
                                        <p:tgtEl>
                                          <p:spTgt spid="6"/>
                                        </p:tgtEl>
                                      </p:cBhvr>
                                    </p:animEffect>
                                    <p:set>
                                      <p:cBhvr>
                                        <p:cTn id="306" dur="1" fill="hold">
                                          <p:stCondLst>
                                            <p:cond delay="2999"/>
                                          </p:stCondLst>
                                        </p:cTn>
                                        <p:tgtEl>
                                          <p:spTgt spid="6"/>
                                        </p:tgtEl>
                                        <p:attrNameLst>
                                          <p:attrName>style.visibility</p:attrName>
                                        </p:attrNameLst>
                                      </p:cBhvr>
                                      <p:to>
                                        <p:strVal val="hidden"/>
                                      </p:to>
                                    </p:set>
                                  </p:childTnLst>
                                </p:cTn>
                              </p:par>
                              <p:par>
                                <p:cTn id="307" presetID="3" presetClass="exit" presetSubtype="5" fill="hold" grpId="4" nodeType="withEffect">
                                  <p:stCondLst>
                                    <p:cond delay="0"/>
                                  </p:stCondLst>
                                  <p:childTnLst>
                                    <p:animEffect transition="out" filter="blinds(vertical)">
                                      <p:cBhvr>
                                        <p:cTn id="308" dur="3000"/>
                                        <p:tgtEl>
                                          <p:spTgt spid="7"/>
                                        </p:tgtEl>
                                      </p:cBhvr>
                                    </p:animEffect>
                                    <p:set>
                                      <p:cBhvr>
                                        <p:cTn id="309" dur="1" fill="hold">
                                          <p:stCondLst>
                                            <p:cond delay="2999"/>
                                          </p:stCondLst>
                                        </p:cTn>
                                        <p:tgtEl>
                                          <p:spTgt spid="7"/>
                                        </p:tgtEl>
                                        <p:attrNameLst>
                                          <p:attrName>style.visibility</p:attrName>
                                        </p:attrNameLst>
                                      </p:cBhvr>
                                      <p:to>
                                        <p:strVal val="hidden"/>
                                      </p:to>
                                    </p:set>
                                  </p:childTnLst>
                                </p:cTn>
                              </p:par>
                              <p:par>
                                <p:cTn id="310" presetID="3" presetClass="exit" presetSubtype="5" fill="hold" grpId="4" nodeType="withEffect">
                                  <p:stCondLst>
                                    <p:cond delay="0"/>
                                  </p:stCondLst>
                                  <p:childTnLst>
                                    <p:animEffect transition="out" filter="blinds(vertical)">
                                      <p:cBhvr>
                                        <p:cTn id="311" dur="3000"/>
                                        <p:tgtEl>
                                          <p:spTgt spid="8"/>
                                        </p:tgtEl>
                                      </p:cBhvr>
                                    </p:animEffect>
                                    <p:set>
                                      <p:cBhvr>
                                        <p:cTn id="312" dur="1" fill="hold">
                                          <p:stCondLst>
                                            <p:cond delay="2999"/>
                                          </p:stCondLst>
                                        </p:cTn>
                                        <p:tgtEl>
                                          <p:spTgt spid="8"/>
                                        </p:tgtEl>
                                        <p:attrNameLst>
                                          <p:attrName>style.visibility</p:attrName>
                                        </p:attrNameLst>
                                      </p:cBhvr>
                                      <p:to>
                                        <p:strVal val="hidden"/>
                                      </p:to>
                                    </p:set>
                                  </p:childTnLst>
                                </p:cTn>
                              </p:par>
                              <p:par>
                                <p:cTn id="313" presetID="3" presetClass="exit" presetSubtype="5" fill="hold" grpId="4" nodeType="withEffect">
                                  <p:stCondLst>
                                    <p:cond delay="0"/>
                                  </p:stCondLst>
                                  <p:childTnLst>
                                    <p:animEffect transition="out" filter="blinds(vertical)">
                                      <p:cBhvr>
                                        <p:cTn id="314" dur="3000"/>
                                        <p:tgtEl>
                                          <p:spTgt spid="9"/>
                                        </p:tgtEl>
                                      </p:cBhvr>
                                    </p:animEffect>
                                    <p:set>
                                      <p:cBhvr>
                                        <p:cTn id="315" dur="1" fill="hold">
                                          <p:stCondLst>
                                            <p:cond delay="2999"/>
                                          </p:stCondLst>
                                        </p:cTn>
                                        <p:tgtEl>
                                          <p:spTgt spid="9"/>
                                        </p:tgtEl>
                                        <p:attrNameLst>
                                          <p:attrName>style.visibility</p:attrName>
                                        </p:attrNameLst>
                                      </p:cBhvr>
                                      <p:to>
                                        <p:strVal val="hidden"/>
                                      </p:to>
                                    </p:set>
                                  </p:childTnLst>
                                </p:cTn>
                              </p:par>
                              <p:par>
                                <p:cTn id="316" presetID="3" presetClass="exit" presetSubtype="5" fill="hold" grpId="4" nodeType="withEffect">
                                  <p:stCondLst>
                                    <p:cond delay="0"/>
                                  </p:stCondLst>
                                  <p:childTnLst>
                                    <p:animEffect transition="out" filter="blinds(vertical)">
                                      <p:cBhvr>
                                        <p:cTn id="317" dur="3000"/>
                                        <p:tgtEl>
                                          <p:spTgt spid="10"/>
                                        </p:tgtEl>
                                      </p:cBhvr>
                                    </p:animEffect>
                                    <p:set>
                                      <p:cBhvr>
                                        <p:cTn id="318" dur="1" fill="hold">
                                          <p:stCondLst>
                                            <p:cond delay="2999"/>
                                          </p:stCondLst>
                                        </p:cTn>
                                        <p:tgtEl>
                                          <p:spTgt spid="10"/>
                                        </p:tgtEl>
                                        <p:attrNameLst>
                                          <p:attrName>style.visibility</p:attrName>
                                        </p:attrNameLst>
                                      </p:cBhvr>
                                      <p:to>
                                        <p:strVal val="hidden"/>
                                      </p:to>
                                    </p:set>
                                  </p:childTnLst>
                                </p:cTn>
                              </p:par>
                              <p:par>
                                <p:cTn id="319" presetID="3" presetClass="exit" presetSubtype="5" fill="hold" grpId="4" nodeType="withEffect">
                                  <p:stCondLst>
                                    <p:cond delay="0"/>
                                  </p:stCondLst>
                                  <p:childTnLst>
                                    <p:animEffect transition="out" filter="blinds(vertical)">
                                      <p:cBhvr>
                                        <p:cTn id="320" dur="3000"/>
                                        <p:tgtEl>
                                          <p:spTgt spid="11"/>
                                        </p:tgtEl>
                                      </p:cBhvr>
                                    </p:animEffect>
                                    <p:set>
                                      <p:cBhvr>
                                        <p:cTn id="321" dur="1" fill="hold">
                                          <p:stCondLst>
                                            <p:cond delay="2999"/>
                                          </p:stCondLst>
                                        </p:cTn>
                                        <p:tgtEl>
                                          <p:spTgt spid="11"/>
                                        </p:tgtEl>
                                        <p:attrNameLst>
                                          <p:attrName>style.visibility</p:attrName>
                                        </p:attrNameLst>
                                      </p:cBhvr>
                                      <p:to>
                                        <p:strVal val="hidden"/>
                                      </p:to>
                                    </p:set>
                                  </p:childTnLst>
                                </p:cTn>
                              </p:par>
                              <p:par>
                                <p:cTn id="322" presetID="3" presetClass="exit" presetSubtype="5" fill="hold" grpId="4" nodeType="withEffect">
                                  <p:stCondLst>
                                    <p:cond delay="0"/>
                                  </p:stCondLst>
                                  <p:childTnLst>
                                    <p:animEffect transition="out" filter="blinds(vertical)">
                                      <p:cBhvr>
                                        <p:cTn id="323" dur="3000"/>
                                        <p:tgtEl>
                                          <p:spTgt spid="12"/>
                                        </p:tgtEl>
                                      </p:cBhvr>
                                    </p:animEffect>
                                    <p:set>
                                      <p:cBhvr>
                                        <p:cTn id="324" dur="1" fill="hold">
                                          <p:stCondLst>
                                            <p:cond delay="2999"/>
                                          </p:stCondLst>
                                        </p:cTn>
                                        <p:tgtEl>
                                          <p:spTgt spid="12"/>
                                        </p:tgtEl>
                                        <p:attrNameLst>
                                          <p:attrName>style.visibility</p:attrName>
                                        </p:attrNameLst>
                                      </p:cBhvr>
                                      <p:to>
                                        <p:strVal val="hidden"/>
                                      </p:to>
                                    </p:set>
                                  </p:childTnLst>
                                </p:cTn>
                              </p:par>
                              <p:par>
                                <p:cTn id="325" presetID="3" presetClass="exit" presetSubtype="5" fill="hold" grpId="4" nodeType="withEffect">
                                  <p:stCondLst>
                                    <p:cond delay="0"/>
                                  </p:stCondLst>
                                  <p:childTnLst>
                                    <p:animEffect transition="out" filter="blinds(vertical)">
                                      <p:cBhvr>
                                        <p:cTn id="326" dur="3000"/>
                                        <p:tgtEl>
                                          <p:spTgt spid="13"/>
                                        </p:tgtEl>
                                      </p:cBhvr>
                                    </p:animEffect>
                                    <p:set>
                                      <p:cBhvr>
                                        <p:cTn id="327" dur="1" fill="hold">
                                          <p:stCondLst>
                                            <p:cond delay="2999"/>
                                          </p:stCondLst>
                                        </p:cTn>
                                        <p:tgtEl>
                                          <p:spTgt spid="13"/>
                                        </p:tgtEl>
                                        <p:attrNameLst>
                                          <p:attrName>style.visibility</p:attrName>
                                        </p:attrNameLst>
                                      </p:cBhvr>
                                      <p:to>
                                        <p:strVal val="hidden"/>
                                      </p:to>
                                    </p:set>
                                  </p:childTnLst>
                                </p:cTn>
                              </p:par>
                              <p:par>
                                <p:cTn id="328" presetID="3" presetClass="exit" presetSubtype="5" fill="hold" grpId="4" nodeType="withEffect">
                                  <p:stCondLst>
                                    <p:cond delay="0"/>
                                  </p:stCondLst>
                                  <p:childTnLst>
                                    <p:animEffect transition="out" filter="blinds(vertical)">
                                      <p:cBhvr>
                                        <p:cTn id="329" dur="3000"/>
                                        <p:tgtEl>
                                          <p:spTgt spid="14"/>
                                        </p:tgtEl>
                                      </p:cBhvr>
                                    </p:animEffect>
                                    <p:set>
                                      <p:cBhvr>
                                        <p:cTn id="330" dur="1" fill="hold">
                                          <p:stCondLst>
                                            <p:cond delay="2999"/>
                                          </p:stCondLst>
                                        </p:cTn>
                                        <p:tgtEl>
                                          <p:spTgt spid="14"/>
                                        </p:tgtEl>
                                        <p:attrNameLst>
                                          <p:attrName>style.visibility</p:attrName>
                                        </p:attrNameLst>
                                      </p:cBhvr>
                                      <p:to>
                                        <p:strVal val="hidden"/>
                                      </p:to>
                                    </p:set>
                                  </p:childTnLst>
                                </p:cTn>
                              </p:par>
                              <p:par>
                                <p:cTn id="331" presetID="3" presetClass="exit" presetSubtype="5" fill="hold" grpId="4" nodeType="withEffect">
                                  <p:stCondLst>
                                    <p:cond delay="0"/>
                                  </p:stCondLst>
                                  <p:childTnLst>
                                    <p:animEffect transition="out" filter="blinds(vertical)">
                                      <p:cBhvr>
                                        <p:cTn id="332" dur="3000"/>
                                        <p:tgtEl>
                                          <p:spTgt spid="15"/>
                                        </p:tgtEl>
                                      </p:cBhvr>
                                    </p:animEffect>
                                    <p:set>
                                      <p:cBhvr>
                                        <p:cTn id="333" dur="1" fill="hold">
                                          <p:stCondLst>
                                            <p:cond delay="2999"/>
                                          </p:stCondLst>
                                        </p:cTn>
                                        <p:tgtEl>
                                          <p:spTgt spid="15"/>
                                        </p:tgtEl>
                                        <p:attrNameLst>
                                          <p:attrName>style.visibility</p:attrName>
                                        </p:attrNameLst>
                                      </p:cBhvr>
                                      <p:to>
                                        <p:strVal val="hidden"/>
                                      </p:to>
                                    </p:set>
                                  </p:childTnLst>
                                </p:cTn>
                              </p:par>
                              <p:par>
                                <p:cTn id="334" presetID="3" presetClass="exit" presetSubtype="5" fill="hold" grpId="4" nodeType="withEffect">
                                  <p:stCondLst>
                                    <p:cond delay="0"/>
                                  </p:stCondLst>
                                  <p:childTnLst>
                                    <p:animEffect transition="out" filter="blinds(vertical)">
                                      <p:cBhvr>
                                        <p:cTn id="335" dur="3000"/>
                                        <p:tgtEl>
                                          <p:spTgt spid="16"/>
                                        </p:tgtEl>
                                      </p:cBhvr>
                                    </p:animEffect>
                                    <p:set>
                                      <p:cBhvr>
                                        <p:cTn id="336" dur="1" fill="hold">
                                          <p:stCondLst>
                                            <p:cond delay="2999"/>
                                          </p:stCondLst>
                                        </p:cTn>
                                        <p:tgtEl>
                                          <p:spTgt spid="16"/>
                                        </p:tgtEl>
                                        <p:attrNameLst>
                                          <p:attrName>style.visibility</p:attrName>
                                        </p:attrNameLst>
                                      </p:cBhvr>
                                      <p:to>
                                        <p:strVal val="hidden"/>
                                      </p:to>
                                    </p:set>
                                  </p:childTnLst>
                                </p:cTn>
                              </p:par>
                              <p:par>
                                <p:cTn id="337" presetID="3" presetClass="exit" presetSubtype="5" fill="hold" grpId="4" nodeType="withEffect">
                                  <p:stCondLst>
                                    <p:cond delay="0"/>
                                  </p:stCondLst>
                                  <p:childTnLst>
                                    <p:animEffect transition="out" filter="blinds(vertical)">
                                      <p:cBhvr>
                                        <p:cTn id="338" dur="3000"/>
                                        <p:tgtEl>
                                          <p:spTgt spid="17"/>
                                        </p:tgtEl>
                                      </p:cBhvr>
                                    </p:animEffect>
                                    <p:set>
                                      <p:cBhvr>
                                        <p:cTn id="339" dur="1" fill="hold">
                                          <p:stCondLst>
                                            <p:cond delay="2999"/>
                                          </p:stCondLst>
                                        </p:cTn>
                                        <p:tgtEl>
                                          <p:spTgt spid="17"/>
                                        </p:tgtEl>
                                        <p:attrNameLst>
                                          <p:attrName>style.visibility</p:attrName>
                                        </p:attrNameLst>
                                      </p:cBhvr>
                                      <p:to>
                                        <p:strVal val="hidden"/>
                                      </p:to>
                                    </p:set>
                                  </p:childTnLst>
                                </p:cTn>
                              </p:par>
                              <p:par>
                                <p:cTn id="340" presetID="3" presetClass="exit" presetSubtype="5" fill="hold" grpId="4" nodeType="withEffect">
                                  <p:stCondLst>
                                    <p:cond delay="0"/>
                                  </p:stCondLst>
                                  <p:childTnLst>
                                    <p:animEffect transition="out" filter="blinds(vertical)">
                                      <p:cBhvr>
                                        <p:cTn id="341" dur="3000"/>
                                        <p:tgtEl>
                                          <p:spTgt spid="18"/>
                                        </p:tgtEl>
                                      </p:cBhvr>
                                    </p:animEffect>
                                    <p:set>
                                      <p:cBhvr>
                                        <p:cTn id="342" dur="1" fill="hold">
                                          <p:stCondLst>
                                            <p:cond delay="2999"/>
                                          </p:stCondLst>
                                        </p:cTn>
                                        <p:tgtEl>
                                          <p:spTgt spid="18"/>
                                        </p:tgtEl>
                                        <p:attrNameLst>
                                          <p:attrName>style.visibility</p:attrName>
                                        </p:attrNameLst>
                                      </p:cBhvr>
                                      <p:to>
                                        <p:strVal val="hidden"/>
                                      </p:to>
                                    </p:set>
                                  </p:childTnLst>
                                </p:cTn>
                              </p:par>
                              <p:par>
                                <p:cTn id="343" presetID="3" presetClass="exit" presetSubtype="5" fill="hold" grpId="4" nodeType="withEffect">
                                  <p:stCondLst>
                                    <p:cond delay="0"/>
                                  </p:stCondLst>
                                  <p:childTnLst>
                                    <p:animEffect transition="out" filter="blinds(vertical)">
                                      <p:cBhvr>
                                        <p:cTn id="344" dur="3000"/>
                                        <p:tgtEl>
                                          <p:spTgt spid="19"/>
                                        </p:tgtEl>
                                      </p:cBhvr>
                                    </p:animEffect>
                                    <p:set>
                                      <p:cBhvr>
                                        <p:cTn id="345" dur="1" fill="hold">
                                          <p:stCondLst>
                                            <p:cond delay="2999"/>
                                          </p:stCondLst>
                                        </p:cTn>
                                        <p:tgtEl>
                                          <p:spTgt spid="19"/>
                                        </p:tgtEl>
                                        <p:attrNameLst>
                                          <p:attrName>style.visibility</p:attrName>
                                        </p:attrNameLst>
                                      </p:cBhvr>
                                      <p:to>
                                        <p:strVal val="hidden"/>
                                      </p:to>
                                    </p:set>
                                  </p:childTnLst>
                                </p:cTn>
                              </p:par>
                              <p:par>
                                <p:cTn id="346" presetID="3" presetClass="exit" presetSubtype="5" fill="hold" grpId="4" nodeType="withEffect">
                                  <p:stCondLst>
                                    <p:cond delay="0"/>
                                  </p:stCondLst>
                                  <p:childTnLst>
                                    <p:animEffect transition="out" filter="blinds(vertical)">
                                      <p:cBhvr>
                                        <p:cTn id="347" dur="3000"/>
                                        <p:tgtEl>
                                          <p:spTgt spid="20"/>
                                        </p:tgtEl>
                                      </p:cBhvr>
                                    </p:animEffect>
                                    <p:set>
                                      <p:cBhvr>
                                        <p:cTn id="348" dur="1" fill="hold">
                                          <p:stCondLst>
                                            <p:cond delay="2999"/>
                                          </p:stCondLst>
                                        </p:cTn>
                                        <p:tgtEl>
                                          <p:spTgt spid="20"/>
                                        </p:tgtEl>
                                        <p:attrNameLst>
                                          <p:attrName>style.visibility</p:attrName>
                                        </p:attrNameLst>
                                      </p:cBhvr>
                                      <p:to>
                                        <p:strVal val="hidden"/>
                                      </p:to>
                                    </p:set>
                                  </p:childTnLst>
                                </p:cTn>
                              </p:par>
                              <p:par>
                                <p:cTn id="349" presetID="3" presetClass="exit" presetSubtype="5" fill="hold" grpId="4" nodeType="withEffect">
                                  <p:stCondLst>
                                    <p:cond delay="0"/>
                                  </p:stCondLst>
                                  <p:childTnLst>
                                    <p:animEffect transition="out" filter="blinds(vertical)">
                                      <p:cBhvr>
                                        <p:cTn id="350" dur="3000"/>
                                        <p:tgtEl>
                                          <p:spTgt spid="21"/>
                                        </p:tgtEl>
                                      </p:cBhvr>
                                    </p:animEffect>
                                    <p:set>
                                      <p:cBhvr>
                                        <p:cTn id="351" dur="1" fill="hold">
                                          <p:stCondLst>
                                            <p:cond delay="2999"/>
                                          </p:stCondLst>
                                        </p:cTn>
                                        <p:tgtEl>
                                          <p:spTgt spid="21"/>
                                        </p:tgtEl>
                                        <p:attrNameLst>
                                          <p:attrName>style.visibility</p:attrName>
                                        </p:attrNameLst>
                                      </p:cBhvr>
                                      <p:to>
                                        <p:strVal val="hidden"/>
                                      </p:to>
                                    </p:set>
                                  </p:childTnLst>
                                </p:cTn>
                              </p:par>
                              <p:par>
                                <p:cTn id="352" presetID="3" presetClass="exit" presetSubtype="5" fill="hold" grpId="4" nodeType="withEffect">
                                  <p:stCondLst>
                                    <p:cond delay="0"/>
                                  </p:stCondLst>
                                  <p:childTnLst>
                                    <p:animEffect transition="out" filter="blinds(vertical)">
                                      <p:cBhvr>
                                        <p:cTn id="353" dur="3000"/>
                                        <p:tgtEl>
                                          <p:spTgt spid="22"/>
                                        </p:tgtEl>
                                      </p:cBhvr>
                                    </p:animEffect>
                                    <p:set>
                                      <p:cBhvr>
                                        <p:cTn id="354" dur="1" fill="hold">
                                          <p:stCondLst>
                                            <p:cond delay="2999"/>
                                          </p:stCondLst>
                                        </p:cTn>
                                        <p:tgtEl>
                                          <p:spTgt spid="22"/>
                                        </p:tgtEl>
                                        <p:attrNameLst>
                                          <p:attrName>style.visibility</p:attrName>
                                        </p:attrNameLst>
                                      </p:cBhvr>
                                      <p:to>
                                        <p:strVal val="hidden"/>
                                      </p:to>
                                    </p:set>
                                  </p:childTnLst>
                                </p:cTn>
                              </p:par>
                              <p:par>
                                <p:cTn id="355" presetID="3" presetClass="exit" presetSubtype="5" fill="hold" grpId="4" nodeType="withEffect">
                                  <p:stCondLst>
                                    <p:cond delay="0"/>
                                  </p:stCondLst>
                                  <p:childTnLst>
                                    <p:animEffect transition="out" filter="blinds(vertical)">
                                      <p:cBhvr>
                                        <p:cTn id="356" dur="3000"/>
                                        <p:tgtEl>
                                          <p:spTgt spid="23"/>
                                        </p:tgtEl>
                                      </p:cBhvr>
                                    </p:animEffect>
                                    <p:set>
                                      <p:cBhvr>
                                        <p:cTn id="357" dur="1" fill="hold">
                                          <p:stCondLst>
                                            <p:cond delay="2999"/>
                                          </p:stCondLst>
                                        </p:cTn>
                                        <p:tgtEl>
                                          <p:spTgt spid="23"/>
                                        </p:tgtEl>
                                        <p:attrNameLst>
                                          <p:attrName>style.visibility</p:attrName>
                                        </p:attrNameLst>
                                      </p:cBhvr>
                                      <p:to>
                                        <p:strVal val="hidden"/>
                                      </p:to>
                                    </p:set>
                                  </p:childTnLst>
                                </p:cTn>
                              </p:par>
                              <p:par>
                                <p:cTn id="358" presetID="3" presetClass="exit" presetSubtype="5" fill="hold" grpId="4" nodeType="withEffect">
                                  <p:stCondLst>
                                    <p:cond delay="0"/>
                                  </p:stCondLst>
                                  <p:childTnLst>
                                    <p:animEffect transition="out" filter="blinds(vertical)">
                                      <p:cBhvr>
                                        <p:cTn id="359" dur="3000"/>
                                        <p:tgtEl>
                                          <p:spTgt spid="24"/>
                                        </p:tgtEl>
                                      </p:cBhvr>
                                    </p:animEffect>
                                    <p:set>
                                      <p:cBhvr>
                                        <p:cTn id="360" dur="1" fill="hold">
                                          <p:stCondLst>
                                            <p:cond delay="2999"/>
                                          </p:stCondLst>
                                        </p:cTn>
                                        <p:tgtEl>
                                          <p:spTgt spid="24"/>
                                        </p:tgtEl>
                                        <p:attrNameLst>
                                          <p:attrName>style.visibility</p:attrName>
                                        </p:attrNameLst>
                                      </p:cBhvr>
                                      <p:to>
                                        <p:strVal val="hidden"/>
                                      </p:to>
                                    </p:set>
                                  </p:childTnLst>
                                </p:cTn>
                              </p:par>
                              <p:par>
                                <p:cTn id="361" presetID="19" presetClass="exit" presetSubtype="5" fill="hold" grpId="5" nodeType="withEffect">
                                  <p:stCondLst>
                                    <p:cond delay="0"/>
                                  </p:stCondLst>
                                  <p:childTnLst>
                                    <p:anim calcmode="lin" valueType="num">
                                      <p:cBhvr>
                                        <p:cTn id="362" dur="3000"/>
                                        <p:tgtEl>
                                          <p:spTgt spid="3"/>
                                        </p:tgtEl>
                                        <p:attrNameLst>
                                          <p:attrName>ppt_w</p:attrName>
                                        </p:attrNameLst>
                                      </p:cBhvr>
                                      <p:tavLst>
                                        <p:tav tm="0">
                                          <p:val>
                                            <p:strVal val="ppt_w"/>
                                          </p:val>
                                        </p:tav>
                                        <p:tav tm="100000">
                                          <p:val>
                                            <p:strVal val="ppt_w"/>
                                          </p:val>
                                        </p:tav>
                                      </p:tavLst>
                                    </p:anim>
                                    <p:anim calcmode="lin" valueType="num">
                                      <p:cBhvr>
                                        <p:cTn id="36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3"/>
                                        </p:tgtEl>
                                        <p:attrNameLst>
                                          <p:attrName>style.visibility</p:attrName>
                                        </p:attrNameLst>
                                      </p:cBhvr>
                                      <p:to>
                                        <p:strVal val="hidden"/>
                                      </p:to>
                                    </p:set>
                                  </p:childTnLst>
                                </p:cTn>
                              </p:par>
                              <p:par>
                                <p:cTn id="365" presetID="19" presetClass="exit" presetSubtype="5" fill="hold" grpId="5" nodeType="withEffect">
                                  <p:stCondLst>
                                    <p:cond delay="0"/>
                                  </p:stCondLst>
                                  <p:childTnLst>
                                    <p:anim calcmode="lin" valueType="num">
                                      <p:cBhvr>
                                        <p:cTn id="366" dur="3000"/>
                                        <p:tgtEl>
                                          <p:spTgt spid="4"/>
                                        </p:tgtEl>
                                        <p:attrNameLst>
                                          <p:attrName>ppt_w</p:attrName>
                                        </p:attrNameLst>
                                      </p:cBhvr>
                                      <p:tavLst>
                                        <p:tav tm="0">
                                          <p:val>
                                            <p:strVal val="ppt_w"/>
                                          </p:val>
                                        </p:tav>
                                        <p:tav tm="100000">
                                          <p:val>
                                            <p:strVal val="ppt_w"/>
                                          </p:val>
                                        </p:tav>
                                      </p:tavLst>
                                    </p:anim>
                                    <p:anim calcmode="lin" valueType="num">
                                      <p:cBhvr>
                                        <p:cTn id="36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4"/>
                                        </p:tgtEl>
                                        <p:attrNameLst>
                                          <p:attrName>style.visibility</p:attrName>
                                        </p:attrNameLst>
                                      </p:cBhvr>
                                      <p:to>
                                        <p:strVal val="hidden"/>
                                      </p:to>
                                    </p:set>
                                  </p:childTnLst>
                                </p:cTn>
                              </p:par>
                              <p:par>
                                <p:cTn id="369" presetID="19" presetClass="exit" presetSubtype="5" fill="hold" grpId="5" nodeType="withEffect">
                                  <p:stCondLst>
                                    <p:cond delay="0"/>
                                  </p:stCondLst>
                                  <p:childTnLst>
                                    <p:anim calcmode="lin" valueType="num">
                                      <p:cBhvr>
                                        <p:cTn id="370" dur="3000"/>
                                        <p:tgtEl>
                                          <p:spTgt spid="5"/>
                                        </p:tgtEl>
                                        <p:attrNameLst>
                                          <p:attrName>ppt_w</p:attrName>
                                        </p:attrNameLst>
                                      </p:cBhvr>
                                      <p:tavLst>
                                        <p:tav tm="0">
                                          <p:val>
                                            <p:strVal val="ppt_w"/>
                                          </p:val>
                                        </p:tav>
                                        <p:tav tm="100000">
                                          <p:val>
                                            <p:strVal val="ppt_w"/>
                                          </p:val>
                                        </p:tav>
                                      </p:tavLst>
                                    </p:anim>
                                    <p:anim calcmode="lin" valueType="num">
                                      <p:cBhvr>
                                        <p:cTn id="37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5"/>
                                        </p:tgtEl>
                                        <p:attrNameLst>
                                          <p:attrName>style.visibility</p:attrName>
                                        </p:attrNameLst>
                                      </p:cBhvr>
                                      <p:to>
                                        <p:strVal val="hidden"/>
                                      </p:to>
                                    </p:set>
                                  </p:childTnLst>
                                </p:cTn>
                              </p:par>
                              <p:par>
                                <p:cTn id="373" presetID="19" presetClass="exit" presetSubtype="5" fill="hold" grpId="5" nodeType="withEffect">
                                  <p:stCondLst>
                                    <p:cond delay="0"/>
                                  </p:stCondLst>
                                  <p:childTnLst>
                                    <p:anim calcmode="lin" valueType="num">
                                      <p:cBhvr>
                                        <p:cTn id="374" dur="3000"/>
                                        <p:tgtEl>
                                          <p:spTgt spid="6"/>
                                        </p:tgtEl>
                                        <p:attrNameLst>
                                          <p:attrName>ppt_w</p:attrName>
                                        </p:attrNameLst>
                                      </p:cBhvr>
                                      <p:tavLst>
                                        <p:tav tm="0">
                                          <p:val>
                                            <p:strVal val="ppt_w"/>
                                          </p:val>
                                        </p:tav>
                                        <p:tav tm="100000">
                                          <p:val>
                                            <p:strVal val="ppt_w"/>
                                          </p:val>
                                        </p:tav>
                                      </p:tavLst>
                                    </p:anim>
                                    <p:anim calcmode="lin" valueType="num">
                                      <p:cBhvr>
                                        <p:cTn id="37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5" fill="hold" grpId="5" nodeType="withEffect">
                                  <p:stCondLst>
                                    <p:cond delay="0"/>
                                  </p:stCondLst>
                                  <p:childTnLst>
                                    <p:anim calcmode="lin" valueType="num">
                                      <p:cBhvr>
                                        <p:cTn id="378" dur="3000"/>
                                        <p:tgtEl>
                                          <p:spTgt spid="7"/>
                                        </p:tgtEl>
                                        <p:attrNameLst>
                                          <p:attrName>ppt_w</p:attrName>
                                        </p:attrNameLst>
                                      </p:cBhvr>
                                      <p:tavLst>
                                        <p:tav tm="0">
                                          <p:val>
                                            <p:strVal val="ppt_w"/>
                                          </p:val>
                                        </p:tav>
                                        <p:tav tm="100000">
                                          <p:val>
                                            <p:strVal val="ppt_w"/>
                                          </p:val>
                                        </p:tav>
                                      </p:tavLst>
                                    </p:anim>
                                    <p:anim calcmode="lin" valueType="num">
                                      <p:cBhvr>
                                        <p:cTn id="37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7"/>
                                        </p:tgtEl>
                                        <p:attrNameLst>
                                          <p:attrName>style.visibility</p:attrName>
                                        </p:attrNameLst>
                                      </p:cBhvr>
                                      <p:to>
                                        <p:strVal val="hidden"/>
                                      </p:to>
                                    </p:set>
                                  </p:childTnLst>
                                </p:cTn>
                              </p:par>
                              <p:par>
                                <p:cTn id="381" presetID="19" presetClass="exit" presetSubtype="5" fill="hold" grpId="5" nodeType="withEffect">
                                  <p:stCondLst>
                                    <p:cond delay="0"/>
                                  </p:stCondLst>
                                  <p:childTnLst>
                                    <p:anim calcmode="lin" valueType="num">
                                      <p:cBhvr>
                                        <p:cTn id="382" dur="3000"/>
                                        <p:tgtEl>
                                          <p:spTgt spid="8"/>
                                        </p:tgtEl>
                                        <p:attrNameLst>
                                          <p:attrName>ppt_w</p:attrName>
                                        </p:attrNameLst>
                                      </p:cBhvr>
                                      <p:tavLst>
                                        <p:tav tm="0">
                                          <p:val>
                                            <p:strVal val="ppt_w"/>
                                          </p:val>
                                        </p:tav>
                                        <p:tav tm="100000">
                                          <p:val>
                                            <p:strVal val="ppt_w"/>
                                          </p:val>
                                        </p:tav>
                                      </p:tavLst>
                                    </p:anim>
                                    <p:anim calcmode="lin" valueType="num">
                                      <p:cBhvr>
                                        <p:cTn id="38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8"/>
                                        </p:tgtEl>
                                        <p:attrNameLst>
                                          <p:attrName>style.visibility</p:attrName>
                                        </p:attrNameLst>
                                      </p:cBhvr>
                                      <p:to>
                                        <p:strVal val="hidden"/>
                                      </p:to>
                                    </p:set>
                                  </p:childTnLst>
                                </p:cTn>
                              </p:par>
                              <p:par>
                                <p:cTn id="385" presetID="19" presetClass="exit" presetSubtype="5" fill="hold" grpId="5" nodeType="withEffect">
                                  <p:stCondLst>
                                    <p:cond delay="0"/>
                                  </p:stCondLst>
                                  <p:childTnLst>
                                    <p:anim calcmode="lin" valueType="num">
                                      <p:cBhvr>
                                        <p:cTn id="386" dur="3000"/>
                                        <p:tgtEl>
                                          <p:spTgt spid="9"/>
                                        </p:tgtEl>
                                        <p:attrNameLst>
                                          <p:attrName>ppt_w</p:attrName>
                                        </p:attrNameLst>
                                      </p:cBhvr>
                                      <p:tavLst>
                                        <p:tav tm="0">
                                          <p:val>
                                            <p:strVal val="ppt_w"/>
                                          </p:val>
                                        </p:tav>
                                        <p:tav tm="100000">
                                          <p:val>
                                            <p:strVal val="ppt_w"/>
                                          </p:val>
                                        </p:tav>
                                      </p:tavLst>
                                    </p:anim>
                                    <p:anim calcmode="lin" valueType="num">
                                      <p:cBhvr>
                                        <p:cTn id="38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9"/>
                                        </p:tgtEl>
                                        <p:attrNameLst>
                                          <p:attrName>style.visibility</p:attrName>
                                        </p:attrNameLst>
                                      </p:cBhvr>
                                      <p:to>
                                        <p:strVal val="hidden"/>
                                      </p:to>
                                    </p:set>
                                  </p:childTnLst>
                                </p:cTn>
                              </p:par>
                              <p:par>
                                <p:cTn id="389" presetID="19" presetClass="exit" presetSubtype="5" fill="hold" grpId="5" nodeType="withEffect">
                                  <p:stCondLst>
                                    <p:cond delay="0"/>
                                  </p:stCondLst>
                                  <p:childTnLst>
                                    <p:anim calcmode="lin" valueType="num">
                                      <p:cBhvr>
                                        <p:cTn id="390" dur="3000"/>
                                        <p:tgtEl>
                                          <p:spTgt spid="10"/>
                                        </p:tgtEl>
                                        <p:attrNameLst>
                                          <p:attrName>ppt_w</p:attrName>
                                        </p:attrNameLst>
                                      </p:cBhvr>
                                      <p:tavLst>
                                        <p:tav tm="0">
                                          <p:val>
                                            <p:strVal val="ppt_w"/>
                                          </p:val>
                                        </p:tav>
                                        <p:tav tm="100000">
                                          <p:val>
                                            <p:strVal val="ppt_w"/>
                                          </p:val>
                                        </p:tav>
                                      </p:tavLst>
                                    </p:anim>
                                    <p:anim calcmode="lin" valueType="num">
                                      <p:cBhvr>
                                        <p:cTn id="39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10"/>
                                        </p:tgtEl>
                                        <p:attrNameLst>
                                          <p:attrName>style.visibility</p:attrName>
                                        </p:attrNameLst>
                                      </p:cBhvr>
                                      <p:to>
                                        <p:strVal val="hidden"/>
                                      </p:to>
                                    </p:set>
                                  </p:childTnLst>
                                </p:cTn>
                              </p:par>
                              <p:par>
                                <p:cTn id="393" presetID="19" presetClass="exit" presetSubtype="5" fill="hold" grpId="5" nodeType="withEffect">
                                  <p:stCondLst>
                                    <p:cond delay="0"/>
                                  </p:stCondLst>
                                  <p:childTnLst>
                                    <p:anim calcmode="lin" valueType="num">
                                      <p:cBhvr>
                                        <p:cTn id="394" dur="3000"/>
                                        <p:tgtEl>
                                          <p:spTgt spid="11"/>
                                        </p:tgtEl>
                                        <p:attrNameLst>
                                          <p:attrName>ppt_w</p:attrName>
                                        </p:attrNameLst>
                                      </p:cBhvr>
                                      <p:tavLst>
                                        <p:tav tm="0">
                                          <p:val>
                                            <p:strVal val="ppt_w"/>
                                          </p:val>
                                        </p:tav>
                                        <p:tav tm="100000">
                                          <p:val>
                                            <p:strVal val="ppt_w"/>
                                          </p:val>
                                        </p:tav>
                                      </p:tavLst>
                                    </p:anim>
                                    <p:anim calcmode="lin" valueType="num">
                                      <p:cBhvr>
                                        <p:cTn id="39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1"/>
                                        </p:tgtEl>
                                        <p:attrNameLst>
                                          <p:attrName>style.visibility</p:attrName>
                                        </p:attrNameLst>
                                      </p:cBhvr>
                                      <p:to>
                                        <p:strVal val="hidden"/>
                                      </p:to>
                                    </p:set>
                                  </p:childTnLst>
                                </p:cTn>
                              </p:par>
                              <p:par>
                                <p:cTn id="397" presetID="19" presetClass="exit" presetSubtype="5" fill="hold" grpId="5" nodeType="withEffect">
                                  <p:stCondLst>
                                    <p:cond delay="0"/>
                                  </p:stCondLst>
                                  <p:childTnLst>
                                    <p:anim calcmode="lin" valueType="num">
                                      <p:cBhvr>
                                        <p:cTn id="398" dur="3000"/>
                                        <p:tgtEl>
                                          <p:spTgt spid="12"/>
                                        </p:tgtEl>
                                        <p:attrNameLst>
                                          <p:attrName>ppt_w</p:attrName>
                                        </p:attrNameLst>
                                      </p:cBhvr>
                                      <p:tavLst>
                                        <p:tav tm="0">
                                          <p:val>
                                            <p:strVal val="ppt_w"/>
                                          </p:val>
                                        </p:tav>
                                        <p:tav tm="100000">
                                          <p:val>
                                            <p:strVal val="ppt_w"/>
                                          </p:val>
                                        </p:tav>
                                      </p:tavLst>
                                    </p:anim>
                                    <p:anim calcmode="lin" valueType="num">
                                      <p:cBhvr>
                                        <p:cTn id="39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2"/>
                                        </p:tgtEl>
                                        <p:attrNameLst>
                                          <p:attrName>style.visibility</p:attrName>
                                        </p:attrNameLst>
                                      </p:cBhvr>
                                      <p:to>
                                        <p:strVal val="hidden"/>
                                      </p:to>
                                    </p:set>
                                  </p:childTnLst>
                                </p:cTn>
                              </p:par>
                              <p:par>
                                <p:cTn id="401" presetID="19" presetClass="exit" presetSubtype="5" fill="hold" grpId="5" nodeType="withEffect">
                                  <p:stCondLst>
                                    <p:cond delay="0"/>
                                  </p:stCondLst>
                                  <p:childTnLst>
                                    <p:anim calcmode="lin" valueType="num">
                                      <p:cBhvr>
                                        <p:cTn id="402" dur="3000"/>
                                        <p:tgtEl>
                                          <p:spTgt spid="13"/>
                                        </p:tgtEl>
                                        <p:attrNameLst>
                                          <p:attrName>ppt_w</p:attrName>
                                        </p:attrNameLst>
                                      </p:cBhvr>
                                      <p:tavLst>
                                        <p:tav tm="0">
                                          <p:val>
                                            <p:strVal val="ppt_w"/>
                                          </p:val>
                                        </p:tav>
                                        <p:tav tm="100000">
                                          <p:val>
                                            <p:strVal val="ppt_w"/>
                                          </p:val>
                                        </p:tav>
                                      </p:tavLst>
                                    </p:anim>
                                    <p:anim calcmode="lin" valueType="num">
                                      <p:cBhvr>
                                        <p:cTn id="40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3"/>
                                        </p:tgtEl>
                                        <p:attrNameLst>
                                          <p:attrName>style.visibility</p:attrName>
                                        </p:attrNameLst>
                                      </p:cBhvr>
                                      <p:to>
                                        <p:strVal val="hidden"/>
                                      </p:to>
                                    </p:set>
                                  </p:childTnLst>
                                </p:cTn>
                              </p:par>
                              <p:par>
                                <p:cTn id="405" presetID="19" presetClass="exit" presetSubtype="5" fill="hold" grpId="5" nodeType="withEffect">
                                  <p:stCondLst>
                                    <p:cond delay="0"/>
                                  </p:stCondLst>
                                  <p:childTnLst>
                                    <p:anim calcmode="lin" valueType="num">
                                      <p:cBhvr>
                                        <p:cTn id="406" dur="3000"/>
                                        <p:tgtEl>
                                          <p:spTgt spid="14"/>
                                        </p:tgtEl>
                                        <p:attrNameLst>
                                          <p:attrName>ppt_w</p:attrName>
                                        </p:attrNameLst>
                                      </p:cBhvr>
                                      <p:tavLst>
                                        <p:tav tm="0">
                                          <p:val>
                                            <p:strVal val="ppt_w"/>
                                          </p:val>
                                        </p:tav>
                                        <p:tav tm="100000">
                                          <p:val>
                                            <p:strVal val="ppt_w"/>
                                          </p:val>
                                        </p:tav>
                                      </p:tavLst>
                                    </p:anim>
                                    <p:anim calcmode="lin" valueType="num">
                                      <p:cBhvr>
                                        <p:cTn id="4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4"/>
                                        </p:tgtEl>
                                        <p:attrNameLst>
                                          <p:attrName>style.visibility</p:attrName>
                                        </p:attrNameLst>
                                      </p:cBhvr>
                                      <p:to>
                                        <p:strVal val="hidden"/>
                                      </p:to>
                                    </p:set>
                                  </p:childTnLst>
                                </p:cTn>
                              </p:par>
                              <p:par>
                                <p:cTn id="409" presetID="19" presetClass="exit" presetSubtype="5" fill="hold" grpId="5" nodeType="withEffect">
                                  <p:stCondLst>
                                    <p:cond delay="0"/>
                                  </p:stCondLst>
                                  <p:childTnLst>
                                    <p:anim calcmode="lin" valueType="num">
                                      <p:cBhvr>
                                        <p:cTn id="410" dur="3000"/>
                                        <p:tgtEl>
                                          <p:spTgt spid="15"/>
                                        </p:tgtEl>
                                        <p:attrNameLst>
                                          <p:attrName>ppt_w</p:attrName>
                                        </p:attrNameLst>
                                      </p:cBhvr>
                                      <p:tavLst>
                                        <p:tav tm="0">
                                          <p:val>
                                            <p:strVal val="ppt_w"/>
                                          </p:val>
                                        </p:tav>
                                        <p:tav tm="100000">
                                          <p:val>
                                            <p:strVal val="ppt_w"/>
                                          </p:val>
                                        </p:tav>
                                      </p:tavLst>
                                    </p:anim>
                                    <p:anim calcmode="lin" valueType="num">
                                      <p:cBhvr>
                                        <p:cTn id="4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15"/>
                                        </p:tgtEl>
                                        <p:attrNameLst>
                                          <p:attrName>style.visibility</p:attrName>
                                        </p:attrNameLst>
                                      </p:cBhvr>
                                      <p:to>
                                        <p:strVal val="hidden"/>
                                      </p:to>
                                    </p:set>
                                  </p:childTnLst>
                                </p:cTn>
                              </p:par>
                              <p:par>
                                <p:cTn id="413" presetID="19" presetClass="exit" presetSubtype="5" fill="hold" grpId="5" nodeType="withEffect">
                                  <p:stCondLst>
                                    <p:cond delay="0"/>
                                  </p:stCondLst>
                                  <p:childTnLst>
                                    <p:anim calcmode="lin" valueType="num">
                                      <p:cBhvr>
                                        <p:cTn id="414" dur="3000"/>
                                        <p:tgtEl>
                                          <p:spTgt spid="16"/>
                                        </p:tgtEl>
                                        <p:attrNameLst>
                                          <p:attrName>ppt_w</p:attrName>
                                        </p:attrNameLst>
                                      </p:cBhvr>
                                      <p:tavLst>
                                        <p:tav tm="0">
                                          <p:val>
                                            <p:strVal val="ppt_w"/>
                                          </p:val>
                                        </p:tav>
                                        <p:tav tm="100000">
                                          <p:val>
                                            <p:strVal val="ppt_w"/>
                                          </p:val>
                                        </p:tav>
                                      </p:tavLst>
                                    </p:anim>
                                    <p:anim calcmode="lin" valueType="num">
                                      <p:cBhvr>
                                        <p:cTn id="41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16"/>
                                        </p:tgtEl>
                                        <p:attrNameLst>
                                          <p:attrName>style.visibility</p:attrName>
                                        </p:attrNameLst>
                                      </p:cBhvr>
                                      <p:to>
                                        <p:strVal val="hidden"/>
                                      </p:to>
                                    </p:set>
                                  </p:childTnLst>
                                </p:cTn>
                              </p:par>
                              <p:par>
                                <p:cTn id="417" presetID="19" presetClass="exit" presetSubtype="5" fill="hold" grpId="5" nodeType="withEffect">
                                  <p:stCondLst>
                                    <p:cond delay="0"/>
                                  </p:stCondLst>
                                  <p:childTnLst>
                                    <p:anim calcmode="lin" valueType="num">
                                      <p:cBhvr>
                                        <p:cTn id="418" dur="3000"/>
                                        <p:tgtEl>
                                          <p:spTgt spid="17"/>
                                        </p:tgtEl>
                                        <p:attrNameLst>
                                          <p:attrName>ppt_w</p:attrName>
                                        </p:attrNameLst>
                                      </p:cBhvr>
                                      <p:tavLst>
                                        <p:tav tm="0">
                                          <p:val>
                                            <p:strVal val="ppt_w"/>
                                          </p:val>
                                        </p:tav>
                                        <p:tav tm="100000">
                                          <p:val>
                                            <p:strVal val="ppt_w"/>
                                          </p:val>
                                        </p:tav>
                                      </p:tavLst>
                                    </p:anim>
                                    <p:anim calcmode="lin" valueType="num">
                                      <p:cBhvr>
                                        <p:cTn id="41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17"/>
                                        </p:tgtEl>
                                        <p:attrNameLst>
                                          <p:attrName>style.visibility</p:attrName>
                                        </p:attrNameLst>
                                      </p:cBhvr>
                                      <p:to>
                                        <p:strVal val="hidden"/>
                                      </p:to>
                                    </p:set>
                                  </p:childTnLst>
                                </p:cTn>
                              </p:par>
                              <p:par>
                                <p:cTn id="421" presetID="19" presetClass="exit" presetSubtype="5" fill="hold" grpId="5" nodeType="withEffect">
                                  <p:stCondLst>
                                    <p:cond delay="0"/>
                                  </p:stCondLst>
                                  <p:childTnLst>
                                    <p:anim calcmode="lin" valueType="num">
                                      <p:cBhvr>
                                        <p:cTn id="422" dur="3000"/>
                                        <p:tgtEl>
                                          <p:spTgt spid="18"/>
                                        </p:tgtEl>
                                        <p:attrNameLst>
                                          <p:attrName>ppt_w</p:attrName>
                                        </p:attrNameLst>
                                      </p:cBhvr>
                                      <p:tavLst>
                                        <p:tav tm="0">
                                          <p:val>
                                            <p:strVal val="ppt_w"/>
                                          </p:val>
                                        </p:tav>
                                        <p:tav tm="100000">
                                          <p:val>
                                            <p:strVal val="ppt_w"/>
                                          </p:val>
                                        </p:tav>
                                      </p:tavLst>
                                    </p:anim>
                                    <p:anim calcmode="lin" valueType="num">
                                      <p:cBhvr>
                                        <p:cTn id="42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18"/>
                                        </p:tgtEl>
                                        <p:attrNameLst>
                                          <p:attrName>style.visibility</p:attrName>
                                        </p:attrNameLst>
                                      </p:cBhvr>
                                      <p:to>
                                        <p:strVal val="hidden"/>
                                      </p:to>
                                    </p:set>
                                  </p:childTnLst>
                                </p:cTn>
                              </p:par>
                              <p:par>
                                <p:cTn id="425" presetID="19" presetClass="exit" presetSubtype="5" fill="hold" grpId="5" nodeType="withEffect">
                                  <p:stCondLst>
                                    <p:cond delay="0"/>
                                  </p:stCondLst>
                                  <p:childTnLst>
                                    <p:anim calcmode="lin" valueType="num">
                                      <p:cBhvr>
                                        <p:cTn id="426" dur="3000"/>
                                        <p:tgtEl>
                                          <p:spTgt spid="19"/>
                                        </p:tgtEl>
                                        <p:attrNameLst>
                                          <p:attrName>ppt_w</p:attrName>
                                        </p:attrNameLst>
                                      </p:cBhvr>
                                      <p:tavLst>
                                        <p:tav tm="0">
                                          <p:val>
                                            <p:strVal val="ppt_w"/>
                                          </p:val>
                                        </p:tav>
                                        <p:tav tm="100000">
                                          <p:val>
                                            <p:strVal val="ppt_w"/>
                                          </p:val>
                                        </p:tav>
                                      </p:tavLst>
                                    </p:anim>
                                    <p:anim calcmode="lin" valueType="num">
                                      <p:cBhvr>
                                        <p:cTn id="42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19"/>
                                        </p:tgtEl>
                                        <p:attrNameLst>
                                          <p:attrName>style.visibility</p:attrName>
                                        </p:attrNameLst>
                                      </p:cBhvr>
                                      <p:to>
                                        <p:strVal val="hidden"/>
                                      </p:to>
                                    </p:set>
                                  </p:childTnLst>
                                </p:cTn>
                              </p:par>
                              <p:par>
                                <p:cTn id="429" presetID="19" presetClass="exit" presetSubtype="5" fill="hold" grpId="5" nodeType="withEffect">
                                  <p:stCondLst>
                                    <p:cond delay="0"/>
                                  </p:stCondLst>
                                  <p:childTnLst>
                                    <p:anim calcmode="lin" valueType="num">
                                      <p:cBhvr>
                                        <p:cTn id="430" dur="3000"/>
                                        <p:tgtEl>
                                          <p:spTgt spid="20"/>
                                        </p:tgtEl>
                                        <p:attrNameLst>
                                          <p:attrName>ppt_w</p:attrName>
                                        </p:attrNameLst>
                                      </p:cBhvr>
                                      <p:tavLst>
                                        <p:tav tm="0">
                                          <p:val>
                                            <p:strVal val="ppt_w"/>
                                          </p:val>
                                        </p:tav>
                                        <p:tav tm="100000">
                                          <p:val>
                                            <p:strVal val="ppt_w"/>
                                          </p:val>
                                        </p:tav>
                                      </p:tavLst>
                                    </p:anim>
                                    <p:anim calcmode="lin" valueType="num">
                                      <p:cBhvr>
                                        <p:cTn id="43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20"/>
                                        </p:tgtEl>
                                        <p:attrNameLst>
                                          <p:attrName>style.visibility</p:attrName>
                                        </p:attrNameLst>
                                      </p:cBhvr>
                                      <p:to>
                                        <p:strVal val="hidden"/>
                                      </p:to>
                                    </p:set>
                                  </p:childTnLst>
                                </p:cTn>
                              </p:par>
                              <p:par>
                                <p:cTn id="433" presetID="19" presetClass="exit" presetSubtype="5" fill="hold" grpId="5" nodeType="withEffect">
                                  <p:stCondLst>
                                    <p:cond delay="0"/>
                                  </p:stCondLst>
                                  <p:childTnLst>
                                    <p:anim calcmode="lin" valueType="num">
                                      <p:cBhvr>
                                        <p:cTn id="434" dur="3000"/>
                                        <p:tgtEl>
                                          <p:spTgt spid="21"/>
                                        </p:tgtEl>
                                        <p:attrNameLst>
                                          <p:attrName>ppt_w</p:attrName>
                                        </p:attrNameLst>
                                      </p:cBhvr>
                                      <p:tavLst>
                                        <p:tav tm="0">
                                          <p:val>
                                            <p:strVal val="ppt_w"/>
                                          </p:val>
                                        </p:tav>
                                        <p:tav tm="100000">
                                          <p:val>
                                            <p:strVal val="ppt_w"/>
                                          </p:val>
                                        </p:tav>
                                      </p:tavLst>
                                    </p:anim>
                                    <p:anim calcmode="lin" valueType="num">
                                      <p:cBhvr>
                                        <p:cTn id="43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21"/>
                                        </p:tgtEl>
                                        <p:attrNameLst>
                                          <p:attrName>style.visibility</p:attrName>
                                        </p:attrNameLst>
                                      </p:cBhvr>
                                      <p:to>
                                        <p:strVal val="hidden"/>
                                      </p:to>
                                    </p:set>
                                  </p:childTnLst>
                                </p:cTn>
                              </p:par>
                              <p:par>
                                <p:cTn id="437" presetID="19" presetClass="exit" presetSubtype="5" fill="hold" grpId="5" nodeType="withEffect">
                                  <p:stCondLst>
                                    <p:cond delay="0"/>
                                  </p:stCondLst>
                                  <p:childTnLst>
                                    <p:anim calcmode="lin" valueType="num">
                                      <p:cBhvr>
                                        <p:cTn id="438" dur="3000"/>
                                        <p:tgtEl>
                                          <p:spTgt spid="22"/>
                                        </p:tgtEl>
                                        <p:attrNameLst>
                                          <p:attrName>ppt_w</p:attrName>
                                        </p:attrNameLst>
                                      </p:cBhvr>
                                      <p:tavLst>
                                        <p:tav tm="0">
                                          <p:val>
                                            <p:strVal val="ppt_w"/>
                                          </p:val>
                                        </p:tav>
                                        <p:tav tm="100000">
                                          <p:val>
                                            <p:strVal val="ppt_w"/>
                                          </p:val>
                                        </p:tav>
                                      </p:tavLst>
                                    </p:anim>
                                    <p:anim calcmode="lin" valueType="num">
                                      <p:cBhvr>
                                        <p:cTn id="43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22"/>
                                        </p:tgtEl>
                                        <p:attrNameLst>
                                          <p:attrName>style.visibility</p:attrName>
                                        </p:attrNameLst>
                                      </p:cBhvr>
                                      <p:to>
                                        <p:strVal val="hidden"/>
                                      </p:to>
                                    </p:set>
                                  </p:childTnLst>
                                </p:cTn>
                              </p:par>
                              <p:par>
                                <p:cTn id="441" presetID="19" presetClass="exit" presetSubtype="5" fill="hold" grpId="5" nodeType="withEffect">
                                  <p:stCondLst>
                                    <p:cond delay="0"/>
                                  </p:stCondLst>
                                  <p:childTnLst>
                                    <p:anim calcmode="lin" valueType="num">
                                      <p:cBhvr>
                                        <p:cTn id="442" dur="3000"/>
                                        <p:tgtEl>
                                          <p:spTgt spid="23"/>
                                        </p:tgtEl>
                                        <p:attrNameLst>
                                          <p:attrName>ppt_w</p:attrName>
                                        </p:attrNameLst>
                                      </p:cBhvr>
                                      <p:tavLst>
                                        <p:tav tm="0">
                                          <p:val>
                                            <p:strVal val="ppt_w"/>
                                          </p:val>
                                        </p:tav>
                                        <p:tav tm="100000">
                                          <p:val>
                                            <p:strVal val="ppt_w"/>
                                          </p:val>
                                        </p:tav>
                                      </p:tavLst>
                                    </p:anim>
                                    <p:anim calcmode="lin" valueType="num">
                                      <p:cBhvr>
                                        <p:cTn id="44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23"/>
                                        </p:tgtEl>
                                        <p:attrNameLst>
                                          <p:attrName>style.visibility</p:attrName>
                                        </p:attrNameLst>
                                      </p:cBhvr>
                                      <p:to>
                                        <p:strVal val="hidden"/>
                                      </p:to>
                                    </p:set>
                                  </p:childTnLst>
                                </p:cTn>
                              </p:par>
                              <p:par>
                                <p:cTn id="445" presetID="19" presetClass="exit" presetSubtype="5" fill="hold" grpId="5" nodeType="withEffect">
                                  <p:stCondLst>
                                    <p:cond delay="0"/>
                                  </p:stCondLst>
                                  <p:childTnLst>
                                    <p:anim calcmode="lin" valueType="num">
                                      <p:cBhvr>
                                        <p:cTn id="446" dur="3000"/>
                                        <p:tgtEl>
                                          <p:spTgt spid="24"/>
                                        </p:tgtEl>
                                        <p:attrNameLst>
                                          <p:attrName>ppt_w</p:attrName>
                                        </p:attrNameLst>
                                      </p:cBhvr>
                                      <p:tavLst>
                                        <p:tav tm="0">
                                          <p:val>
                                            <p:strVal val="ppt_w"/>
                                          </p:val>
                                        </p:tav>
                                        <p:tav tm="100000">
                                          <p:val>
                                            <p:strVal val="ppt_w"/>
                                          </p:val>
                                        </p:tav>
                                      </p:tavLst>
                                    </p:anim>
                                    <p:anim calcmode="lin" valueType="num">
                                      <p:cBhvr>
                                        <p:cTn id="44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24"/>
                                        </p:tgtEl>
                                        <p:attrNameLst>
                                          <p:attrName>style.visibility</p:attrName>
                                        </p:attrNameLst>
                                      </p:cBhvr>
                                      <p:to>
                                        <p:strVal val="hidden"/>
                                      </p:to>
                                    </p:set>
                                  </p:childTnLst>
                                </p:cTn>
                              </p:par>
                              <p:par>
                                <p:cTn id="449" presetID="17" presetClass="entr" presetSubtype="1" fill="hold" nodeType="withEffect">
                                  <p:stCondLst>
                                    <p:cond delay="0"/>
                                  </p:stCondLst>
                                  <p:childTnLst>
                                    <p:set>
                                      <p:cBhvr>
                                        <p:cTn id="450" dur="1" fill="hold">
                                          <p:stCondLst>
                                            <p:cond delay="0"/>
                                          </p:stCondLst>
                                        </p:cTn>
                                        <p:tgtEl>
                                          <p:spTgt spid="2"/>
                                        </p:tgtEl>
                                        <p:attrNameLst>
                                          <p:attrName>style.visibility</p:attrName>
                                        </p:attrNameLst>
                                      </p:cBhvr>
                                      <p:to>
                                        <p:strVal val="visible"/>
                                      </p:to>
                                    </p:set>
                                    <p:anim calcmode="lin" valueType="num">
                                      <p:cBhvr>
                                        <p:cTn id="451" dur="3000" fill="hold"/>
                                        <p:tgtEl>
                                          <p:spTgt spid="2"/>
                                        </p:tgtEl>
                                        <p:attrNameLst>
                                          <p:attrName>ppt_x</p:attrName>
                                        </p:attrNameLst>
                                      </p:cBhvr>
                                      <p:tavLst>
                                        <p:tav tm="0">
                                          <p:val>
                                            <p:strVal val="#ppt_x"/>
                                          </p:val>
                                        </p:tav>
                                        <p:tav tm="100000">
                                          <p:val>
                                            <p:strVal val="#ppt_x"/>
                                          </p:val>
                                        </p:tav>
                                      </p:tavLst>
                                    </p:anim>
                                    <p:anim calcmode="lin" valueType="num">
                                      <p:cBhvr>
                                        <p:cTn id="452" dur="3000" fill="hold"/>
                                        <p:tgtEl>
                                          <p:spTgt spid="2"/>
                                        </p:tgtEl>
                                        <p:attrNameLst>
                                          <p:attrName>ppt_y</p:attrName>
                                        </p:attrNameLst>
                                      </p:cBhvr>
                                      <p:tavLst>
                                        <p:tav tm="0">
                                          <p:val>
                                            <p:strVal val="#ppt_y-#ppt_h/2"/>
                                          </p:val>
                                        </p:tav>
                                        <p:tav tm="100000">
                                          <p:val>
                                            <p:strVal val="#ppt_y"/>
                                          </p:val>
                                        </p:tav>
                                      </p:tavLst>
                                    </p:anim>
                                    <p:anim calcmode="lin" valueType="num">
                                      <p:cBhvr>
                                        <p:cTn id="453" dur="3000" fill="hold"/>
                                        <p:tgtEl>
                                          <p:spTgt spid="2"/>
                                        </p:tgtEl>
                                        <p:attrNameLst>
                                          <p:attrName>ppt_w</p:attrName>
                                        </p:attrNameLst>
                                      </p:cBhvr>
                                      <p:tavLst>
                                        <p:tav tm="0">
                                          <p:val>
                                            <p:strVal val="#ppt_w"/>
                                          </p:val>
                                        </p:tav>
                                        <p:tav tm="100000">
                                          <p:val>
                                            <p:strVal val="#ppt_w"/>
                                          </p:val>
                                        </p:tav>
                                      </p:tavLst>
                                    </p:anim>
                                    <p:anim calcmode="lin" valueType="num">
                                      <p:cBhvr>
                                        <p:cTn id="454" dur="3000" fill="hold"/>
                                        <p:tgtEl>
                                          <p:spTgt spid="2"/>
                                        </p:tgtEl>
                                        <p:attrNameLst>
                                          <p:attrName>ppt_h</p:attrName>
                                        </p:attrNameLst>
                                      </p:cBhvr>
                                      <p:tavLst>
                                        <p:tav tm="0">
                                          <p:val>
                                            <p:fltVal val="0"/>
                                          </p:val>
                                        </p:tav>
                                        <p:tav tm="100000">
                                          <p:val>
                                            <p:strVal val="#ppt_h"/>
                                          </p:val>
                                        </p:tav>
                                      </p:tavLst>
                                    </p:anim>
                                  </p:childTnLst>
                                </p:cTn>
                              </p:par>
                              <p:par>
                                <p:cTn id="455" presetID="5" presetClass="entr" presetSubtype="5" fill="hold" nodeType="withEffect">
                                  <p:stCondLst>
                                    <p:cond delay="0"/>
                                  </p:stCondLst>
                                  <p:childTnLst>
                                    <p:set>
                                      <p:cBhvr>
                                        <p:cTn id="456" dur="1" fill="hold">
                                          <p:stCondLst>
                                            <p:cond delay="0"/>
                                          </p:stCondLst>
                                        </p:cTn>
                                        <p:tgtEl>
                                          <p:spTgt spid="2"/>
                                        </p:tgtEl>
                                        <p:attrNameLst>
                                          <p:attrName>style.visibility</p:attrName>
                                        </p:attrNameLst>
                                      </p:cBhvr>
                                      <p:to>
                                        <p:strVal val="visible"/>
                                      </p:to>
                                    </p:set>
                                    <p:animEffect transition="in" filter="checkerboard(down)">
                                      <p:cBhvr>
                                        <p:cTn id="45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4" name="3 Rectángulo redondeado"/>
          <p:cNvSpPr/>
          <p:nvPr/>
        </p:nvSpPr>
        <p:spPr>
          <a:xfrm>
            <a:off x="357158" y="214296"/>
            <a:ext cx="8501122" cy="4714908"/>
          </a:xfrm>
          <a:prstGeom prst="roundRect">
            <a:avLst/>
          </a:prstGeom>
          <a:noFill/>
          <a:ln w="28575">
            <a:solidFill>
              <a:srgbClr val="ECD89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357172"/>
            <a:ext cx="8082018" cy="4438680"/>
          </a:xfrm>
          <a:prstGeom prst="roundRect">
            <a:avLst/>
          </a:prstGeom>
          <a:noFill/>
          <a:ln w="28575">
            <a:solidFill>
              <a:srgbClr val="6B330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2285984" y="428610"/>
            <a:ext cx="4729949" cy="738664"/>
          </a:xfrm>
          <a:prstGeom prst="rect">
            <a:avLst/>
          </a:prstGeom>
          <a:noFill/>
        </p:spPr>
        <p:txBody>
          <a:bodyPr wrap="none" rtlCol="0">
            <a:spAutoFit/>
            <a:scene3d>
              <a:camera prst="orthographicFront"/>
              <a:lightRig rig="threePt" dir="t"/>
            </a:scene3d>
            <a:sp3d extrusionH="57150">
              <a:bevelT h="25400" prst="softRound"/>
            </a:sp3d>
          </a:bodyPr>
          <a:lstStyle/>
          <a:p>
            <a:r>
              <a:rPr lang="es-ES" sz="2400"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CABEZA  DE  LAS  ARDILLAS</a:t>
            </a:r>
          </a:p>
          <a:p>
            <a:endParaRPr lang="es-ES" dirty="0"/>
          </a:p>
        </p:txBody>
      </p:sp>
      <p:sp>
        <p:nvSpPr>
          <p:cNvPr id="7" name="6 CuadroTexto"/>
          <p:cNvSpPr txBox="1"/>
          <p:nvPr/>
        </p:nvSpPr>
        <p:spPr>
          <a:xfrm>
            <a:off x="785786" y="785800"/>
            <a:ext cx="7643865" cy="409342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En la cabeza de las ardillas sobresalen sus ojos brillantes y dos grandes dientes incisivos delanteros, los cuales suelen ser sustituidos de manera natural en caso de romperse o caerse.</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Estos mamíferos alcanzan la madurez sexual antes de cumplir el año y comienzan el período de reproducción durante la primavera. La gestación dura un mes y suelen tener entre tres y cinco crías. Cuando las criaturas nacen no presentan pelo y tienen los ojos cerrados. Luego de seis meses las nuevas ardillas pueden considerase adultas.</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Las ardillas suelen tener al menos dos nidos: uno ligero en verano y otro impermeable en invierno. En la construcción de los mismos utilizan ramitas y musgos. Las ardillas también suelen aprovechar los nidos abandonados por otras aves y los huecos de los árboles. Comúnmente, estos animales permanecen en el nido durante todo el invierno, solo salen cuando no tienen provisiones y el hambre las acedia. </a:t>
            </a:r>
            <a:endParaRPr lang="es-ES" sz="2000" b="1"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633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3b9c654880159f792da0eb39b87b6d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857356" y="-36"/>
            <a:ext cx="5572164" cy="5143536"/>
          </a:xfrm>
          <a:prstGeom prst="sun">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557135">
            <a:off x="1813425" y="-79682"/>
            <a:ext cx="5635275" cy="5225951"/>
          </a:xfrm>
          <a:prstGeom prst="sun">
            <a:avLst>
              <a:gd name="adj" fmla="val 24423"/>
            </a:avLst>
          </a:prstGeom>
          <a:solidFill>
            <a:schemeClr val="accent6">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rot="1691392">
            <a:off x="2288735" y="201540"/>
            <a:ext cx="4710144" cy="4673929"/>
          </a:xfrm>
          <a:prstGeom prst="sun">
            <a:avLst>
              <a:gd name="adj" fmla="val 19080"/>
            </a:avLst>
          </a:prstGeom>
          <a:gradFill flip="none" rotWithShape="1">
            <a:gsLst>
              <a:gs pos="0">
                <a:schemeClr val="accent6">
                  <a:lumMod val="40000"/>
                  <a:lumOff val="60000"/>
                </a:schemeClr>
              </a:gs>
              <a:gs pos="50000">
                <a:srgbClr val="63491B">
                  <a:shade val="67500"/>
                  <a:satMod val="115000"/>
                </a:srgbClr>
              </a:gs>
              <a:gs pos="100000">
                <a:srgbClr val="63491B">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mph" presetSubtype="0" fill="hold" grpId="0" nodeType="withEffect">
                                  <p:stCondLst>
                                    <p:cond delay="0"/>
                                  </p:stCondLst>
                                  <p:childTnLst>
                                    <p:animRot by="21600000">
                                      <p:cBhvr>
                                        <p:cTn id="9" dur="3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23" presetClass="entr" presetSubtype="528" fill="hold" grpId="1"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fltVal val="0"/>
                                          </p:val>
                                        </p:tav>
                                        <p:tav tm="100000">
                                          <p:val>
                                            <p:strVal val="#ppt_w"/>
                                          </p:val>
                                        </p:tav>
                                      </p:tavLst>
                                    </p:anim>
                                    <p:anim calcmode="lin" valueType="num">
                                      <p:cBhvr>
                                        <p:cTn id="17" dur="3000" fill="hold"/>
                                        <p:tgtEl>
                                          <p:spTgt spid="3"/>
                                        </p:tgtEl>
                                        <p:attrNameLst>
                                          <p:attrName>ppt_h</p:attrName>
                                        </p:attrNameLst>
                                      </p:cBhvr>
                                      <p:tavLst>
                                        <p:tav tm="0">
                                          <p:val>
                                            <p:fltVal val="0"/>
                                          </p:val>
                                        </p:tav>
                                        <p:tav tm="100000">
                                          <p:val>
                                            <p:strVal val="#ppt_h"/>
                                          </p:val>
                                        </p:tav>
                                      </p:tavLst>
                                    </p:anim>
                                    <p:anim calcmode="lin" valueType="num">
                                      <p:cBhvr>
                                        <p:cTn id="18" dur="3000" fill="hold"/>
                                        <p:tgtEl>
                                          <p:spTgt spid="3"/>
                                        </p:tgtEl>
                                        <p:attrNameLst>
                                          <p:attrName>ppt_x</p:attrName>
                                        </p:attrNameLst>
                                      </p:cBhvr>
                                      <p:tavLst>
                                        <p:tav tm="0">
                                          <p:val>
                                            <p:fltVal val="0.5"/>
                                          </p:val>
                                        </p:tav>
                                        <p:tav tm="100000">
                                          <p:val>
                                            <p:strVal val="#ppt_x"/>
                                          </p:val>
                                        </p:tav>
                                      </p:tavLst>
                                    </p:anim>
                                    <p:anim calcmode="lin" valueType="num">
                                      <p:cBhvr>
                                        <p:cTn id="19" dur="3000" fill="hold"/>
                                        <p:tgtEl>
                                          <p:spTgt spid="3"/>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anim calcmode="lin" valueType="num">
                                      <p:cBhvr>
                                        <p:cTn id="24" dur="3000" fill="hold"/>
                                        <p:tgtEl>
                                          <p:spTgt spid="4"/>
                                        </p:tgtEl>
                                        <p:attrNameLst>
                                          <p:attrName>ppt_x</p:attrName>
                                        </p:attrNameLst>
                                      </p:cBhvr>
                                      <p:tavLst>
                                        <p:tav tm="0">
                                          <p:val>
                                            <p:fltVal val="0.5"/>
                                          </p:val>
                                        </p:tav>
                                        <p:tav tm="100000">
                                          <p:val>
                                            <p:strVal val="#ppt_x"/>
                                          </p:val>
                                        </p:tav>
                                      </p:tavLst>
                                    </p:anim>
                                    <p:anim calcmode="lin" valueType="num">
                                      <p:cBhvr>
                                        <p:cTn id="25" dur="3000" fill="hold"/>
                                        <p:tgtEl>
                                          <p:spTgt spid="4"/>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anim calcmode="lin" valueType="num">
                                      <p:cBhvr>
                                        <p:cTn id="30" dur="3000" fill="hold"/>
                                        <p:tgtEl>
                                          <p:spTgt spid="5"/>
                                        </p:tgtEl>
                                        <p:attrNameLst>
                                          <p:attrName>ppt_x</p:attrName>
                                        </p:attrNameLst>
                                      </p:cBhvr>
                                      <p:tavLst>
                                        <p:tav tm="0">
                                          <p:val>
                                            <p:fltVal val="0.5"/>
                                          </p:val>
                                        </p:tav>
                                        <p:tav tm="100000">
                                          <p:val>
                                            <p:strVal val="#ppt_x"/>
                                          </p:val>
                                        </p:tav>
                                      </p:tavLst>
                                    </p:anim>
                                    <p:anim calcmode="lin" valueType="num">
                                      <p:cBhvr>
                                        <p:cTn id="31" dur="3000" fill="hold"/>
                                        <p:tgtEl>
                                          <p:spTgt spid="5"/>
                                        </p:tgtEl>
                                        <p:attrNameLst>
                                          <p:attrName>ppt_y</p:attrName>
                                        </p:attrNameLst>
                                      </p:cBhvr>
                                      <p:tavLst>
                                        <p:tav tm="0">
                                          <p:val>
                                            <p:fltVal val="0.5"/>
                                          </p:val>
                                        </p:tav>
                                        <p:tav tm="100000">
                                          <p:val>
                                            <p:strVal val="#ppt_y"/>
                                          </p:val>
                                        </p:tav>
                                      </p:tavLst>
                                    </p:anim>
                                  </p:childTnLst>
                                </p:cTn>
                              </p:par>
                            </p:childTnLst>
                          </p:cTn>
                        </p:par>
                        <p:par>
                          <p:cTn id="32" fill="hold">
                            <p:stCondLst>
                              <p:cond delay="3000"/>
                            </p:stCondLst>
                            <p:childTnLst>
                              <p:par>
                                <p:cTn id="33" presetID="23" presetClass="exit" presetSubtype="544" fill="hold" grpId="2" nodeType="afterEffect">
                                  <p:stCondLst>
                                    <p:cond delay="0"/>
                                  </p:stCondLst>
                                  <p:childTnLst>
                                    <p:anim calcmode="lin" valueType="num">
                                      <p:cBhvr>
                                        <p:cTn id="34" dur="3000"/>
                                        <p:tgtEl>
                                          <p:spTgt spid="3"/>
                                        </p:tgtEl>
                                        <p:attrNameLst>
                                          <p:attrName>ppt_w</p:attrName>
                                        </p:attrNameLst>
                                      </p:cBhvr>
                                      <p:tavLst>
                                        <p:tav tm="0">
                                          <p:val>
                                            <p:strVal val="ppt_w"/>
                                          </p:val>
                                        </p:tav>
                                        <p:tav tm="100000">
                                          <p:val>
                                            <p:fltVal val="0"/>
                                          </p:val>
                                        </p:tav>
                                      </p:tavLst>
                                    </p:anim>
                                    <p:anim calcmode="lin" valueType="num">
                                      <p:cBhvr>
                                        <p:cTn id="35" dur="3000"/>
                                        <p:tgtEl>
                                          <p:spTgt spid="3"/>
                                        </p:tgtEl>
                                        <p:attrNameLst>
                                          <p:attrName>ppt_h</p:attrName>
                                        </p:attrNameLst>
                                      </p:cBhvr>
                                      <p:tavLst>
                                        <p:tav tm="0">
                                          <p:val>
                                            <p:strVal val="ppt_h"/>
                                          </p:val>
                                        </p:tav>
                                        <p:tav tm="100000">
                                          <p:val>
                                            <p:fltVal val="0"/>
                                          </p:val>
                                        </p:tav>
                                      </p:tavLst>
                                    </p:anim>
                                    <p:anim calcmode="lin" valueType="num">
                                      <p:cBhvr>
                                        <p:cTn id="36" dur="3000"/>
                                        <p:tgtEl>
                                          <p:spTgt spid="3"/>
                                        </p:tgtEl>
                                        <p:attrNameLst>
                                          <p:attrName>ppt_x</p:attrName>
                                        </p:attrNameLst>
                                      </p:cBhvr>
                                      <p:tavLst>
                                        <p:tav tm="0">
                                          <p:val>
                                            <p:strVal val="ppt_x"/>
                                          </p:val>
                                        </p:tav>
                                        <p:tav tm="100000">
                                          <p:val>
                                            <p:fltVal val="0.5"/>
                                          </p:val>
                                        </p:tav>
                                      </p:tavLst>
                                    </p:anim>
                                    <p:anim calcmode="lin" valueType="num">
                                      <p:cBhvr>
                                        <p:cTn id="37" dur="3000"/>
                                        <p:tgtEl>
                                          <p:spTgt spid="3"/>
                                        </p:tgtEl>
                                        <p:attrNameLst>
                                          <p:attrName>ppt_y</p:attrName>
                                        </p:attrNameLst>
                                      </p:cBhvr>
                                      <p:tavLst>
                                        <p:tav tm="0">
                                          <p:val>
                                            <p:strVal val="ppt_y"/>
                                          </p:val>
                                        </p:tav>
                                        <p:tav tm="100000">
                                          <p:val>
                                            <p:fltVal val="0.5"/>
                                          </p:val>
                                        </p:tav>
                                      </p:tavLst>
                                    </p:anim>
                                    <p:set>
                                      <p:cBhvr>
                                        <p:cTn id="38" dur="1" fill="hold">
                                          <p:stCondLst>
                                            <p:cond delay="2999"/>
                                          </p:stCondLst>
                                        </p:cTn>
                                        <p:tgtEl>
                                          <p:spTgt spid="3"/>
                                        </p:tgtEl>
                                        <p:attrNameLst>
                                          <p:attrName>style.visibility</p:attrName>
                                        </p:attrNameLst>
                                      </p:cBhvr>
                                      <p:to>
                                        <p:strVal val="hidden"/>
                                      </p:to>
                                    </p:set>
                                  </p:childTnLst>
                                </p:cTn>
                              </p:par>
                              <p:par>
                                <p:cTn id="39" presetID="23" presetClass="exit" presetSubtype="544" fill="hold" grpId="2" nodeType="withEffect">
                                  <p:stCondLst>
                                    <p:cond delay="0"/>
                                  </p:stCondLst>
                                  <p:childTnLst>
                                    <p:anim calcmode="lin" valueType="num">
                                      <p:cBhvr>
                                        <p:cTn id="40" dur="3000"/>
                                        <p:tgtEl>
                                          <p:spTgt spid="4"/>
                                        </p:tgtEl>
                                        <p:attrNameLst>
                                          <p:attrName>ppt_w</p:attrName>
                                        </p:attrNameLst>
                                      </p:cBhvr>
                                      <p:tavLst>
                                        <p:tav tm="0">
                                          <p:val>
                                            <p:strVal val="ppt_w"/>
                                          </p:val>
                                        </p:tav>
                                        <p:tav tm="100000">
                                          <p:val>
                                            <p:fltVal val="0"/>
                                          </p:val>
                                        </p:tav>
                                      </p:tavLst>
                                    </p:anim>
                                    <p:anim calcmode="lin" valueType="num">
                                      <p:cBhvr>
                                        <p:cTn id="41" dur="3000"/>
                                        <p:tgtEl>
                                          <p:spTgt spid="4"/>
                                        </p:tgtEl>
                                        <p:attrNameLst>
                                          <p:attrName>ppt_h</p:attrName>
                                        </p:attrNameLst>
                                      </p:cBhvr>
                                      <p:tavLst>
                                        <p:tav tm="0">
                                          <p:val>
                                            <p:strVal val="ppt_h"/>
                                          </p:val>
                                        </p:tav>
                                        <p:tav tm="100000">
                                          <p:val>
                                            <p:fltVal val="0"/>
                                          </p:val>
                                        </p:tav>
                                      </p:tavLst>
                                    </p:anim>
                                    <p:anim calcmode="lin" valueType="num">
                                      <p:cBhvr>
                                        <p:cTn id="42" dur="3000"/>
                                        <p:tgtEl>
                                          <p:spTgt spid="4"/>
                                        </p:tgtEl>
                                        <p:attrNameLst>
                                          <p:attrName>ppt_x</p:attrName>
                                        </p:attrNameLst>
                                      </p:cBhvr>
                                      <p:tavLst>
                                        <p:tav tm="0">
                                          <p:val>
                                            <p:strVal val="ppt_x"/>
                                          </p:val>
                                        </p:tav>
                                        <p:tav tm="100000">
                                          <p:val>
                                            <p:fltVal val="0.5"/>
                                          </p:val>
                                        </p:tav>
                                      </p:tavLst>
                                    </p:anim>
                                    <p:anim calcmode="lin" valueType="num">
                                      <p:cBhvr>
                                        <p:cTn id="43" dur="3000"/>
                                        <p:tgtEl>
                                          <p:spTgt spid="4"/>
                                        </p:tgtEl>
                                        <p:attrNameLst>
                                          <p:attrName>ppt_y</p:attrName>
                                        </p:attrNameLst>
                                      </p:cBhvr>
                                      <p:tavLst>
                                        <p:tav tm="0">
                                          <p:val>
                                            <p:strVal val="ppt_y"/>
                                          </p:val>
                                        </p:tav>
                                        <p:tav tm="100000">
                                          <p:val>
                                            <p:fltVal val="0.5"/>
                                          </p:val>
                                        </p:tav>
                                      </p:tavLst>
                                    </p:anim>
                                    <p:set>
                                      <p:cBhvr>
                                        <p:cTn id="44" dur="1" fill="hold">
                                          <p:stCondLst>
                                            <p:cond delay="2999"/>
                                          </p:stCondLst>
                                        </p:cTn>
                                        <p:tgtEl>
                                          <p:spTgt spid="4"/>
                                        </p:tgtEl>
                                        <p:attrNameLst>
                                          <p:attrName>style.visibility</p:attrName>
                                        </p:attrNameLst>
                                      </p:cBhvr>
                                      <p:to>
                                        <p:strVal val="hidden"/>
                                      </p:to>
                                    </p:set>
                                  </p:childTnLst>
                                </p:cTn>
                              </p:par>
                              <p:par>
                                <p:cTn id="45" presetID="23" presetClass="exit" presetSubtype="544" fill="hold" grpId="2" nodeType="withEffect">
                                  <p:stCondLst>
                                    <p:cond delay="0"/>
                                  </p:stCondLst>
                                  <p:childTnLst>
                                    <p:anim calcmode="lin" valueType="num">
                                      <p:cBhvr>
                                        <p:cTn id="46" dur="3000"/>
                                        <p:tgtEl>
                                          <p:spTgt spid="5"/>
                                        </p:tgtEl>
                                        <p:attrNameLst>
                                          <p:attrName>ppt_w</p:attrName>
                                        </p:attrNameLst>
                                      </p:cBhvr>
                                      <p:tavLst>
                                        <p:tav tm="0">
                                          <p:val>
                                            <p:strVal val="ppt_w"/>
                                          </p:val>
                                        </p:tav>
                                        <p:tav tm="100000">
                                          <p:val>
                                            <p:fltVal val="0"/>
                                          </p:val>
                                        </p:tav>
                                      </p:tavLst>
                                    </p:anim>
                                    <p:anim calcmode="lin" valueType="num">
                                      <p:cBhvr>
                                        <p:cTn id="47" dur="3000"/>
                                        <p:tgtEl>
                                          <p:spTgt spid="5"/>
                                        </p:tgtEl>
                                        <p:attrNameLst>
                                          <p:attrName>ppt_h</p:attrName>
                                        </p:attrNameLst>
                                      </p:cBhvr>
                                      <p:tavLst>
                                        <p:tav tm="0">
                                          <p:val>
                                            <p:strVal val="ppt_h"/>
                                          </p:val>
                                        </p:tav>
                                        <p:tav tm="100000">
                                          <p:val>
                                            <p:fltVal val="0"/>
                                          </p:val>
                                        </p:tav>
                                      </p:tavLst>
                                    </p:anim>
                                    <p:anim calcmode="lin" valueType="num">
                                      <p:cBhvr>
                                        <p:cTn id="48" dur="3000"/>
                                        <p:tgtEl>
                                          <p:spTgt spid="5"/>
                                        </p:tgtEl>
                                        <p:attrNameLst>
                                          <p:attrName>ppt_x</p:attrName>
                                        </p:attrNameLst>
                                      </p:cBhvr>
                                      <p:tavLst>
                                        <p:tav tm="0">
                                          <p:val>
                                            <p:strVal val="ppt_x"/>
                                          </p:val>
                                        </p:tav>
                                        <p:tav tm="100000">
                                          <p:val>
                                            <p:fltVal val="0.5"/>
                                          </p:val>
                                        </p:tav>
                                      </p:tavLst>
                                    </p:anim>
                                    <p:anim calcmode="lin" valueType="num">
                                      <p:cBhvr>
                                        <p:cTn id="49" dur="3000"/>
                                        <p:tgtEl>
                                          <p:spTgt spid="5"/>
                                        </p:tgtEl>
                                        <p:attrNameLst>
                                          <p:attrName>ppt_y</p:attrName>
                                        </p:attrNameLst>
                                      </p:cBhvr>
                                      <p:tavLst>
                                        <p:tav tm="0">
                                          <p:val>
                                            <p:strVal val="ppt_y"/>
                                          </p:val>
                                        </p:tav>
                                        <p:tav tm="100000">
                                          <p:val>
                                            <p:fltVal val="0.5"/>
                                          </p:val>
                                        </p:tav>
                                      </p:tavLst>
                                    </p:anim>
                                    <p:set>
                                      <p:cBhvr>
                                        <p:cTn id="50" dur="1" fill="hold">
                                          <p:stCondLst>
                                            <p:cond delay="2999"/>
                                          </p:stCondLst>
                                        </p:cTn>
                                        <p:tgtEl>
                                          <p:spTgt spid="5"/>
                                        </p:tgtEl>
                                        <p:attrNameLst>
                                          <p:attrName>style.visibility</p:attrName>
                                        </p:attrNameLst>
                                      </p:cBhvr>
                                      <p:to>
                                        <p:strVal val="hidden"/>
                                      </p:to>
                                    </p:set>
                                  </p:childTnLst>
                                </p:cTn>
                              </p:par>
                              <p:par>
                                <p:cTn id="51" presetID="8" presetClass="emph" presetSubtype="0" fill="hold" grpId="3" nodeType="withEffect">
                                  <p:stCondLst>
                                    <p:cond delay="0"/>
                                  </p:stCondLst>
                                  <p:childTnLst>
                                    <p:animRot by="-21600000">
                                      <p:cBhvr>
                                        <p:cTn id="52" dur="3000" fill="hold"/>
                                        <p:tgtEl>
                                          <p:spTgt spid="3"/>
                                        </p:tgtEl>
                                        <p:attrNameLst>
                                          <p:attrName>r</p:attrName>
                                        </p:attrNameLst>
                                      </p:cBhvr>
                                    </p:animRot>
                                  </p:childTnLst>
                                </p:cTn>
                              </p:par>
                              <p:par>
                                <p:cTn id="53" presetID="8" presetClass="emph" presetSubtype="0" fill="hold" grpId="3" nodeType="withEffect">
                                  <p:stCondLst>
                                    <p:cond delay="0"/>
                                  </p:stCondLst>
                                  <p:childTnLst>
                                    <p:animRot by="21600000">
                                      <p:cBhvr>
                                        <p:cTn id="54" dur="3000" fill="hold"/>
                                        <p:tgtEl>
                                          <p:spTgt spid="4"/>
                                        </p:tgtEl>
                                        <p:attrNameLst>
                                          <p:attrName>r</p:attrName>
                                        </p:attrNameLst>
                                      </p:cBhvr>
                                    </p:animRot>
                                  </p:childTnLst>
                                </p:cTn>
                              </p:par>
                              <p:par>
                                <p:cTn id="55" presetID="8" presetClass="emph" presetSubtype="0" fill="hold" grpId="3" nodeType="withEffect">
                                  <p:stCondLst>
                                    <p:cond delay="0"/>
                                  </p:stCondLst>
                                  <p:childTnLst>
                                    <p:animRot by="-21600000">
                                      <p:cBhvr>
                                        <p:cTn id="56" dur="3000" fill="hold"/>
                                        <p:tgtEl>
                                          <p:spTgt spid="5"/>
                                        </p:tgtEl>
                                        <p:attrNameLst>
                                          <p:attrName>r</p:attrName>
                                        </p:attrNameLst>
                                      </p:cBhvr>
                                    </p:animRo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3000" fill="hold"/>
                                        <p:tgtEl>
                                          <p:spTgt spid="2"/>
                                        </p:tgtEl>
                                        <p:attrNameLst>
                                          <p:attrName>ppt_w</p:attrName>
                                        </p:attrNameLst>
                                      </p:cBhvr>
                                      <p:tavLst>
                                        <p:tav tm="0">
                                          <p:val>
                                            <p:strVal val="4/3*#ppt_w"/>
                                          </p:val>
                                        </p:tav>
                                        <p:tav tm="100000">
                                          <p:val>
                                            <p:strVal val="#ppt_w"/>
                                          </p:val>
                                        </p:tav>
                                      </p:tavLst>
                                    </p:anim>
                                    <p:anim calcmode="lin" valueType="num">
                                      <p:cBhvr>
                                        <p:cTn id="60" dur="3000" fill="hold"/>
                                        <p:tgtEl>
                                          <p:spTgt spid="2"/>
                                        </p:tgtEl>
                                        <p:attrNameLst>
                                          <p:attrName>ppt_h</p:attrName>
                                        </p:attrNameLst>
                                      </p:cBhvr>
                                      <p:tavLst>
                                        <p:tav tm="0">
                                          <p:val>
                                            <p:strVal val="4/3*#ppt_h"/>
                                          </p:val>
                                        </p:tav>
                                        <p:tav tm="100000">
                                          <p:val>
                                            <p:strVal val="#ppt_h"/>
                                          </p:val>
                                        </p:tav>
                                      </p:tavLst>
                                    </p:anim>
                                  </p:childTnLst>
                                </p:cTn>
                              </p:par>
                              <p:par>
                                <p:cTn id="61" presetID="21" presetClass="entr" presetSubtype="8"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heel(8)">
                                      <p:cBhvr>
                                        <p:cTn id="6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0"/>
          <a:tileRect/>
        </a:gradFill>
        <a:effectLst/>
      </p:bgPr>
    </p:bg>
    <p:spTree>
      <p:nvGrpSpPr>
        <p:cNvPr id="1" name=""/>
        <p:cNvGrpSpPr/>
        <p:nvPr/>
      </p:nvGrpSpPr>
      <p:grpSpPr>
        <a:xfrm>
          <a:off x="0" y="0"/>
          <a:ext cx="0" cy="0"/>
          <a:chOff x="0" y="0"/>
          <a:chExt cx="0" cy="0"/>
        </a:xfrm>
      </p:grpSpPr>
      <p:sp>
        <p:nvSpPr>
          <p:cNvPr id="4" name="3 Rectángulo redondeado"/>
          <p:cNvSpPr/>
          <p:nvPr/>
        </p:nvSpPr>
        <p:spPr>
          <a:xfrm>
            <a:off x="357158" y="214296"/>
            <a:ext cx="8501122" cy="4714908"/>
          </a:xfrm>
          <a:prstGeom prst="roundRect">
            <a:avLst/>
          </a:prstGeom>
          <a:noFill/>
          <a:ln w="28575">
            <a:solidFill>
              <a:srgbClr val="ECD89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redondeado"/>
          <p:cNvSpPr/>
          <p:nvPr/>
        </p:nvSpPr>
        <p:spPr>
          <a:xfrm>
            <a:off x="571472" y="357172"/>
            <a:ext cx="8082018" cy="4438680"/>
          </a:xfrm>
          <a:prstGeom prst="roundRect">
            <a:avLst/>
          </a:prstGeom>
          <a:noFill/>
          <a:ln w="28575">
            <a:solidFill>
              <a:srgbClr val="6B330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3071802" y="571486"/>
            <a:ext cx="2704779" cy="830997"/>
          </a:xfrm>
          <a:prstGeom prst="rect">
            <a:avLst/>
          </a:prstGeom>
          <a:noFill/>
        </p:spPr>
        <p:txBody>
          <a:bodyPr wrap="none" rtlCol="0">
            <a:spAutoFit/>
            <a:scene3d>
              <a:camera prst="orthographicFront"/>
              <a:lightRig rig="threePt" dir="t"/>
            </a:scene3d>
            <a:sp3d extrusionH="57150">
              <a:bevelT h="25400" prst="softRound"/>
            </a:sp3d>
          </a:bodyPr>
          <a:lstStyle/>
          <a:p>
            <a:r>
              <a:rPr lang="es-ES" sz="2400" b="1" dirty="0" smtClean="0">
                <a:ln w="1905">
                  <a:solidFill>
                    <a:schemeClr val="bg1"/>
                  </a:solidFill>
                </a:ln>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Broadway" pitchFamily="82" charset="0"/>
              </a:rPr>
              <a:t>ALIMENTACIÓN</a:t>
            </a:r>
          </a:p>
          <a:p>
            <a:endParaRPr lang="es-ES" sz="2400" dirty="0">
              <a:ln>
                <a:solidFill>
                  <a:schemeClr val="bg1"/>
                </a:solidFill>
              </a:ln>
              <a:effectLst>
                <a:outerShdw blurRad="38100" dist="38100" dir="2700000" algn="tl">
                  <a:srgbClr val="000000">
                    <a:alpha val="43137"/>
                  </a:srgbClr>
                </a:outerShdw>
              </a:effectLst>
              <a:latin typeface="Broadway" pitchFamily="82" charset="0"/>
            </a:endParaRPr>
          </a:p>
        </p:txBody>
      </p:sp>
      <p:sp>
        <p:nvSpPr>
          <p:cNvPr id="7" name="6 CuadroTexto"/>
          <p:cNvSpPr txBox="1"/>
          <p:nvPr/>
        </p:nvSpPr>
        <p:spPr>
          <a:xfrm>
            <a:off x="714348" y="1285866"/>
            <a:ext cx="7572428" cy="2862322"/>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La alimentación de las ardillas se basa en frutas, flores, bellotas, nueces y semillas, que almacenan en sus madrigueras para cuando llegue el invierno. También ingieren insectos y arañas. Para transportar estos suministros usan unas bolsas llamadas abazones, que presentan en su hocico. Asimismo, suelen excavar en el suelo para almacenar la comida.</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
            </a:r>
            <a:br>
              <a:rPr lang="es-ES" sz="2000" b="1" dirty="0" smtClean="0">
                <a:effectLst>
                  <a:outerShdw blurRad="38100" dist="38100" dir="2700000" algn="tl">
                    <a:srgbClr val="000000">
                      <a:alpha val="43137"/>
                    </a:srgbClr>
                  </a:outerShdw>
                </a:effectLst>
                <a:latin typeface="Agency FB" pitchFamily="34" charset="0"/>
              </a:rPr>
            </a:br>
            <a:r>
              <a:rPr lang="es-ES" sz="2000" b="1" dirty="0" smtClean="0">
                <a:effectLst>
                  <a:outerShdw blurRad="38100" dist="38100" dir="2700000" algn="tl">
                    <a:srgbClr val="000000">
                      <a:alpha val="43137"/>
                    </a:srgbClr>
                  </a:outerShdw>
                </a:effectLst>
                <a:latin typeface="Agency FB" pitchFamily="34" charset="0"/>
              </a:rPr>
              <a:t>El hábito de las ardillas de esconder las semillas y frutas, contribuye a la reforestación de determinadas áreas. Por tal motivo, estos animalitos no solo destacan por su belleza sino por su utilidad al ecosistema</a:t>
            </a:r>
            <a:endParaRPr lang="es-ES" sz="2000" b="1" dirty="0">
              <a:effectLst>
                <a:outerShdw blurRad="38100" dist="38100" dir="2700000" algn="tl">
                  <a:srgbClr val="000000">
                    <a:alpha val="43137"/>
                  </a:srgbClr>
                </a:outerShdw>
              </a:effectLst>
              <a:latin typeface="Agency FB" pitchFamily="34" charset="0"/>
            </a:endParaRPr>
          </a:p>
        </p:txBody>
      </p:sp>
      <p:sp>
        <p:nvSpPr>
          <p:cNvPr id="8" name="7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pic>
        <p:nvPicPr>
          <p:cNvPr id="2" name="1 Imagen" descr="5f3070520289097f1e55d25db70a4c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398404" y="928676"/>
            <a:ext cx="5736024"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803644" y="928676"/>
            <a:ext cx="5038401"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078538" y="928676"/>
            <a:ext cx="4418289"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290236" y="928676"/>
            <a:ext cx="4263262"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714876" y="928676"/>
            <a:ext cx="4030720"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500098" y="-285770"/>
            <a:ext cx="10001320"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ppt_w</p:attrName>
                                        </p:attrNameLst>
                                      </p:cBhvr>
                                      <p:tavLst>
                                        <p:tav tm="0" fmla="#ppt_w*sin(2.5*pi*$)">
                                          <p:val>
                                            <p:fltVal val="0"/>
                                          </p:val>
                                        </p:tav>
                                        <p:tav tm="100000">
                                          <p:val>
                                            <p:fltVal val="1"/>
                                          </p:val>
                                        </p:tav>
                                      </p:tavLst>
                                    </p:anim>
                                    <p:anim calcmode="lin" valueType="num">
                                      <p:cBhvr>
                                        <p:cTn id="31" dur="3000" fill="hold"/>
                                        <p:tgtEl>
                                          <p:spTgt spid="3"/>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fmla="#ppt_w*sin(2.5*pi*$)">
                                          <p:val>
                                            <p:fltVal val="0"/>
                                          </p:val>
                                        </p:tav>
                                        <p:tav tm="100000">
                                          <p:val>
                                            <p:fltVal val="1"/>
                                          </p:val>
                                        </p:tav>
                                      </p:tavLst>
                                    </p:anim>
                                    <p:anim calcmode="lin" valueType="num">
                                      <p:cBhvr>
                                        <p:cTn id="35" dur="3000" fill="hold"/>
                                        <p:tgtEl>
                                          <p:spTgt spid="4"/>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fmla="#ppt_w*sin(2.5*pi*$)">
                                          <p:val>
                                            <p:fltVal val="0"/>
                                          </p:val>
                                        </p:tav>
                                        <p:tav tm="100000">
                                          <p:val>
                                            <p:fltVal val="1"/>
                                          </p:val>
                                        </p:tav>
                                      </p:tavLst>
                                    </p:anim>
                                    <p:anim calcmode="lin" valueType="num">
                                      <p:cBhvr>
                                        <p:cTn id="43" dur="3000" fill="hold"/>
                                        <p:tgtEl>
                                          <p:spTgt spid="6"/>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8" presetClass="entr" presetSubtype="16" fill="hold" grpId="2"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diamond(in)">
                                      <p:cBhvr>
                                        <p:cTn id="50" dur="3000"/>
                                        <p:tgtEl>
                                          <p:spTgt spid="3"/>
                                        </p:tgtEl>
                                      </p:cBhvr>
                                    </p:animEffect>
                                  </p:childTnLst>
                                </p:cTn>
                              </p:par>
                              <p:par>
                                <p:cTn id="51" presetID="8" presetClass="entr" presetSubtype="16" fill="hold" grpId="2"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diamond(in)">
                                      <p:cBhvr>
                                        <p:cTn id="53" dur="3000"/>
                                        <p:tgtEl>
                                          <p:spTgt spid="4"/>
                                        </p:tgtEl>
                                      </p:cBhvr>
                                    </p:animEffect>
                                  </p:childTnLst>
                                </p:cTn>
                              </p:par>
                              <p:par>
                                <p:cTn id="54" presetID="8" presetClass="entr" presetSubtype="16" fill="hold" grpId="2"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diamond(in)">
                                      <p:cBhvr>
                                        <p:cTn id="56" dur="3000"/>
                                        <p:tgtEl>
                                          <p:spTgt spid="5"/>
                                        </p:tgtEl>
                                      </p:cBhvr>
                                    </p:animEffect>
                                  </p:childTnLst>
                                </p:cTn>
                              </p:par>
                              <p:par>
                                <p:cTn id="57" presetID="8" presetClass="entr" presetSubtype="16"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diamond(in)">
                                      <p:cBhvr>
                                        <p:cTn id="59" dur="3000"/>
                                        <p:tgtEl>
                                          <p:spTgt spid="6"/>
                                        </p:tgtEl>
                                      </p:cBhvr>
                                    </p:animEffect>
                                  </p:childTnLst>
                                </p:cTn>
                              </p:par>
                              <p:par>
                                <p:cTn id="60" presetID="8" presetClass="entr" presetSubtype="16" fill="hold" grpId="2"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diamond(in)">
                                      <p:cBhvr>
                                        <p:cTn id="62" dur="3000"/>
                                        <p:tgtEl>
                                          <p:spTgt spid="7"/>
                                        </p:tgtEl>
                                      </p:cBhvr>
                                    </p:animEffect>
                                  </p:childTnLst>
                                </p:cTn>
                              </p:par>
                            </p:childTnLst>
                          </p:cTn>
                        </p:par>
                        <p:par>
                          <p:cTn id="63" fill="hold">
                            <p:stCondLst>
                              <p:cond delay="3000"/>
                            </p:stCondLst>
                            <p:childTnLst>
                              <p:par>
                                <p:cTn id="64" presetID="17" presetClass="exit" presetSubtype="2" fill="hold" grpId="3" nodeType="afterEffect">
                                  <p:stCondLst>
                                    <p:cond delay="0"/>
                                  </p:stCondLst>
                                  <p:childTnLst>
                                    <p:anim calcmode="lin" valueType="num">
                                      <p:cBhvr>
                                        <p:cTn id="65" dur="3000"/>
                                        <p:tgtEl>
                                          <p:spTgt spid="3"/>
                                        </p:tgtEl>
                                        <p:attrNameLst>
                                          <p:attrName>ppt_x</p:attrName>
                                        </p:attrNameLst>
                                      </p:cBhvr>
                                      <p:tavLst>
                                        <p:tav tm="0">
                                          <p:val>
                                            <p:strVal val="ppt_x"/>
                                          </p:val>
                                        </p:tav>
                                        <p:tav tm="100000">
                                          <p:val>
                                            <p:strVal val="ppt_x+ppt_w/2"/>
                                          </p:val>
                                        </p:tav>
                                      </p:tavLst>
                                    </p:anim>
                                    <p:anim calcmode="lin" valueType="num">
                                      <p:cBhvr>
                                        <p:cTn id="66" dur="3000"/>
                                        <p:tgtEl>
                                          <p:spTgt spid="3"/>
                                        </p:tgtEl>
                                        <p:attrNameLst>
                                          <p:attrName>ppt_y</p:attrName>
                                        </p:attrNameLst>
                                      </p:cBhvr>
                                      <p:tavLst>
                                        <p:tav tm="0">
                                          <p:val>
                                            <p:strVal val="ppt_y"/>
                                          </p:val>
                                        </p:tav>
                                        <p:tav tm="100000">
                                          <p:val>
                                            <p:strVal val="ppt_y"/>
                                          </p:val>
                                        </p:tav>
                                      </p:tavLst>
                                    </p:anim>
                                    <p:anim calcmode="lin" valueType="num">
                                      <p:cBhvr>
                                        <p:cTn id="67" dur="3000"/>
                                        <p:tgtEl>
                                          <p:spTgt spid="3"/>
                                        </p:tgtEl>
                                        <p:attrNameLst>
                                          <p:attrName>ppt_w</p:attrName>
                                        </p:attrNameLst>
                                      </p:cBhvr>
                                      <p:tavLst>
                                        <p:tav tm="0">
                                          <p:val>
                                            <p:strVal val="ppt_w"/>
                                          </p:val>
                                        </p:tav>
                                        <p:tav tm="100000">
                                          <p:val>
                                            <p:fltVal val="0"/>
                                          </p:val>
                                        </p:tav>
                                      </p:tavLst>
                                    </p:anim>
                                    <p:anim calcmode="lin" valueType="num">
                                      <p:cBhvr>
                                        <p:cTn id="68" dur="3000"/>
                                        <p:tgtEl>
                                          <p:spTgt spid="3"/>
                                        </p:tgtEl>
                                        <p:attrNameLst>
                                          <p:attrName>ppt_h</p:attrName>
                                        </p:attrNameLst>
                                      </p:cBhvr>
                                      <p:tavLst>
                                        <p:tav tm="0">
                                          <p:val>
                                            <p:strVal val="ppt_h"/>
                                          </p:val>
                                        </p:tav>
                                        <p:tav tm="100000">
                                          <p:val>
                                            <p:strVal val="ppt_h"/>
                                          </p:val>
                                        </p:tav>
                                      </p:tavLst>
                                    </p:anim>
                                    <p:set>
                                      <p:cBhvr>
                                        <p:cTn id="69" dur="1" fill="hold">
                                          <p:stCondLst>
                                            <p:cond delay="2999"/>
                                          </p:stCondLst>
                                        </p:cTn>
                                        <p:tgtEl>
                                          <p:spTgt spid="3"/>
                                        </p:tgtEl>
                                        <p:attrNameLst>
                                          <p:attrName>style.visibility</p:attrName>
                                        </p:attrNameLst>
                                      </p:cBhvr>
                                      <p:to>
                                        <p:strVal val="hidden"/>
                                      </p:to>
                                    </p:set>
                                  </p:childTnLst>
                                </p:cTn>
                              </p:par>
                              <p:par>
                                <p:cTn id="70" presetID="17" presetClass="exit" presetSubtype="2" fill="hold" grpId="3" nodeType="withEffect">
                                  <p:stCondLst>
                                    <p:cond delay="0"/>
                                  </p:stCondLst>
                                  <p:childTnLst>
                                    <p:anim calcmode="lin" valueType="num">
                                      <p:cBhvr>
                                        <p:cTn id="71" dur="4000"/>
                                        <p:tgtEl>
                                          <p:spTgt spid="4"/>
                                        </p:tgtEl>
                                        <p:attrNameLst>
                                          <p:attrName>ppt_x</p:attrName>
                                        </p:attrNameLst>
                                      </p:cBhvr>
                                      <p:tavLst>
                                        <p:tav tm="0">
                                          <p:val>
                                            <p:strVal val="ppt_x"/>
                                          </p:val>
                                        </p:tav>
                                        <p:tav tm="100000">
                                          <p:val>
                                            <p:strVal val="ppt_x+ppt_w/2"/>
                                          </p:val>
                                        </p:tav>
                                      </p:tavLst>
                                    </p:anim>
                                    <p:anim calcmode="lin" valueType="num">
                                      <p:cBhvr>
                                        <p:cTn id="72" dur="4000"/>
                                        <p:tgtEl>
                                          <p:spTgt spid="4"/>
                                        </p:tgtEl>
                                        <p:attrNameLst>
                                          <p:attrName>ppt_y</p:attrName>
                                        </p:attrNameLst>
                                      </p:cBhvr>
                                      <p:tavLst>
                                        <p:tav tm="0">
                                          <p:val>
                                            <p:strVal val="ppt_y"/>
                                          </p:val>
                                        </p:tav>
                                        <p:tav tm="100000">
                                          <p:val>
                                            <p:strVal val="ppt_y"/>
                                          </p:val>
                                        </p:tav>
                                      </p:tavLst>
                                    </p:anim>
                                    <p:anim calcmode="lin" valueType="num">
                                      <p:cBhvr>
                                        <p:cTn id="73" dur="4000"/>
                                        <p:tgtEl>
                                          <p:spTgt spid="4"/>
                                        </p:tgtEl>
                                        <p:attrNameLst>
                                          <p:attrName>ppt_w</p:attrName>
                                        </p:attrNameLst>
                                      </p:cBhvr>
                                      <p:tavLst>
                                        <p:tav tm="0">
                                          <p:val>
                                            <p:strVal val="ppt_w"/>
                                          </p:val>
                                        </p:tav>
                                        <p:tav tm="100000">
                                          <p:val>
                                            <p:fltVal val="0"/>
                                          </p:val>
                                        </p:tav>
                                      </p:tavLst>
                                    </p:anim>
                                    <p:anim calcmode="lin" valueType="num">
                                      <p:cBhvr>
                                        <p:cTn id="74" dur="4000"/>
                                        <p:tgtEl>
                                          <p:spTgt spid="4"/>
                                        </p:tgtEl>
                                        <p:attrNameLst>
                                          <p:attrName>ppt_h</p:attrName>
                                        </p:attrNameLst>
                                      </p:cBhvr>
                                      <p:tavLst>
                                        <p:tav tm="0">
                                          <p:val>
                                            <p:strVal val="ppt_h"/>
                                          </p:val>
                                        </p:tav>
                                        <p:tav tm="100000">
                                          <p:val>
                                            <p:strVal val="ppt_h"/>
                                          </p:val>
                                        </p:tav>
                                      </p:tavLst>
                                    </p:anim>
                                    <p:set>
                                      <p:cBhvr>
                                        <p:cTn id="75" dur="1" fill="hold">
                                          <p:stCondLst>
                                            <p:cond delay="3999"/>
                                          </p:stCondLst>
                                        </p:cTn>
                                        <p:tgtEl>
                                          <p:spTgt spid="4"/>
                                        </p:tgtEl>
                                        <p:attrNameLst>
                                          <p:attrName>style.visibility</p:attrName>
                                        </p:attrNameLst>
                                      </p:cBhvr>
                                      <p:to>
                                        <p:strVal val="hidden"/>
                                      </p:to>
                                    </p:set>
                                  </p:childTnLst>
                                </p:cTn>
                              </p:par>
                              <p:par>
                                <p:cTn id="76" presetID="17" presetClass="exit" presetSubtype="2" fill="hold" grpId="3" nodeType="withEffect">
                                  <p:stCondLst>
                                    <p:cond delay="0"/>
                                  </p:stCondLst>
                                  <p:childTnLst>
                                    <p:anim calcmode="lin" valueType="num">
                                      <p:cBhvr>
                                        <p:cTn id="77" dur="5000"/>
                                        <p:tgtEl>
                                          <p:spTgt spid="5"/>
                                        </p:tgtEl>
                                        <p:attrNameLst>
                                          <p:attrName>ppt_x</p:attrName>
                                        </p:attrNameLst>
                                      </p:cBhvr>
                                      <p:tavLst>
                                        <p:tav tm="0">
                                          <p:val>
                                            <p:strVal val="ppt_x"/>
                                          </p:val>
                                        </p:tav>
                                        <p:tav tm="100000">
                                          <p:val>
                                            <p:strVal val="ppt_x+ppt_w/2"/>
                                          </p:val>
                                        </p:tav>
                                      </p:tavLst>
                                    </p:anim>
                                    <p:anim calcmode="lin" valueType="num">
                                      <p:cBhvr>
                                        <p:cTn id="78" dur="5000"/>
                                        <p:tgtEl>
                                          <p:spTgt spid="5"/>
                                        </p:tgtEl>
                                        <p:attrNameLst>
                                          <p:attrName>ppt_y</p:attrName>
                                        </p:attrNameLst>
                                      </p:cBhvr>
                                      <p:tavLst>
                                        <p:tav tm="0">
                                          <p:val>
                                            <p:strVal val="ppt_y"/>
                                          </p:val>
                                        </p:tav>
                                        <p:tav tm="100000">
                                          <p:val>
                                            <p:strVal val="ppt_y"/>
                                          </p:val>
                                        </p:tav>
                                      </p:tavLst>
                                    </p:anim>
                                    <p:anim calcmode="lin" valueType="num">
                                      <p:cBhvr>
                                        <p:cTn id="79" dur="5000"/>
                                        <p:tgtEl>
                                          <p:spTgt spid="5"/>
                                        </p:tgtEl>
                                        <p:attrNameLst>
                                          <p:attrName>ppt_w</p:attrName>
                                        </p:attrNameLst>
                                      </p:cBhvr>
                                      <p:tavLst>
                                        <p:tav tm="0">
                                          <p:val>
                                            <p:strVal val="ppt_w"/>
                                          </p:val>
                                        </p:tav>
                                        <p:tav tm="100000">
                                          <p:val>
                                            <p:fltVal val="0"/>
                                          </p:val>
                                        </p:tav>
                                      </p:tavLst>
                                    </p:anim>
                                    <p:anim calcmode="lin" valueType="num">
                                      <p:cBhvr>
                                        <p:cTn id="80" dur="5000"/>
                                        <p:tgtEl>
                                          <p:spTgt spid="5"/>
                                        </p:tgtEl>
                                        <p:attrNameLst>
                                          <p:attrName>ppt_h</p:attrName>
                                        </p:attrNameLst>
                                      </p:cBhvr>
                                      <p:tavLst>
                                        <p:tav tm="0">
                                          <p:val>
                                            <p:strVal val="ppt_h"/>
                                          </p:val>
                                        </p:tav>
                                        <p:tav tm="100000">
                                          <p:val>
                                            <p:strVal val="ppt_h"/>
                                          </p:val>
                                        </p:tav>
                                      </p:tavLst>
                                    </p:anim>
                                    <p:set>
                                      <p:cBhvr>
                                        <p:cTn id="81" dur="1" fill="hold">
                                          <p:stCondLst>
                                            <p:cond delay="4999"/>
                                          </p:stCondLst>
                                        </p:cTn>
                                        <p:tgtEl>
                                          <p:spTgt spid="5"/>
                                        </p:tgtEl>
                                        <p:attrNameLst>
                                          <p:attrName>style.visibility</p:attrName>
                                        </p:attrNameLst>
                                      </p:cBhvr>
                                      <p:to>
                                        <p:strVal val="hidden"/>
                                      </p:to>
                                    </p:set>
                                  </p:childTnLst>
                                </p:cTn>
                              </p:par>
                              <p:par>
                                <p:cTn id="82" presetID="17" presetClass="exit" presetSubtype="2" fill="hold" grpId="3" nodeType="withEffect">
                                  <p:stCondLst>
                                    <p:cond delay="0"/>
                                  </p:stCondLst>
                                  <p:childTnLst>
                                    <p:anim calcmode="lin" valueType="num">
                                      <p:cBhvr>
                                        <p:cTn id="83" dur="6000"/>
                                        <p:tgtEl>
                                          <p:spTgt spid="6"/>
                                        </p:tgtEl>
                                        <p:attrNameLst>
                                          <p:attrName>ppt_x</p:attrName>
                                        </p:attrNameLst>
                                      </p:cBhvr>
                                      <p:tavLst>
                                        <p:tav tm="0">
                                          <p:val>
                                            <p:strVal val="ppt_x"/>
                                          </p:val>
                                        </p:tav>
                                        <p:tav tm="100000">
                                          <p:val>
                                            <p:strVal val="ppt_x+ppt_w/2"/>
                                          </p:val>
                                        </p:tav>
                                      </p:tavLst>
                                    </p:anim>
                                    <p:anim calcmode="lin" valueType="num">
                                      <p:cBhvr>
                                        <p:cTn id="84" dur="6000"/>
                                        <p:tgtEl>
                                          <p:spTgt spid="6"/>
                                        </p:tgtEl>
                                        <p:attrNameLst>
                                          <p:attrName>ppt_y</p:attrName>
                                        </p:attrNameLst>
                                      </p:cBhvr>
                                      <p:tavLst>
                                        <p:tav tm="0">
                                          <p:val>
                                            <p:strVal val="ppt_y"/>
                                          </p:val>
                                        </p:tav>
                                        <p:tav tm="100000">
                                          <p:val>
                                            <p:strVal val="ppt_y"/>
                                          </p:val>
                                        </p:tav>
                                      </p:tavLst>
                                    </p:anim>
                                    <p:anim calcmode="lin" valueType="num">
                                      <p:cBhvr>
                                        <p:cTn id="85" dur="6000"/>
                                        <p:tgtEl>
                                          <p:spTgt spid="6"/>
                                        </p:tgtEl>
                                        <p:attrNameLst>
                                          <p:attrName>ppt_w</p:attrName>
                                        </p:attrNameLst>
                                      </p:cBhvr>
                                      <p:tavLst>
                                        <p:tav tm="0">
                                          <p:val>
                                            <p:strVal val="ppt_w"/>
                                          </p:val>
                                        </p:tav>
                                        <p:tav tm="100000">
                                          <p:val>
                                            <p:fltVal val="0"/>
                                          </p:val>
                                        </p:tav>
                                      </p:tavLst>
                                    </p:anim>
                                    <p:anim calcmode="lin" valueType="num">
                                      <p:cBhvr>
                                        <p:cTn id="86" dur="6000"/>
                                        <p:tgtEl>
                                          <p:spTgt spid="6"/>
                                        </p:tgtEl>
                                        <p:attrNameLst>
                                          <p:attrName>ppt_h</p:attrName>
                                        </p:attrNameLst>
                                      </p:cBhvr>
                                      <p:tavLst>
                                        <p:tav tm="0">
                                          <p:val>
                                            <p:strVal val="ppt_h"/>
                                          </p:val>
                                        </p:tav>
                                        <p:tav tm="100000">
                                          <p:val>
                                            <p:strVal val="ppt_h"/>
                                          </p:val>
                                        </p:tav>
                                      </p:tavLst>
                                    </p:anim>
                                    <p:set>
                                      <p:cBhvr>
                                        <p:cTn id="87" dur="1" fill="hold">
                                          <p:stCondLst>
                                            <p:cond delay="5999"/>
                                          </p:stCondLst>
                                        </p:cTn>
                                        <p:tgtEl>
                                          <p:spTgt spid="6"/>
                                        </p:tgtEl>
                                        <p:attrNameLst>
                                          <p:attrName>style.visibility</p:attrName>
                                        </p:attrNameLst>
                                      </p:cBhvr>
                                      <p:to>
                                        <p:strVal val="hidden"/>
                                      </p:to>
                                    </p:set>
                                  </p:childTnLst>
                                </p:cTn>
                              </p:par>
                              <p:par>
                                <p:cTn id="88" presetID="17" presetClass="exit" presetSubtype="2" fill="hold" grpId="3" nodeType="withEffect">
                                  <p:stCondLst>
                                    <p:cond delay="0"/>
                                  </p:stCondLst>
                                  <p:childTnLst>
                                    <p:anim calcmode="lin" valueType="num">
                                      <p:cBhvr>
                                        <p:cTn id="89" dur="7000"/>
                                        <p:tgtEl>
                                          <p:spTgt spid="7"/>
                                        </p:tgtEl>
                                        <p:attrNameLst>
                                          <p:attrName>ppt_x</p:attrName>
                                        </p:attrNameLst>
                                      </p:cBhvr>
                                      <p:tavLst>
                                        <p:tav tm="0">
                                          <p:val>
                                            <p:strVal val="ppt_x"/>
                                          </p:val>
                                        </p:tav>
                                        <p:tav tm="100000">
                                          <p:val>
                                            <p:strVal val="ppt_x+ppt_w/2"/>
                                          </p:val>
                                        </p:tav>
                                      </p:tavLst>
                                    </p:anim>
                                    <p:anim calcmode="lin" valueType="num">
                                      <p:cBhvr>
                                        <p:cTn id="90" dur="7000"/>
                                        <p:tgtEl>
                                          <p:spTgt spid="7"/>
                                        </p:tgtEl>
                                        <p:attrNameLst>
                                          <p:attrName>ppt_y</p:attrName>
                                        </p:attrNameLst>
                                      </p:cBhvr>
                                      <p:tavLst>
                                        <p:tav tm="0">
                                          <p:val>
                                            <p:strVal val="ppt_y"/>
                                          </p:val>
                                        </p:tav>
                                        <p:tav tm="100000">
                                          <p:val>
                                            <p:strVal val="ppt_y"/>
                                          </p:val>
                                        </p:tav>
                                      </p:tavLst>
                                    </p:anim>
                                    <p:anim calcmode="lin" valueType="num">
                                      <p:cBhvr>
                                        <p:cTn id="91" dur="7000"/>
                                        <p:tgtEl>
                                          <p:spTgt spid="7"/>
                                        </p:tgtEl>
                                        <p:attrNameLst>
                                          <p:attrName>ppt_w</p:attrName>
                                        </p:attrNameLst>
                                      </p:cBhvr>
                                      <p:tavLst>
                                        <p:tav tm="0">
                                          <p:val>
                                            <p:strVal val="ppt_w"/>
                                          </p:val>
                                        </p:tav>
                                        <p:tav tm="100000">
                                          <p:val>
                                            <p:fltVal val="0"/>
                                          </p:val>
                                        </p:tav>
                                      </p:tavLst>
                                    </p:anim>
                                    <p:anim calcmode="lin" valueType="num">
                                      <p:cBhvr>
                                        <p:cTn id="92" dur="7000"/>
                                        <p:tgtEl>
                                          <p:spTgt spid="7"/>
                                        </p:tgtEl>
                                        <p:attrNameLst>
                                          <p:attrName>ppt_h</p:attrName>
                                        </p:attrNameLst>
                                      </p:cBhvr>
                                      <p:tavLst>
                                        <p:tav tm="0">
                                          <p:val>
                                            <p:strVal val="ppt_h"/>
                                          </p:val>
                                        </p:tav>
                                        <p:tav tm="100000">
                                          <p:val>
                                            <p:strVal val="ppt_h"/>
                                          </p:val>
                                        </p:tav>
                                      </p:tavLst>
                                    </p:anim>
                                    <p:set>
                                      <p:cBhvr>
                                        <p:cTn id="93" dur="1" fill="hold">
                                          <p:stCondLst>
                                            <p:cond delay="6999"/>
                                          </p:stCondLst>
                                        </p:cTn>
                                        <p:tgtEl>
                                          <p:spTgt spid="7"/>
                                        </p:tgtEl>
                                        <p:attrNameLst>
                                          <p:attrName>style.visibility</p:attrName>
                                        </p:attrNameLst>
                                      </p:cBhvr>
                                      <p:to>
                                        <p:strVal val="hidden"/>
                                      </p:to>
                                    </p:set>
                                  </p:childTnLst>
                                </p:cTn>
                              </p:par>
                              <p:par>
                                <p:cTn id="94" presetID="17" presetClass="entr" presetSubtype="8"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 calcmode="lin" valueType="num">
                                      <p:cBhvr>
                                        <p:cTn id="96" dur="7000" fill="hold"/>
                                        <p:tgtEl>
                                          <p:spTgt spid="2"/>
                                        </p:tgtEl>
                                        <p:attrNameLst>
                                          <p:attrName>ppt_x</p:attrName>
                                        </p:attrNameLst>
                                      </p:cBhvr>
                                      <p:tavLst>
                                        <p:tav tm="0">
                                          <p:val>
                                            <p:strVal val="#ppt_x-#ppt_w/2"/>
                                          </p:val>
                                        </p:tav>
                                        <p:tav tm="100000">
                                          <p:val>
                                            <p:strVal val="#ppt_x"/>
                                          </p:val>
                                        </p:tav>
                                      </p:tavLst>
                                    </p:anim>
                                    <p:anim calcmode="lin" valueType="num">
                                      <p:cBhvr>
                                        <p:cTn id="97" dur="7000" fill="hold"/>
                                        <p:tgtEl>
                                          <p:spTgt spid="2"/>
                                        </p:tgtEl>
                                        <p:attrNameLst>
                                          <p:attrName>ppt_y</p:attrName>
                                        </p:attrNameLst>
                                      </p:cBhvr>
                                      <p:tavLst>
                                        <p:tav tm="0">
                                          <p:val>
                                            <p:strVal val="#ppt_y"/>
                                          </p:val>
                                        </p:tav>
                                        <p:tav tm="100000">
                                          <p:val>
                                            <p:strVal val="#ppt_y"/>
                                          </p:val>
                                        </p:tav>
                                      </p:tavLst>
                                    </p:anim>
                                    <p:anim calcmode="lin" valueType="num">
                                      <p:cBhvr>
                                        <p:cTn id="98" dur="7000" fill="hold"/>
                                        <p:tgtEl>
                                          <p:spTgt spid="2"/>
                                        </p:tgtEl>
                                        <p:attrNameLst>
                                          <p:attrName>ppt_w</p:attrName>
                                        </p:attrNameLst>
                                      </p:cBhvr>
                                      <p:tavLst>
                                        <p:tav tm="0">
                                          <p:val>
                                            <p:fltVal val="0"/>
                                          </p:val>
                                        </p:tav>
                                        <p:tav tm="100000">
                                          <p:val>
                                            <p:strVal val="#ppt_w"/>
                                          </p:val>
                                        </p:tav>
                                      </p:tavLst>
                                    </p:anim>
                                    <p:anim calcmode="lin" valueType="num">
                                      <p:cBhvr>
                                        <p:cTn id="99" dur="7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ac6b9d6d178495fb40248a4ac1dc7c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845638" y="834050"/>
            <a:ext cx="1317335" cy="1281108"/>
          </a:xfrm>
          <a:prstGeom prst="rect">
            <a:avLst/>
          </a:prstGeom>
        </p:spPr>
      </p:pic>
      <p:pic>
        <p:nvPicPr>
          <p:cNvPr id="7" name="6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3633003">
            <a:off x="5166438" y="2097242"/>
            <a:ext cx="1317335" cy="1281108"/>
          </a:xfrm>
          <a:prstGeom prst="rect">
            <a:avLst/>
          </a:prstGeom>
        </p:spPr>
      </p:pic>
      <p:pic>
        <p:nvPicPr>
          <p:cNvPr id="8" name="7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8999839">
            <a:off x="3983911" y="3284482"/>
            <a:ext cx="1317335" cy="1281108"/>
          </a:xfrm>
          <a:prstGeom prst="rect">
            <a:avLst/>
          </a:prstGeom>
        </p:spPr>
      </p:pic>
      <p:pic>
        <p:nvPicPr>
          <p:cNvPr id="9" name="8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14020037">
            <a:off x="2499670" y="2142111"/>
            <a:ext cx="1317335" cy="1281108"/>
          </a:xfrm>
          <a:prstGeom prst="rect">
            <a:avLst/>
          </a:prstGeom>
        </p:spPr>
      </p:pic>
      <p:pic>
        <p:nvPicPr>
          <p:cNvPr id="10" name="9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3443283">
            <a:off x="3012148" y="3007492"/>
            <a:ext cx="1317335" cy="1281108"/>
          </a:xfrm>
          <a:prstGeom prst="rect">
            <a:avLst/>
          </a:prstGeom>
        </p:spPr>
      </p:pic>
      <p:pic>
        <p:nvPicPr>
          <p:cNvPr id="11" name="10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8378710">
            <a:off x="2846128" y="1296656"/>
            <a:ext cx="1317335" cy="1281108"/>
          </a:xfrm>
          <a:prstGeom prst="rect">
            <a:avLst/>
          </a:prstGeom>
        </p:spPr>
      </p:pic>
      <p:pic>
        <p:nvPicPr>
          <p:cNvPr id="12" name="11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4928304">
            <a:off x="4768853" y="1076464"/>
            <a:ext cx="1317335" cy="1281108"/>
          </a:xfrm>
          <a:prstGeom prst="rect">
            <a:avLst/>
          </a:prstGeom>
        </p:spPr>
      </p:pic>
      <p:pic>
        <p:nvPicPr>
          <p:cNvPr id="13" name="12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9626161">
            <a:off x="4891345" y="2969645"/>
            <a:ext cx="1317335" cy="1281108"/>
          </a:xfrm>
          <a:prstGeom prst="rect">
            <a:avLst/>
          </a:prstGeom>
        </p:spPr>
      </p:pic>
      <p:sp>
        <p:nvSpPr>
          <p:cNvPr id="14" name="13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 calcmode="lin" valueType="num">
                                      <p:cBhvr>
                                        <p:cTn id="12" dur="3000" fill="hold"/>
                                        <p:tgtEl>
                                          <p:spTgt spid="3"/>
                                        </p:tgtEl>
                                        <p:attrNameLst>
                                          <p:attrName>ppt_x</p:attrName>
                                        </p:attrNameLst>
                                      </p:cBhvr>
                                      <p:tavLst>
                                        <p:tav tm="0">
                                          <p:val>
                                            <p:fltVal val="0.5"/>
                                          </p:val>
                                        </p:tav>
                                        <p:tav tm="100000">
                                          <p:val>
                                            <p:strVal val="#ppt_x"/>
                                          </p:val>
                                        </p:tav>
                                      </p:tavLst>
                                    </p:anim>
                                    <p:anim calcmode="lin" valueType="num">
                                      <p:cBhvr>
                                        <p:cTn id="13" dur="3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8"/>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9"/>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0"/>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1"/>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12"/>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3"/>
                                        </p:tgtEl>
                                        <p:attrNameLst>
                                          <p:attrName>r</p:attrName>
                                        </p:attrNameLst>
                                      </p:cBhvr>
                                    </p:animRot>
                                  </p:childTnLst>
                                </p:cTn>
                              </p:par>
                            </p:childTnLst>
                          </p:cTn>
                        </p:par>
                        <p:par>
                          <p:cTn id="72" fill="hold">
                            <p:stCondLst>
                              <p:cond delay="3000"/>
                            </p:stCondLst>
                            <p:childTnLst>
                              <p:par>
                                <p:cTn id="73" presetID="23" presetClass="exit" presetSubtype="544" fill="hold" nodeType="afterEffect">
                                  <p:stCondLst>
                                    <p:cond delay="0"/>
                                  </p:stCondLst>
                                  <p:childTnLst>
                                    <p:anim calcmode="lin" valueType="num">
                                      <p:cBhvr>
                                        <p:cTn id="74" dur="3000"/>
                                        <p:tgtEl>
                                          <p:spTgt spid="3"/>
                                        </p:tgtEl>
                                        <p:attrNameLst>
                                          <p:attrName>ppt_w</p:attrName>
                                        </p:attrNameLst>
                                      </p:cBhvr>
                                      <p:tavLst>
                                        <p:tav tm="0">
                                          <p:val>
                                            <p:strVal val="ppt_w"/>
                                          </p:val>
                                        </p:tav>
                                        <p:tav tm="100000">
                                          <p:val>
                                            <p:fltVal val="0"/>
                                          </p:val>
                                        </p:tav>
                                      </p:tavLst>
                                    </p:anim>
                                    <p:anim calcmode="lin" valueType="num">
                                      <p:cBhvr>
                                        <p:cTn id="75" dur="3000"/>
                                        <p:tgtEl>
                                          <p:spTgt spid="3"/>
                                        </p:tgtEl>
                                        <p:attrNameLst>
                                          <p:attrName>ppt_h</p:attrName>
                                        </p:attrNameLst>
                                      </p:cBhvr>
                                      <p:tavLst>
                                        <p:tav tm="0">
                                          <p:val>
                                            <p:strVal val="ppt_h"/>
                                          </p:val>
                                        </p:tav>
                                        <p:tav tm="100000">
                                          <p:val>
                                            <p:fltVal val="0"/>
                                          </p:val>
                                        </p:tav>
                                      </p:tavLst>
                                    </p:anim>
                                    <p:anim calcmode="lin" valueType="num">
                                      <p:cBhvr>
                                        <p:cTn id="76" dur="3000"/>
                                        <p:tgtEl>
                                          <p:spTgt spid="3"/>
                                        </p:tgtEl>
                                        <p:attrNameLst>
                                          <p:attrName>ppt_x</p:attrName>
                                        </p:attrNameLst>
                                      </p:cBhvr>
                                      <p:tavLst>
                                        <p:tav tm="0">
                                          <p:val>
                                            <p:strVal val="ppt_x"/>
                                          </p:val>
                                        </p:tav>
                                        <p:tav tm="100000">
                                          <p:val>
                                            <p:fltVal val="0.5"/>
                                          </p:val>
                                        </p:tav>
                                      </p:tavLst>
                                    </p:anim>
                                    <p:anim calcmode="lin" valueType="num">
                                      <p:cBhvr>
                                        <p:cTn id="77" dur="3000"/>
                                        <p:tgtEl>
                                          <p:spTgt spid="3"/>
                                        </p:tgtEl>
                                        <p:attrNameLst>
                                          <p:attrName>ppt_y</p:attrName>
                                        </p:attrNameLst>
                                      </p:cBhvr>
                                      <p:tavLst>
                                        <p:tav tm="0">
                                          <p:val>
                                            <p:strVal val="ppt_y"/>
                                          </p:val>
                                        </p:tav>
                                        <p:tav tm="100000">
                                          <p:val>
                                            <p:fltVal val="0.5"/>
                                          </p:val>
                                        </p:tav>
                                      </p:tavLst>
                                    </p:anim>
                                    <p:set>
                                      <p:cBhvr>
                                        <p:cTn id="78" dur="1" fill="hold">
                                          <p:stCondLst>
                                            <p:cond delay="2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3000"/>
                                        <p:tgtEl>
                                          <p:spTgt spid="7"/>
                                        </p:tgtEl>
                                        <p:attrNameLst>
                                          <p:attrName>ppt_w</p:attrName>
                                        </p:attrNameLst>
                                      </p:cBhvr>
                                      <p:tavLst>
                                        <p:tav tm="0">
                                          <p:val>
                                            <p:strVal val="ppt_w"/>
                                          </p:val>
                                        </p:tav>
                                        <p:tav tm="100000">
                                          <p:val>
                                            <p:fltVal val="0"/>
                                          </p:val>
                                        </p:tav>
                                      </p:tavLst>
                                    </p:anim>
                                    <p:anim calcmode="lin" valueType="num">
                                      <p:cBhvr>
                                        <p:cTn id="81" dur="3000"/>
                                        <p:tgtEl>
                                          <p:spTgt spid="7"/>
                                        </p:tgtEl>
                                        <p:attrNameLst>
                                          <p:attrName>ppt_h</p:attrName>
                                        </p:attrNameLst>
                                      </p:cBhvr>
                                      <p:tavLst>
                                        <p:tav tm="0">
                                          <p:val>
                                            <p:strVal val="ppt_h"/>
                                          </p:val>
                                        </p:tav>
                                        <p:tav tm="100000">
                                          <p:val>
                                            <p:fltVal val="0"/>
                                          </p:val>
                                        </p:tav>
                                      </p:tavLst>
                                    </p:anim>
                                    <p:anim calcmode="lin" valueType="num">
                                      <p:cBhvr>
                                        <p:cTn id="82" dur="3000"/>
                                        <p:tgtEl>
                                          <p:spTgt spid="7"/>
                                        </p:tgtEl>
                                        <p:attrNameLst>
                                          <p:attrName>ppt_x</p:attrName>
                                        </p:attrNameLst>
                                      </p:cBhvr>
                                      <p:tavLst>
                                        <p:tav tm="0">
                                          <p:val>
                                            <p:strVal val="ppt_x"/>
                                          </p:val>
                                        </p:tav>
                                        <p:tav tm="100000">
                                          <p:val>
                                            <p:fltVal val="0.5"/>
                                          </p:val>
                                        </p:tav>
                                      </p:tavLst>
                                    </p:anim>
                                    <p:anim calcmode="lin" valueType="num">
                                      <p:cBhvr>
                                        <p:cTn id="83" dur="3000"/>
                                        <p:tgtEl>
                                          <p:spTgt spid="7"/>
                                        </p:tgtEl>
                                        <p:attrNameLst>
                                          <p:attrName>ppt_y</p:attrName>
                                        </p:attrNameLst>
                                      </p:cBhvr>
                                      <p:tavLst>
                                        <p:tav tm="0">
                                          <p:val>
                                            <p:strVal val="ppt_y"/>
                                          </p:val>
                                        </p:tav>
                                        <p:tav tm="100000">
                                          <p:val>
                                            <p:fltVal val="0.5"/>
                                          </p:val>
                                        </p:tav>
                                      </p:tavLst>
                                    </p:anim>
                                    <p:set>
                                      <p:cBhvr>
                                        <p:cTn id="84" dur="1" fill="hold">
                                          <p:stCondLst>
                                            <p:cond delay="2999"/>
                                          </p:stCondLst>
                                        </p:cTn>
                                        <p:tgtEl>
                                          <p:spTgt spid="7"/>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3000"/>
                                        <p:tgtEl>
                                          <p:spTgt spid="8"/>
                                        </p:tgtEl>
                                        <p:attrNameLst>
                                          <p:attrName>ppt_w</p:attrName>
                                        </p:attrNameLst>
                                      </p:cBhvr>
                                      <p:tavLst>
                                        <p:tav tm="0">
                                          <p:val>
                                            <p:strVal val="ppt_w"/>
                                          </p:val>
                                        </p:tav>
                                        <p:tav tm="100000">
                                          <p:val>
                                            <p:fltVal val="0"/>
                                          </p:val>
                                        </p:tav>
                                      </p:tavLst>
                                    </p:anim>
                                    <p:anim calcmode="lin" valueType="num">
                                      <p:cBhvr>
                                        <p:cTn id="87" dur="3000"/>
                                        <p:tgtEl>
                                          <p:spTgt spid="8"/>
                                        </p:tgtEl>
                                        <p:attrNameLst>
                                          <p:attrName>ppt_h</p:attrName>
                                        </p:attrNameLst>
                                      </p:cBhvr>
                                      <p:tavLst>
                                        <p:tav tm="0">
                                          <p:val>
                                            <p:strVal val="ppt_h"/>
                                          </p:val>
                                        </p:tav>
                                        <p:tav tm="100000">
                                          <p:val>
                                            <p:fltVal val="0"/>
                                          </p:val>
                                        </p:tav>
                                      </p:tavLst>
                                    </p:anim>
                                    <p:anim calcmode="lin" valueType="num">
                                      <p:cBhvr>
                                        <p:cTn id="88" dur="3000"/>
                                        <p:tgtEl>
                                          <p:spTgt spid="8"/>
                                        </p:tgtEl>
                                        <p:attrNameLst>
                                          <p:attrName>ppt_x</p:attrName>
                                        </p:attrNameLst>
                                      </p:cBhvr>
                                      <p:tavLst>
                                        <p:tav tm="0">
                                          <p:val>
                                            <p:strVal val="ppt_x"/>
                                          </p:val>
                                        </p:tav>
                                        <p:tav tm="100000">
                                          <p:val>
                                            <p:fltVal val="0.5"/>
                                          </p:val>
                                        </p:tav>
                                      </p:tavLst>
                                    </p:anim>
                                    <p:anim calcmode="lin" valueType="num">
                                      <p:cBhvr>
                                        <p:cTn id="89" dur="3000"/>
                                        <p:tgtEl>
                                          <p:spTgt spid="8"/>
                                        </p:tgtEl>
                                        <p:attrNameLst>
                                          <p:attrName>ppt_y</p:attrName>
                                        </p:attrNameLst>
                                      </p:cBhvr>
                                      <p:tavLst>
                                        <p:tav tm="0">
                                          <p:val>
                                            <p:strVal val="ppt_y"/>
                                          </p:val>
                                        </p:tav>
                                        <p:tav tm="100000">
                                          <p:val>
                                            <p:fltVal val="0.5"/>
                                          </p:val>
                                        </p:tav>
                                      </p:tavLst>
                                    </p:anim>
                                    <p:set>
                                      <p:cBhvr>
                                        <p:cTn id="90" dur="1" fill="hold">
                                          <p:stCondLst>
                                            <p:cond delay="2999"/>
                                          </p:stCondLst>
                                        </p:cTn>
                                        <p:tgtEl>
                                          <p:spTgt spid="8"/>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3000"/>
                                        <p:tgtEl>
                                          <p:spTgt spid="9"/>
                                        </p:tgtEl>
                                        <p:attrNameLst>
                                          <p:attrName>ppt_w</p:attrName>
                                        </p:attrNameLst>
                                      </p:cBhvr>
                                      <p:tavLst>
                                        <p:tav tm="0">
                                          <p:val>
                                            <p:strVal val="ppt_w"/>
                                          </p:val>
                                        </p:tav>
                                        <p:tav tm="100000">
                                          <p:val>
                                            <p:fltVal val="0"/>
                                          </p:val>
                                        </p:tav>
                                      </p:tavLst>
                                    </p:anim>
                                    <p:anim calcmode="lin" valueType="num">
                                      <p:cBhvr>
                                        <p:cTn id="93" dur="3000"/>
                                        <p:tgtEl>
                                          <p:spTgt spid="9"/>
                                        </p:tgtEl>
                                        <p:attrNameLst>
                                          <p:attrName>ppt_h</p:attrName>
                                        </p:attrNameLst>
                                      </p:cBhvr>
                                      <p:tavLst>
                                        <p:tav tm="0">
                                          <p:val>
                                            <p:strVal val="ppt_h"/>
                                          </p:val>
                                        </p:tav>
                                        <p:tav tm="100000">
                                          <p:val>
                                            <p:fltVal val="0"/>
                                          </p:val>
                                        </p:tav>
                                      </p:tavLst>
                                    </p:anim>
                                    <p:anim calcmode="lin" valueType="num">
                                      <p:cBhvr>
                                        <p:cTn id="94" dur="3000"/>
                                        <p:tgtEl>
                                          <p:spTgt spid="9"/>
                                        </p:tgtEl>
                                        <p:attrNameLst>
                                          <p:attrName>ppt_x</p:attrName>
                                        </p:attrNameLst>
                                      </p:cBhvr>
                                      <p:tavLst>
                                        <p:tav tm="0">
                                          <p:val>
                                            <p:strVal val="ppt_x"/>
                                          </p:val>
                                        </p:tav>
                                        <p:tav tm="100000">
                                          <p:val>
                                            <p:fltVal val="0.5"/>
                                          </p:val>
                                        </p:tav>
                                      </p:tavLst>
                                    </p:anim>
                                    <p:anim calcmode="lin" valueType="num">
                                      <p:cBhvr>
                                        <p:cTn id="95" dur="3000"/>
                                        <p:tgtEl>
                                          <p:spTgt spid="9"/>
                                        </p:tgtEl>
                                        <p:attrNameLst>
                                          <p:attrName>ppt_y</p:attrName>
                                        </p:attrNameLst>
                                      </p:cBhvr>
                                      <p:tavLst>
                                        <p:tav tm="0">
                                          <p:val>
                                            <p:strVal val="ppt_y"/>
                                          </p:val>
                                        </p:tav>
                                        <p:tav tm="100000">
                                          <p:val>
                                            <p:fltVal val="0.5"/>
                                          </p:val>
                                        </p:tav>
                                      </p:tavLst>
                                    </p:anim>
                                    <p:set>
                                      <p:cBhvr>
                                        <p:cTn id="96" dur="1" fill="hold">
                                          <p:stCondLst>
                                            <p:cond delay="2999"/>
                                          </p:stCondLst>
                                        </p:cTn>
                                        <p:tgtEl>
                                          <p:spTgt spid="9"/>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3000"/>
                                        <p:tgtEl>
                                          <p:spTgt spid="10"/>
                                        </p:tgtEl>
                                        <p:attrNameLst>
                                          <p:attrName>ppt_w</p:attrName>
                                        </p:attrNameLst>
                                      </p:cBhvr>
                                      <p:tavLst>
                                        <p:tav tm="0">
                                          <p:val>
                                            <p:strVal val="ppt_w"/>
                                          </p:val>
                                        </p:tav>
                                        <p:tav tm="100000">
                                          <p:val>
                                            <p:fltVal val="0"/>
                                          </p:val>
                                        </p:tav>
                                      </p:tavLst>
                                    </p:anim>
                                    <p:anim calcmode="lin" valueType="num">
                                      <p:cBhvr>
                                        <p:cTn id="99" dur="3000"/>
                                        <p:tgtEl>
                                          <p:spTgt spid="10"/>
                                        </p:tgtEl>
                                        <p:attrNameLst>
                                          <p:attrName>ppt_h</p:attrName>
                                        </p:attrNameLst>
                                      </p:cBhvr>
                                      <p:tavLst>
                                        <p:tav tm="0">
                                          <p:val>
                                            <p:strVal val="ppt_h"/>
                                          </p:val>
                                        </p:tav>
                                        <p:tav tm="100000">
                                          <p:val>
                                            <p:fltVal val="0"/>
                                          </p:val>
                                        </p:tav>
                                      </p:tavLst>
                                    </p:anim>
                                    <p:anim calcmode="lin" valueType="num">
                                      <p:cBhvr>
                                        <p:cTn id="100" dur="3000"/>
                                        <p:tgtEl>
                                          <p:spTgt spid="10"/>
                                        </p:tgtEl>
                                        <p:attrNameLst>
                                          <p:attrName>ppt_x</p:attrName>
                                        </p:attrNameLst>
                                      </p:cBhvr>
                                      <p:tavLst>
                                        <p:tav tm="0">
                                          <p:val>
                                            <p:strVal val="ppt_x"/>
                                          </p:val>
                                        </p:tav>
                                        <p:tav tm="100000">
                                          <p:val>
                                            <p:fltVal val="0.5"/>
                                          </p:val>
                                        </p:tav>
                                      </p:tavLst>
                                    </p:anim>
                                    <p:anim calcmode="lin" valueType="num">
                                      <p:cBhvr>
                                        <p:cTn id="101" dur="3000"/>
                                        <p:tgtEl>
                                          <p:spTgt spid="10"/>
                                        </p:tgtEl>
                                        <p:attrNameLst>
                                          <p:attrName>ppt_y</p:attrName>
                                        </p:attrNameLst>
                                      </p:cBhvr>
                                      <p:tavLst>
                                        <p:tav tm="0">
                                          <p:val>
                                            <p:strVal val="ppt_y"/>
                                          </p:val>
                                        </p:tav>
                                        <p:tav tm="100000">
                                          <p:val>
                                            <p:fltVal val="0.5"/>
                                          </p:val>
                                        </p:tav>
                                      </p:tavLst>
                                    </p:anim>
                                    <p:set>
                                      <p:cBhvr>
                                        <p:cTn id="102" dur="1" fill="hold">
                                          <p:stCondLst>
                                            <p:cond delay="2999"/>
                                          </p:stCondLst>
                                        </p:cTn>
                                        <p:tgtEl>
                                          <p:spTgt spid="10"/>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3000"/>
                                        <p:tgtEl>
                                          <p:spTgt spid="11"/>
                                        </p:tgtEl>
                                        <p:attrNameLst>
                                          <p:attrName>ppt_w</p:attrName>
                                        </p:attrNameLst>
                                      </p:cBhvr>
                                      <p:tavLst>
                                        <p:tav tm="0">
                                          <p:val>
                                            <p:strVal val="ppt_w"/>
                                          </p:val>
                                        </p:tav>
                                        <p:tav tm="100000">
                                          <p:val>
                                            <p:fltVal val="0"/>
                                          </p:val>
                                        </p:tav>
                                      </p:tavLst>
                                    </p:anim>
                                    <p:anim calcmode="lin" valueType="num">
                                      <p:cBhvr>
                                        <p:cTn id="105" dur="3000"/>
                                        <p:tgtEl>
                                          <p:spTgt spid="11"/>
                                        </p:tgtEl>
                                        <p:attrNameLst>
                                          <p:attrName>ppt_h</p:attrName>
                                        </p:attrNameLst>
                                      </p:cBhvr>
                                      <p:tavLst>
                                        <p:tav tm="0">
                                          <p:val>
                                            <p:strVal val="ppt_h"/>
                                          </p:val>
                                        </p:tav>
                                        <p:tav tm="100000">
                                          <p:val>
                                            <p:fltVal val="0"/>
                                          </p:val>
                                        </p:tav>
                                      </p:tavLst>
                                    </p:anim>
                                    <p:anim calcmode="lin" valueType="num">
                                      <p:cBhvr>
                                        <p:cTn id="106" dur="3000"/>
                                        <p:tgtEl>
                                          <p:spTgt spid="11"/>
                                        </p:tgtEl>
                                        <p:attrNameLst>
                                          <p:attrName>ppt_x</p:attrName>
                                        </p:attrNameLst>
                                      </p:cBhvr>
                                      <p:tavLst>
                                        <p:tav tm="0">
                                          <p:val>
                                            <p:strVal val="ppt_x"/>
                                          </p:val>
                                        </p:tav>
                                        <p:tav tm="100000">
                                          <p:val>
                                            <p:fltVal val="0.5"/>
                                          </p:val>
                                        </p:tav>
                                      </p:tavLst>
                                    </p:anim>
                                    <p:anim calcmode="lin" valueType="num">
                                      <p:cBhvr>
                                        <p:cTn id="107" dur="3000"/>
                                        <p:tgtEl>
                                          <p:spTgt spid="11"/>
                                        </p:tgtEl>
                                        <p:attrNameLst>
                                          <p:attrName>ppt_y</p:attrName>
                                        </p:attrNameLst>
                                      </p:cBhvr>
                                      <p:tavLst>
                                        <p:tav tm="0">
                                          <p:val>
                                            <p:strVal val="ppt_y"/>
                                          </p:val>
                                        </p:tav>
                                        <p:tav tm="100000">
                                          <p:val>
                                            <p:fltVal val="0.5"/>
                                          </p:val>
                                        </p:tav>
                                      </p:tavLst>
                                    </p:anim>
                                    <p:set>
                                      <p:cBhvr>
                                        <p:cTn id="108" dur="1" fill="hold">
                                          <p:stCondLst>
                                            <p:cond delay="2999"/>
                                          </p:stCondLst>
                                        </p:cTn>
                                        <p:tgtEl>
                                          <p:spTgt spid="11"/>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3000"/>
                                        <p:tgtEl>
                                          <p:spTgt spid="12"/>
                                        </p:tgtEl>
                                        <p:attrNameLst>
                                          <p:attrName>ppt_w</p:attrName>
                                        </p:attrNameLst>
                                      </p:cBhvr>
                                      <p:tavLst>
                                        <p:tav tm="0">
                                          <p:val>
                                            <p:strVal val="ppt_w"/>
                                          </p:val>
                                        </p:tav>
                                        <p:tav tm="100000">
                                          <p:val>
                                            <p:fltVal val="0"/>
                                          </p:val>
                                        </p:tav>
                                      </p:tavLst>
                                    </p:anim>
                                    <p:anim calcmode="lin" valueType="num">
                                      <p:cBhvr>
                                        <p:cTn id="111" dur="3000"/>
                                        <p:tgtEl>
                                          <p:spTgt spid="12"/>
                                        </p:tgtEl>
                                        <p:attrNameLst>
                                          <p:attrName>ppt_h</p:attrName>
                                        </p:attrNameLst>
                                      </p:cBhvr>
                                      <p:tavLst>
                                        <p:tav tm="0">
                                          <p:val>
                                            <p:strVal val="ppt_h"/>
                                          </p:val>
                                        </p:tav>
                                        <p:tav tm="100000">
                                          <p:val>
                                            <p:fltVal val="0"/>
                                          </p:val>
                                        </p:tav>
                                      </p:tavLst>
                                    </p:anim>
                                    <p:anim calcmode="lin" valueType="num">
                                      <p:cBhvr>
                                        <p:cTn id="112" dur="3000"/>
                                        <p:tgtEl>
                                          <p:spTgt spid="12"/>
                                        </p:tgtEl>
                                        <p:attrNameLst>
                                          <p:attrName>ppt_x</p:attrName>
                                        </p:attrNameLst>
                                      </p:cBhvr>
                                      <p:tavLst>
                                        <p:tav tm="0">
                                          <p:val>
                                            <p:strVal val="ppt_x"/>
                                          </p:val>
                                        </p:tav>
                                        <p:tav tm="100000">
                                          <p:val>
                                            <p:fltVal val="0.5"/>
                                          </p:val>
                                        </p:tav>
                                      </p:tavLst>
                                    </p:anim>
                                    <p:anim calcmode="lin" valueType="num">
                                      <p:cBhvr>
                                        <p:cTn id="113" dur="3000"/>
                                        <p:tgtEl>
                                          <p:spTgt spid="12"/>
                                        </p:tgtEl>
                                        <p:attrNameLst>
                                          <p:attrName>ppt_y</p:attrName>
                                        </p:attrNameLst>
                                      </p:cBhvr>
                                      <p:tavLst>
                                        <p:tav tm="0">
                                          <p:val>
                                            <p:strVal val="ppt_y"/>
                                          </p:val>
                                        </p:tav>
                                        <p:tav tm="100000">
                                          <p:val>
                                            <p:fltVal val="0.5"/>
                                          </p:val>
                                        </p:tav>
                                      </p:tavLst>
                                    </p:anim>
                                    <p:set>
                                      <p:cBhvr>
                                        <p:cTn id="114" dur="1" fill="hold">
                                          <p:stCondLst>
                                            <p:cond delay="2999"/>
                                          </p:stCondLst>
                                        </p:cTn>
                                        <p:tgtEl>
                                          <p:spTgt spid="12"/>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3000"/>
                                        <p:tgtEl>
                                          <p:spTgt spid="13"/>
                                        </p:tgtEl>
                                        <p:attrNameLst>
                                          <p:attrName>ppt_w</p:attrName>
                                        </p:attrNameLst>
                                      </p:cBhvr>
                                      <p:tavLst>
                                        <p:tav tm="0">
                                          <p:val>
                                            <p:strVal val="ppt_w"/>
                                          </p:val>
                                        </p:tav>
                                        <p:tav tm="100000">
                                          <p:val>
                                            <p:fltVal val="0"/>
                                          </p:val>
                                        </p:tav>
                                      </p:tavLst>
                                    </p:anim>
                                    <p:anim calcmode="lin" valueType="num">
                                      <p:cBhvr>
                                        <p:cTn id="117" dur="3000"/>
                                        <p:tgtEl>
                                          <p:spTgt spid="13"/>
                                        </p:tgtEl>
                                        <p:attrNameLst>
                                          <p:attrName>ppt_h</p:attrName>
                                        </p:attrNameLst>
                                      </p:cBhvr>
                                      <p:tavLst>
                                        <p:tav tm="0">
                                          <p:val>
                                            <p:strVal val="ppt_h"/>
                                          </p:val>
                                        </p:tav>
                                        <p:tav tm="100000">
                                          <p:val>
                                            <p:fltVal val="0"/>
                                          </p:val>
                                        </p:tav>
                                      </p:tavLst>
                                    </p:anim>
                                    <p:anim calcmode="lin" valueType="num">
                                      <p:cBhvr>
                                        <p:cTn id="118" dur="3000"/>
                                        <p:tgtEl>
                                          <p:spTgt spid="13"/>
                                        </p:tgtEl>
                                        <p:attrNameLst>
                                          <p:attrName>ppt_x</p:attrName>
                                        </p:attrNameLst>
                                      </p:cBhvr>
                                      <p:tavLst>
                                        <p:tav tm="0">
                                          <p:val>
                                            <p:strVal val="ppt_x"/>
                                          </p:val>
                                        </p:tav>
                                        <p:tav tm="100000">
                                          <p:val>
                                            <p:fltVal val="0.5"/>
                                          </p:val>
                                        </p:tav>
                                      </p:tavLst>
                                    </p:anim>
                                    <p:anim calcmode="lin" valueType="num">
                                      <p:cBhvr>
                                        <p:cTn id="119" dur="3000"/>
                                        <p:tgtEl>
                                          <p:spTgt spid="13"/>
                                        </p:tgtEl>
                                        <p:attrNameLst>
                                          <p:attrName>ppt_y</p:attrName>
                                        </p:attrNameLst>
                                      </p:cBhvr>
                                      <p:tavLst>
                                        <p:tav tm="0">
                                          <p:val>
                                            <p:strVal val="ppt_y"/>
                                          </p:val>
                                        </p:tav>
                                        <p:tav tm="100000">
                                          <p:val>
                                            <p:fltVal val="0.5"/>
                                          </p:val>
                                        </p:tav>
                                      </p:tavLst>
                                    </p:anim>
                                    <p:set>
                                      <p:cBhvr>
                                        <p:cTn id="120" dur="1" fill="hold">
                                          <p:stCondLst>
                                            <p:cond delay="2999"/>
                                          </p:stCondLst>
                                        </p:cTn>
                                        <p:tgtEl>
                                          <p:spTgt spid="13"/>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3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7"/>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8"/>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9"/>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10"/>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11"/>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12"/>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13"/>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3000" fill="hold"/>
                                        <p:tgtEl>
                                          <p:spTgt spid="2"/>
                                        </p:tgtEl>
                                        <p:attrNameLst>
                                          <p:attrName>ppt_w</p:attrName>
                                        </p:attrNameLst>
                                      </p:cBhvr>
                                      <p:tavLst>
                                        <p:tav tm="0">
                                          <p:val>
                                            <p:strVal val="4/3*#ppt_w"/>
                                          </p:val>
                                        </p:tav>
                                        <p:tav tm="100000">
                                          <p:val>
                                            <p:strVal val="#ppt_w"/>
                                          </p:val>
                                        </p:tav>
                                      </p:tavLst>
                                    </p:anim>
                                    <p:anim calcmode="lin" valueType="num">
                                      <p:cBhvr>
                                        <p:cTn id="140" dur="3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d081c7e23ad64a942e59e82cca5613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ac03900429e5f7d36945b08d73b61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ppt_x"/>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ppt_x"/>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ppt_x"/>
                                          </p:val>
                                        </p:tav>
                                        <p:tav tm="100000">
                                          <p:val>
                                            <p:strVal val="#ppt_x"/>
                                          </p:val>
                                        </p:tav>
                                      </p:tavLst>
                                    </p:anim>
                                    <p:anim calcmode="lin" valueType="num">
                                      <p:cBhvr additive="base">
                                        <p:cTn id="83" dur="2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ppt_x"/>
                                          </p:val>
                                        </p:tav>
                                        <p:tav tm="100000">
                                          <p:val>
                                            <p:strVal val="#ppt_x"/>
                                          </p:val>
                                        </p:tav>
                                      </p:tavLst>
                                    </p:anim>
                                    <p:anim calcmode="lin" valueType="num">
                                      <p:cBhvr additive="base">
                                        <p:cTn id="87" dur="2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2000" fill="hold"/>
                                        <p:tgtEl>
                                          <p:spTgt spid="23"/>
                                        </p:tgtEl>
                                        <p:attrNameLst>
                                          <p:attrName>ppt_x</p:attrName>
                                        </p:attrNameLst>
                                      </p:cBhvr>
                                      <p:tavLst>
                                        <p:tav tm="0">
                                          <p:val>
                                            <p:strVal val="#ppt_x"/>
                                          </p:val>
                                        </p:tav>
                                        <p:tav tm="100000">
                                          <p:val>
                                            <p:strVal val="#ppt_x"/>
                                          </p:val>
                                        </p:tav>
                                      </p:tavLst>
                                    </p:anim>
                                    <p:anim calcmode="lin" valueType="num">
                                      <p:cBhvr additive="base">
                                        <p:cTn id="91" dur="2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ppt_x"/>
                                          </p:val>
                                        </p:tav>
                                        <p:tav tm="100000">
                                          <p:val>
                                            <p:strVal val="#ppt_x"/>
                                          </p:val>
                                        </p:tav>
                                      </p:tavLst>
                                    </p:anim>
                                    <p:anim calcmode="lin" valueType="num">
                                      <p:cBhvr additive="base">
                                        <p:cTn id="95" dur="2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2000" fill="hold"/>
                                        <p:tgtEl>
                                          <p:spTgt spid="25"/>
                                        </p:tgtEl>
                                        <p:attrNameLst>
                                          <p:attrName>ppt_x</p:attrName>
                                        </p:attrNameLst>
                                      </p:cBhvr>
                                      <p:tavLst>
                                        <p:tav tm="0">
                                          <p:val>
                                            <p:strVal val="#ppt_x"/>
                                          </p:val>
                                        </p:tav>
                                        <p:tav tm="100000">
                                          <p:val>
                                            <p:strVal val="#ppt_x"/>
                                          </p:val>
                                        </p:tav>
                                      </p:tavLst>
                                    </p:anim>
                                    <p:anim calcmode="lin" valueType="num">
                                      <p:cBhvr additive="base">
                                        <p:cTn id="99" dur="2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2000" fill="hold"/>
                                        <p:tgtEl>
                                          <p:spTgt spid="26"/>
                                        </p:tgtEl>
                                        <p:attrNameLst>
                                          <p:attrName>ppt_x</p:attrName>
                                        </p:attrNameLst>
                                      </p:cBhvr>
                                      <p:tavLst>
                                        <p:tav tm="0">
                                          <p:val>
                                            <p:strVal val="#ppt_x"/>
                                          </p:val>
                                        </p:tav>
                                        <p:tav tm="100000">
                                          <p:val>
                                            <p:strVal val="#ppt_x"/>
                                          </p:val>
                                        </p:tav>
                                      </p:tavLst>
                                    </p:anim>
                                    <p:anim calcmode="lin" valueType="num">
                                      <p:cBhvr additive="base">
                                        <p:cTn id="103" dur="2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2000" fill="hold"/>
                                        <p:tgtEl>
                                          <p:spTgt spid="27"/>
                                        </p:tgtEl>
                                        <p:attrNameLst>
                                          <p:attrName>ppt_x</p:attrName>
                                        </p:attrNameLst>
                                      </p:cBhvr>
                                      <p:tavLst>
                                        <p:tav tm="0">
                                          <p:val>
                                            <p:strVal val="#ppt_x"/>
                                          </p:val>
                                        </p:tav>
                                        <p:tav tm="100000">
                                          <p:val>
                                            <p:strVal val="#ppt_x"/>
                                          </p:val>
                                        </p:tav>
                                      </p:tavLst>
                                    </p:anim>
                                    <p:anim calcmode="lin" valueType="num">
                                      <p:cBhvr additive="base">
                                        <p:cTn id="107" dur="2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2000" fill="hold"/>
                                        <p:tgtEl>
                                          <p:spTgt spid="28"/>
                                        </p:tgtEl>
                                        <p:attrNameLst>
                                          <p:attrName>ppt_x</p:attrName>
                                        </p:attrNameLst>
                                      </p:cBhvr>
                                      <p:tavLst>
                                        <p:tav tm="0">
                                          <p:val>
                                            <p:strVal val="#ppt_x"/>
                                          </p:val>
                                        </p:tav>
                                        <p:tav tm="100000">
                                          <p:val>
                                            <p:strVal val="#ppt_x"/>
                                          </p:val>
                                        </p:tav>
                                      </p:tavLst>
                                    </p:anim>
                                    <p:anim calcmode="lin" valueType="num">
                                      <p:cBhvr additive="base">
                                        <p:cTn id="111" dur="2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2000" fill="hold"/>
                                        <p:tgtEl>
                                          <p:spTgt spid="29"/>
                                        </p:tgtEl>
                                        <p:attrNameLst>
                                          <p:attrName>ppt_x</p:attrName>
                                        </p:attrNameLst>
                                      </p:cBhvr>
                                      <p:tavLst>
                                        <p:tav tm="0">
                                          <p:val>
                                            <p:strVal val="#ppt_x"/>
                                          </p:val>
                                        </p:tav>
                                        <p:tav tm="100000">
                                          <p:val>
                                            <p:strVal val="#ppt_x"/>
                                          </p:val>
                                        </p:tav>
                                      </p:tavLst>
                                    </p:anim>
                                    <p:anim calcmode="lin" valueType="num">
                                      <p:cBhvr additive="base">
                                        <p:cTn id="115" dur="2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2000" fill="hold"/>
                                        <p:tgtEl>
                                          <p:spTgt spid="30"/>
                                        </p:tgtEl>
                                        <p:attrNameLst>
                                          <p:attrName>ppt_x</p:attrName>
                                        </p:attrNameLst>
                                      </p:cBhvr>
                                      <p:tavLst>
                                        <p:tav tm="0">
                                          <p:val>
                                            <p:strVal val="#ppt_x"/>
                                          </p:val>
                                        </p:tav>
                                        <p:tav tm="100000">
                                          <p:val>
                                            <p:strVal val="#ppt_x"/>
                                          </p:val>
                                        </p:tav>
                                      </p:tavLst>
                                    </p:anim>
                                    <p:anim calcmode="lin" valueType="num">
                                      <p:cBhvr additive="base">
                                        <p:cTn id="119" dur="2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2000" fill="hold"/>
                                        <p:tgtEl>
                                          <p:spTgt spid="31"/>
                                        </p:tgtEl>
                                        <p:attrNameLst>
                                          <p:attrName>ppt_x</p:attrName>
                                        </p:attrNameLst>
                                      </p:cBhvr>
                                      <p:tavLst>
                                        <p:tav tm="0">
                                          <p:val>
                                            <p:strVal val="#ppt_x"/>
                                          </p:val>
                                        </p:tav>
                                        <p:tav tm="100000">
                                          <p:val>
                                            <p:strVal val="#ppt_x"/>
                                          </p:val>
                                        </p:tav>
                                      </p:tavLst>
                                    </p:anim>
                                    <p:anim calcmode="lin" valueType="num">
                                      <p:cBhvr additive="base">
                                        <p:cTn id="123" dur="2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2000" fill="hold"/>
                                        <p:tgtEl>
                                          <p:spTgt spid="32"/>
                                        </p:tgtEl>
                                        <p:attrNameLst>
                                          <p:attrName>ppt_x</p:attrName>
                                        </p:attrNameLst>
                                      </p:cBhvr>
                                      <p:tavLst>
                                        <p:tav tm="0">
                                          <p:val>
                                            <p:strVal val="#ppt_x"/>
                                          </p:val>
                                        </p:tav>
                                        <p:tav tm="100000">
                                          <p:val>
                                            <p:strVal val="#ppt_x"/>
                                          </p:val>
                                        </p:tav>
                                      </p:tavLst>
                                    </p:anim>
                                    <p:anim calcmode="lin" valueType="num">
                                      <p:cBhvr additive="base">
                                        <p:cTn id="127" dur="2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2000" fill="hold"/>
                                        <p:tgtEl>
                                          <p:spTgt spid="33"/>
                                        </p:tgtEl>
                                        <p:attrNameLst>
                                          <p:attrName>ppt_x</p:attrName>
                                        </p:attrNameLst>
                                      </p:cBhvr>
                                      <p:tavLst>
                                        <p:tav tm="0">
                                          <p:val>
                                            <p:strVal val="#ppt_x"/>
                                          </p:val>
                                        </p:tav>
                                        <p:tav tm="100000">
                                          <p:val>
                                            <p:strVal val="#ppt_x"/>
                                          </p:val>
                                        </p:tav>
                                      </p:tavLst>
                                    </p:anim>
                                    <p:anim calcmode="lin" valueType="num">
                                      <p:cBhvr additive="base">
                                        <p:cTn id="131" dur="2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2000" fill="hold"/>
                                        <p:tgtEl>
                                          <p:spTgt spid="34"/>
                                        </p:tgtEl>
                                        <p:attrNameLst>
                                          <p:attrName>ppt_x</p:attrName>
                                        </p:attrNameLst>
                                      </p:cBhvr>
                                      <p:tavLst>
                                        <p:tav tm="0">
                                          <p:val>
                                            <p:strVal val="#ppt_x"/>
                                          </p:val>
                                        </p:tav>
                                        <p:tav tm="100000">
                                          <p:val>
                                            <p:strVal val="#ppt_x"/>
                                          </p:val>
                                        </p:tav>
                                      </p:tavLst>
                                    </p:anim>
                                    <p:anim calcmode="lin" valueType="num">
                                      <p:cBhvr additive="base">
                                        <p:cTn id="135" dur="2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2000" fill="hold"/>
                                        <p:tgtEl>
                                          <p:spTgt spid="35"/>
                                        </p:tgtEl>
                                        <p:attrNameLst>
                                          <p:attrName>ppt_x</p:attrName>
                                        </p:attrNameLst>
                                      </p:cBhvr>
                                      <p:tavLst>
                                        <p:tav tm="0">
                                          <p:val>
                                            <p:strVal val="#ppt_x"/>
                                          </p:val>
                                        </p:tav>
                                        <p:tav tm="100000">
                                          <p:val>
                                            <p:strVal val="#ppt_x"/>
                                          </p:val>
                                        </p:tav>
                                      </p:tavLst>
                                    </p:anim>
                                    <p:anim calcmode="lin" valueType="num">
                                      <p:cBhvr additive="base">
                                        <p:cTn id="139" dur="2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2000" fill="hold"/>
                                        <p:tgtEl>
                                          <p:spTgt spid="36"/>
                                        </p:tgtEl>
                                        <p:attrNameLst>
                                          <p:attrName>ppt_x</p:attrName>
                                        </p:attrNameLst>
                                      </p:cBhvr>
                                      <p:tavLst>
                                        <p:tav tm="0">
                                          <p:val>
                                            <p:strVal val="#ppt_x"/>
                                          </p:val>
                                        </p:tav>
                                        <p:tav tm="100000">
                                          <p:val>
                                            <p:strVal val="#ppt_x"/>
                                          </p:val>
                                        </p:tav>
                                      </p:tavLst>
                                    </p:anim>
                                    <p:anim calcmode="lin" valueType="num">
                                      <p:cBhvr additive="base">
                                        <p:cTn id="143" dur="2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2000" fill="hold"/>
                                        <p:tgtEl>
                                          <p:spTgt spid="37"/>
                                        </p:tgtEl>
                                        <p:attrNameLst>
                                          <p:attrName>ppt_x</p:attrName>
                                        </p:attrNameLst>
                                      </p:cBhvr>
                                      <p:tavLst>
                                        <p:tav tm="0">
                                          <p:val>
                                            <p:strVal val="#ppt_x"/>
                                          </p:val>
                                        </p:tav>
                                        <p:tav tm="100000">
                                          <p:val>
                                            <p:strVal val="#ppt_x"/>
                                          </p:val>
                                        </p:tav>
                                      </p:tavLst>
                                    </p:anim>
                                    <p:anim calcmode="lin" valueType="num">
                                      <p:cBhvr additive="base">
                                        <p:cTn id="147" dur="2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2000" fill="hold"/>
                                        <p:tgtEl>
                                          <p:spTgt spid="38"/>
                                        </p:tgtEl>
                                        <p:attrNameLst>
                                          <p:attrName>ppt_x</p:attrName>
                                        </p:attrNameLst>
                                      </p:cBhvr>
                                      <p:tavLst>
                                        <p:tav tm="0">
                                          <p:val>
                                            <p:strVal val="#ppt_x"/>
                                          </p:val>
                                        </p:tav>
                                        <p:tav tm="100000">
                                          <p:val>
                                            <p:strVal val="#ppt_x"/>
                                          </p:val>
                                        </p:tav>
                                      </p:tavLst>
                                    </p:anim>
                                    <p:anim calcmode="lin" valueType="num">
                                      <p:cBhvr additive="base">
                                        <p:cTn id="151" dur="2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2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2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2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2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2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2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2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2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2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2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2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2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2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2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2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2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2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2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2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2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2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2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2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2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2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2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2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2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2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2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2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2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2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2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2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2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2000"/>
                                        <p:tgtEl>
                                          <p:spTgt spid="38"/>
                                        </p:tgtEl>
                                      </p:cBhvr>
                                    </p:animEffect>
                                  </p:childTnLst>
                                </p:cTn>
                              </p:par>
                            </p:childTnLst>
                          </p:cTn>
                        </p:par>
                        <p:par>
                          <p:cTn id="332" fill="hold">
                            <p:stCondLst>
                              <p:cond delay="2000"/>
                            </p:stCondLst>
                            <p:childTnLst>
                              <p:par>
                                <p:cTn id="333" presetID="2" presetClass="exit" presetSubtype="4" fill="hold" grpId="3" nodeType="afterEffect">
                                  <p:stCondLst>
                                    <p:cond delay="0"/>
                                  </p:stCondLst>
                                  <p:childTnLst>
                                    <p:anim calcmode="lin" valueType="num">
                                      <p:cBhvr additive="base">
                                        <p:cTn id="334" dur="2000"/>
                                        <p:tgtEl>
                                          <p:spTgt spid="3"/>
                                        </p:tgtEl>
                                        <p:attrNameLst>
                                          <p:attrName>ppt_x</p:attrName>
                                        </p:attrNameLst>
                                      </p:cBhvr>
                                      <p:tavLst>
                                        <p:tav tm="0">
                                          <p:val>
                                            <p:strVal val="ppt_x"/>
                                          </p:val>
                                        </p:tav>
                                        <p:tav tm="100000">
                                          <p:val>
                                            <p:strVal val="ppt_x"/>
                                          </p:val>
                                        </p:tav>
                                      </p:tavLst>
                                    </p:anim>
                                    <p:anim calcmode="lin" valueType="num">
                                      <p:cBhvr additive="base">
                                        <p:cTn id="335" dur="2000"/>
                                        <p:tgtEl>
                                          <p:spTgt spid="3"/>
                                        </p:tgtEl>
                                        <p:attrNameLst>
                                          <p:attrName>ppt_y</p:attrName>
                                        </p:attrNameLst>
                                      </p:cBhvr>
                                      <p:tavLst>
                                        <p:tav tm="0">
                                          <p:val>
                                            <p:strVal val="ppt_y"/>
                                          </p:val>
                                        </p:tav>
                                        <p:tav tm="100000">
                                          <p:val>
                                            <p:strVal val="1+ppt_h/2"/>
                                          </p:val>
                                        </p:tav>
                                      </p:tavLst>
                                    </p:anim>
                                    <p:set>
                                      <p:cBhvr>
                                        <p:cTn id="336" dur="1" fill="hold">
                                          <p:stCondLst>
                                            <p:cond delay="1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2000"/>
                                        <p:tgtEl>
                                          <p:spTgt spid="5"/>
                                        </p:tgtEl>
                                        <p:attrNameLst>
                                          <p:attrName>ppt_x</p:attrName>
                                        </p:attrNameLst>
                                      </p:cBhvr>
                                      <p:tavLst>
                                        <p:tav tm="0">
                                          <p:val>
                                            <p:strVal val="ppt_x"/>
                                          </p:val>
                                        </p:tav>
                                        <p:tav tm="100000">
                                          <p:val>
                                            <p:strVal val="ppt_x"/>
                                          </p:val>
                                        </p:tav>
                                      </p:tavLst>
                                    </p:anim>
                                    <p:anim calcmode="lin" valueType="num">
                                      <p:cBhvr additive="base">
                                        <p:cTn id="339" dur="2000"/>
                                        <p:tgtEl>
                                          <p:spTgt spid="5"/>
                                        </p:tgtEl>
                                        <p:attrNameLst>
                                          <p:attrName>ppt_y</p:attrName>
                                        </p:attrNameLst>
                                      </p:cBhvr>
                                      <p:tavLst>
                                        <p:tav tm="0">
                                          <p:val>
                                            <p:strVal val="ppt_y"/>
                                          </p:val>
                                        </p:tav>
                                        <p:tav tm="100000">
                                          <p:val>
                                            <p:strVal val="1+ppt_h/2"/>
                                          </p:val>
                                        </p:tav>
                                      </p:tavLst>
                                    </p:anim>
                                    <p:set>
                                      <p:cBhvr>
                                        <p:cTn id="340" dur="1" fill="hold">
                                          <p:stCondLst>
                                            <p:cond delay="1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ppt_x"/>
                                          </p:val>
                                        </p:tav>
                                      </p:tavLst>
                                    </p:anim>
                                    <p:anim calcmode="lin" valueType="num">
                                      <p:cBhvr additive="base">
                                        <p:cTn id="343" dur="2000"/>
                                        <p:tgtEl>
                                          <p:spTgt spid="7"/>
                                        </p:tgtEl>
                                        <p:attrNameLst>
                                          <p:attrName>ppt_y</p:attrName>
                                        </p:attrNameLst>
                                      </p:cBhvr>
                                      <p:tavLst>
                                        <p:tav tm="0">
                                          <p:val>
                                            <p:strVal val="ppt_y"/>
                                          </p:val>
                                        </p:tav>
                                        <p:tav tm="100000">
                                          <p:val>
                                            <p:strVal val="1+ppt_h/2"/>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2000"/>
                                        <p:tgtEl>
                                          <p:spTgt spid="9"/>
                                        </p:tgtEl>
                                        <p:attrNameLst>
                                          <p:attrName>ppt_x</p:attrName>
                                        </p:attrNameLst>
                                      </p:cBhvr>
                                      <p:tavLst>
                                        <p:tav tm="0">
                                          <p:val>
                                            <p:strVal val="ppt_x"/>
                                          </p:val>
                                        </p:tav>
                                        <p:tav tm="100000">
                                          <p:val>
                                            <p:strVal val="ppt_x"/>
                                          </p:val>
                                        </p:tav>
                                      </p:tavLst>
                                    </p:anim>
                                    <p:anim calcmode="lin" valueType="num">
                                      <p:cBhvr additive="base">
                                        <p:cTn id="347" dur="2000"/>
                                        <p:tgtEl>
                                          <p:spTgt spid="9"/>
                                        </p:tgtEl>
                                        <p:attrNameLst>
                                          <p:attrName>ppt_y</p:attrName>
                                        </p:attrNameLst>
                                      </p:cBhvr>
                                      <p:tavLst>
                                        <p:tav tm="0">
                                          <p:val>
                                            <p:strVal val="ppt_y"/>
                                          </p:val>
                                        </p:tav>
                                        <p:tav tm="100000">
                                          <p:val>
                                            <p:strVal val="1+ppt_h/2"/>
                                          </p:val>
                                        </p:tav>
                                      </p:tavLst>
                                    </p:anim>
                                    <p:set>
                                      <p:cBhvr>
                                        <p:cTn id="348" dur="1" fill="hold">
                                          <p:stCondLst>
                                            <p:cond delay="1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2000"/>
                                        <p:tgtEl>
                                          <p:spTgt spid="11"/>
                                        </p:tgtEl>
                                        <p:attrNameLst>
                                          <p:attrName>ppt_x</p:attrName>
                                        </p:attrNameLst>
                                      </p:cBhvr>
                                      <p:tavLst>
                                        <p:tav tm="0">
                                          <p:val>
                                            <p:strVal val="ppt_x"/>
                                          </p:val>
                                        </p:tav>
                                        <p:tav tm="100000">
                                          <p:val>
                                            <p:strVal val="ppt_x"/>
                                          </p:val>
                                        </p:tav>
                                      </p:tavLst>
                                    </p:anim>
                                    <p:anim calcmode="lin" valueType="num">
                                      <p:cBhvr additive="base">
                                        <p:cTn id="351" dur="2000"/>
                                        <p:tgtEl>
                                          <p:spTgt spid="11"/>
                                        </p:tgtEl>
                                        <p:attrNameLst>
                                          <p:attrName>ppt_y</p:attrName>
                                        </p:attrNameLst>
                                      </p:cBhvr>
                                      <p:tavLst>
                                        <p:tav tm="0">
                                          <p:val>
                                            <p:strVal val="ppt_y"/>
                                          </p:val>
                                        </p:tav>
                                        <p:tav tm="100000">
                                          <p:val>
                                            <p:strVal val="1+ppt_h/2"/>
                                          </p:val>
                                        </p:tav>
                                      </p:tavLst>
                                    </p:anim>
                                    <p:set>
                                      <p:cBhvr>
                                        <p:cTn id="352" dur="1" fill="hold">
                                          <p:stCondLst>
                                            <p:cond delay="1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2000"/>
                                        <p:tgtEl>
                                          <p:spTgt spid="13"/>
                                        </p:tgtEl>
                                        <p:attrNameLst>
                                          <p:attrName>ppt_x</p:attrName>
                                        </p:attrNameLst>
                                      </p:cBhvr>
                                      <p:tavLst>
                                        <p:tav tm="0">
                                          <p:val>
                                            <p:strVal val="ppt_x"/>
                                          </p:val>
                                        </p:tav>
                                        <p:tav tm="100000">
                                          <p:val>
                                            <p:strVal val="ppt_x"/>
                                          </p:val>
                                        </p:tav>
                                      </p:tavLst>
                                    </p:anim>
                                    <p:anim calcmode="lin" valueType="num">
                                      <p:cBhvr additive="base">
                                        <p:cTn id="355" dur="2000"/>
                                        <p:tgtEl>
                                          <p:spTgt spid="13"/>
                                        </p:tgtEl>
                                        <p:attrNameLst>
                                          <p:attrName>ppt_y</p:attrName>
                                        </p:attrNameLst>
                                      </p:cBhvr>
                                      <p:tavLst>
                                        <p:tav tm="0">
                                          <p:val>
                                            <p:strVal val="ppt_y"/>
                                          </p:val>
                                        </p:tav>
                                        <p:tav tm="100000">
                                          <p:val>
                                            <p:strVal val="1+ppt_h/2"/>
                                          </p:val>
                                        </p:tav>
                                      </p:tavLst>
                                    </p:anim>
                                    <p:set>
                                      <p:cBhvr>
                                        <p:cTn id="356" dur="1" fill="hold">
                                          <p:stCondLst>
                                            <p:cond delay="1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2000"/>
                                        <p:tgtEl>
                                          <p:spTgt spid="15"/>
                                        </p:tgtEl>
                                        <p:attrNameLst>
                                          <p:attrName>ppt_x</p:attrName>
                                        </p:attrNameLst>
                                      </p:cBhvr>
                                      <p:tavLst>
                                        <p:tav tm="0">
                                          <p:val>
                                            <p:strVal val="ppt_x"/>
                                          </p:val>
                                        </p:tav>
                                        <p:tav tm="100000">
                                          <p:val>
                                            <p:strVal val="ppt_x"/>
                                          </p:val>
                                        </p:tav>
                                      </p:tavLst>
                                    </p:anim>
                                    <p:anim calcmode="lin" valueType="num">
                                      <p:cBhvr additive="base">
                                        <p:cTn id="359" dur="2000"/>
                                        <p:tgtEl>
                                          <p:spTgt spid="15"/>
                                        </p:tgtEl>
                                        <p:attrNameLst>
                                          <p:attrName>ppt_y</p:attrName>
                                        </p:attrNameLst>
                                      </p:cBhvr>
                                      <p:tavLst>
                                        <p:tav tm="0">
                                          <p:val>
                                            <p:strVal val="ppt_y"/>
                                          </p:val>
                                        </p:tav>
                                        <p:tav tm="100000">
                                          <p:val>
                                            <p:strVal val="1+ppt_h/2"/>
                                          </p:val>
                                        </p:tav>
                                      </p:tavLst>
                                    </p:anim>
                                    <p:set>
                                      <p:cBhvr>
                                        <p:cTn id="360" dur="1" fill="hold">
                                          <p:stCondLst>
                                            <p:cond delay="1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2000"/>
                                        <p:tgtEl>
                                          <p:spTgt spid="17"/>
                                        </p:tgtEl>
                                        <p:attrNameLst>
                                          <p:attrName>ppt_x</p:attrName>
                                        </p:attrNameLst>
                                      </p:cBhvr>
                                      <p:tavLst>
                                        <p:tav tm="0">
                                          <p:val>
                                            <p:strVal val="ppt_x"/>
                                          </p:val>
                                        </p:tav>
                                        <p:tav tm="100000">
                                          <p:val>
                                            <p:strVal val="ppt_x"/>
                                          </p:val>
                                        </p:tav>
                                      </p:tavLst>
                                    </p:anim>
                                    <p:anim calcmode="lin" valueType="num">
                                      <p:cBhvr additive="base">
                                        <p:cTn id="363" dur="2000"/>
                                        <p:tgtEl>
                                          <p:spTgt spid="17"/>
                                        </p:tgtEl>
                                        <p:attrNameLst>
                                          <p:attrName>ppt_y</p:attrName>
                                        </p:attrNameLst>
                                      </p:cBhvr>
                                      <p:tavLst>
                                        <p:tav tm="0">
                                          <p:val>
                                            <p:strVal val="ppt_y"/>
                                          </p:val>
                                        </p:tav>
                                        <p:tav tm="100000">
                                          <p:val>
                                            <p:strVal val="1+ppt_h/2"/>
                                          </p:val>
                                        </p:tav>
                                      </p:tavLst>
                                    </p:anim>
                                    <p:set>
                                      <p:cBhvr>
                                        <p:cTn id="364" dur="1" fill="hold">
                                          <p:stCondLst>
                                            <p:cond delay="1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2000"/>
                                        <p:tgtEl>
                                          <p:spTgt spid="19"/>
                                        </p:tgtEl>
                                        <p:attrNameLst>
                                          <p:attrName>ppt_x</p:attrName>
                                        </p:attrNameLst>
                                      </p:cBhvr>
                                      <p:tavLst>
                                        <p:tav tm="0">
                                          <p:val>
                                            <p:strVal val="ppt_x"/>
                                          </p:val>
                                        </p:tav>
                                        <p:tav tm="100000">
                                          <p:val>
                                            <p:strVal val="ppt_x"/>
                                          </p:val>
                                        </p:tav>
                                      </p:tavLst>
                                    </p:anim>
                                    <p:anim calcmode="lin" valueType="num">
                                      <p:cBhvr additive="base">
                                        <p:cTn id="367" dur="2000"/>
                                        <p:tgtEl>
                                          <p:spTgt spid="19"/>
                                        </p:tgtEl>
                                        <p:attrNameLst>
                                          <p:attrName>ppt_y</p:attrName>
                                        </p:attrNameLst>
                                      </p:cBhvr>
                                      <p:tavLst>
                                        <p:tav tm="0">
                                          <p:val>
                                            <p:strVal val="ppt_y"/>
                                          </p:val>
                                        </p:tav>
                                        <p:tav tm="100000">
                                          <p:val>
                                            <p:strVal val="1+ppt_h/2"/>
                                          </p:val>
                                        </p:tav>
                                      </p:tavLst>
                                    </p:anim>
                                    <p:set>
                                      <p:cBhvr>
                                        <p:cTn id="368" dur="1" fill="hold">
                                          <p:stCondLst>
                                            <p:cond delay="1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2000"/>
                                        <p:tgtEl>
                                          <p:spTgt spid="21"/>
                                        </p:tgtEl>
                                        <p:attrNameLst>
                                          <p:attrName>ppt_x</p:attrName>
                                        </p:attrNameLst>
                                      </p:cBhvr>
                                      <p:tavLst>
                                        <p:tav tm="0">
                                          <p:val>
                                            <p:strVal val="ppt_x"/>
                                          </p:val>
                                        </p:tav>
                                        <p:tav tm="100000">
                                          <p:val>
                                            <p:strVal val="ppt_x"/>
                                          </p:val>
                                        </p:tav>
                                      </p:tavLst>
                                    </p:anim>
                                    <p:anim calcmode="lin" valueType="num">
                                      <p:cBhvr additive="base">
                                        <p:cTn id="371" dur="2000"/>
                                        <p:tgtEl>
                                          <p:spTgt spid="21"/>
                                        </p:tgtEl>
                                        <p:attrNameLst>
                                          <p:attrName>ppt_y</p:attrName>
                                        </p:attrNameLst>
                                      </p:cBhvr>
                                      <p:tavLst>
                                        <p:tav tm="0">
                                          <p:val>
                                            <p:strVal val="ppt_y"/>
                                          </p:val>
                                        </p:tav>
                                        <p:tav tm="100000">
                                          <p:val>
                                            <p:strVal val="1+ppt_h/2"/>
                                          </p:val>
                                        </p:tav>
                                      </p:tavLst>
                                    </p:anim>
                                    <p:set>
                                      <p:cBhvr>
                                        <p:cTn id="372" dur="1" fill="hold">
                                          <p:stCondLst>
                                            <p:cond delay="1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ppt_x"/>
                                          </p:val>
                                        </p:tav>
                                      </p:tavLst>
                                    </p:anim>
                                    <p:anim calcmode="lin" valueType="num">
                                      <p:cBhvr additive="base">
                                        <p:cTn id="375" dur="2000"/>
                                        <p:tgtEl>
                                          <p:spTgt spid="23"/>
                                        </p:tgtEl>
                                        <p:attrNameLst>
                                          <p:attrName>ppt_y</p:attrName>
                                        </p:attrNameLst>
                                      </p:cBhvr>
                                      <p:tavLst>
                                        <p:tav tm="0">
                                          <p:val>
                                            <p:strVal val="ppt_y"/>
                                          </p:val>
                                        </p:tav>
                                        <p:tav tm="100000">
                                          <p:val>
                                            <p:strVal val="1+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2000"/>
                                        <p:tgtEl>
                                          <p:spTgt spid="27"/>
                                        </p:tgtEl>
                                        <p:attrNameLst>
                                          <p:attrName>ppt_x</p:attrName>
                                        </p:attrNameLst>
                                      </p:cBhvr>
                                      <p:tavLst>
                                        <p:tav tm="0">
                                          <p:val>
                                            <p:strVal val="ppt_x"/>
                                          </p:val>
                                        </p:tav>
                                        <p:tav tm="100000">
                                          <p:val>
                                            <p:strVal val="ppt_x"/>
                                          </p:val>
                                        </p:tav>
                                      </p:tavLst>
                                    </p:anim>
                                    <p:anim calcmode="lin" valueType="num">
                                      <p:cBhvr additive="base">
                                        <p:cTn id="383" dur="2000"/>
                                        <p:tgtEl>
                                          <p:spTgt spid="27"/>
                                        </p:tgtEl>
                                        <p:attrNameLst>
                                          <p:attrName>ppt_y</p:attrName>
                                        </p:attrNameLst>
                                      </p:cBhvr>
                                      <p:tavLst>
                                        <p:tav tm="0">
                                          <p:val>
                                            <p:strVal val="ppt_y"/>
                                          </p:val>
                                        </p:tav>
                                        <p:tav tm="100000">
                                          <p:val>
                                            <p:strVal val="1+ppt_h/2"/>
                                          </p:val>
                                        </p:tav>
                                      </p:tavLst>
                                    </p:anim>
                                    <p:set>
                                      <p:cBhvr>
                                        <p:cTn id="384" dur="1" fill="hold">
                                          <p:stCondLst>
                                            <p:cond delay="1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2000"/>
                                        <p:tgtEl>
                                          <p:spTgt spid="29"/>
                                        </p:tgtEl>
                                        <p:attrNameLst>
                                          <p:attrName>ppt_x</p:attrName>
                                        </p:attrNameLst>
                                      </p:cBhvr>
                                      <p:tavLst>
                                        <p:tav tm="0">
                                          <p:val>
                                            <p:strVal val="ppt_x"/>
                                          </p:val>
                                        </p:tav>
                                        <p:tav tm="100000">
                                          <p:val>
                                            <p:strVal val="ppt_x"/>
                                          </p:val>
                                        </p:tav>
                                      </p:tavLst>
                                    </p:anim>
                                    <p:anim calcmode="lin" valueType="num">
                                      <p:cBhvr additive="base">
                                        <p:cTn id="387" dur="2000"/>
                                        <p:tgtEl>
                                          <p:spTgt spid="29"/>
                                        </p:tgtEl>
                                        <p:attrNameLst>
                                          <p:attrName>ppt_y</p:attrName>
                                        </p:attrNameLst>
                                      </p:cBhvr>
                                      <p:tavLst>
                                        <p:tav tm="0">
                                          <p:val>
                                            <p:strVal val="ppt_y"/>
                                          </p:val>
                                        </p:tav>
                                        <p:tav tm="100000">
                                          <p:val>
                                            <p:strVal val="1+ppt_h/2"/>
                                          </p:val>
                                        </p:tav>
                                      </p:tavLst>
                                    </p:anim>
                                    <p:set>
                                      <p:cBhvr>
                                        <p:cTn id="388" dur="1" fill="hold">
                                          <p:stCondLst>
                                            <p:cond delay="1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2000"/>
                                        <p:tgtEl>
                                          <p:spTgt spid="31"/>
                                        </p:tgtEl>
                                        <p:attrNameLst>
                                          <p:attrName>ppt_x</p:attrName>
                                        </p:attrNameLst>
                                      </p:cBhvr>
                                      <p:tavLst>
                                        <p:tav tm="0">
                                          <p:val>
                                            <p:strVal val="ppt_x"/>
                                          </p:val>
                                        </p:tav>
                                        <p:tav tm="100000">
                                          <p:val>
                                            <p:strVal val="ppt_x"/>
                                          </p:val>
                                        </p:tav>
                                      </p:tavLst>
                                    </p:anim>
                                    <p:anim calcmode="lin" valueType="num">
                                      <p:cBhvr additive="base">
                                        <p:cTn id="391" dur="2000"/>
                                        <p:tgtEl>
                                          <p:spTgt spid="31"/>
                                        </p:tgtEl>
                                        <p:attrNameLst>
                                          <p:attrName>ppt_y</p:attrName>
                                        </p:attrNameLst>
                                      </p:cBhvr>
                                      <p:tavLst>
                                        <p:tav tm="0">
                                          <p:val>
                                            <p:strVal val="ppt_y"/>
                                          </p:val>
                                        </p:tav>
                                        <p:tav tm="100000">
                                          <p:val>
                                            <p:strVal val="1+ppt_h/2"/>
                                          </p:val>
                                        </p:tav>
                                      </p:tavLst>
                                    </p:anim>
                                    <p:set>
                                      <p:cBhvr>
                                        <p:cTn id="392" dur="1" fill="hold">
                                          <p:stCondLst>
                                            <p:cond delay="1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2000"/>
                                        <p:tgtEl>
                                          <p:spTgt spid="33"/>
                                        </p:tgtEl>
                                        <p:attrNameLst>
                                          <p:attrName>ppt_x</p:attrName>
                                        </p:attrNameLst>
                                      </p:cBhvr>
                                      <p:tavLst>
                                        <p:tav tm="0">
                                          <p:val>
                                            <p:strVal val="ppt_x"/>
                                          </p:val>
                                        </p:tav>
                                        <p:tav tm="100000">
                                          <p:val>
                                            <p:strVal val="ppt_x"/>
                                          </p:val>
                                        </p:tav>
                                      </p:tavLst>
                                    </p:anim>
                                    <p:anim calcmode="lin" valueType="num">
                                      <p:cBhvr additive="base">
                                        <p:cTn id="395" dur="2000"/>
                                        <p:tgtEl>
                                          <p:spTgt spid="33"/>
                                        </p:tgtEl>
                                        <p:attrNameLst>
                                          <p:attrName>ppt_y</p:attrName>
                                        </p:attrNameLst>
                                      </p:cBhvr>
                                      <p:tavLst>
                                        <p:tav tm="0">
                                          <p:val>
                                            <p:strVal val="ppt_y"/>
                                          </p:val>
                                        </p:tav>
                                        <p:tav tm="100000">
                                          <p:val>
                                            <p:strVal val="1+ppt_h/2"/>
                                          </p:val>
                                        </p:tav>
                                      </p:tavLst>
                                    </p:anim>
                                    <p:set>
                                      <p:cBhvr>
                                        <p:cTn id="396" dur="1" fill="hold">
                                          <p:stCondLst>
                                            <p:cond delay="1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2000"/>
                                        <p:tgtEl>
                                          <p:spTgt spid="35"/>
                                        </p:tgtEl>
                                        <p:attrNameLst>
                                          <p:attrName>ppt_x</p:attrName>
                                        </p:attrNameLst>
                                      </p:cBhvr>
                                      <p:tavLst>
                                        <p:tav tm="0">
                                          <p:val>
                                            <p:strVal val="ppt_x"/>
                                          </p:val>
                                        </p:tav>
                                        <p:tav tm="100000">
                                          <p:val>
                                            <p:strVal val="ppt_x"/>
                                          </p:val>
                                        </p:tav>
                                      </p:tavLst>
                                    </p:anim>
                                    <p:anim calcmode="lin" valueType="num">
                                      <p:cBhvr additive="base">
                                        <p:cTn id="399" dur="2000"/>
                                        <p:tgtEl>
                                          <p:spTgt spid="35"/>
                                        </p:tgtEl>
                                        <p:attrNameLst>
                                          <p:attrName>ppt_y</p:attrName>
                                        </p:attrNameLst>
                                      </p:cBhvr>
                                      <p:tavLst>
                                        <p:tav tm="0">
                                          <p:val>
                                            <p:strVal val="ppt_y"/>
                                          </p:val>
                                        </p:tav>
                                        <p:tav tm="100000">
                                          <p:val>
                                            <p:strVal val="1+ppt_h/2"/>
                                          </p:val>
                                        </p:tav>
                                      </p:tavLst>
                                    </p:anim>
                                    <p:set>
                                      <p:cBhvr>
                                        <p:cTn id="400" dur="1" fill="hold">
                                          <p:stCondLst>
                                            <p:cond delay="1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2000"/>
                                        <p:tgtEl>
                                          <p:spTgt spid="37"/>
                                        </p:tgtEl>
                                        <p:attrNameLst>
                                          <p:attrName>ppt_x</p:attrName>
                                        </p:attrNameLst>
                                      </p:cBhvr>
                                      <p:tavLst>
                                        <p:tav tm="0">
                                          <p:val>
                                            <p:strVal val="ppt_x"/>
                                          </p:val>
                                        </p:tav>
                                        <p:tav tm="100000">
                                          <p:val>
                                            <p:strVal val="ppt_x"/>
                                          </p:val>
                                        </p:tav>
                                      </p:tavLst>
                                    </p:anim>
                                    <p:anim calcmode="lin" valueType="num">
                                      <p:cBhvr additive="base">
                                        <p:cTn id="403" dur="2000"/>
                                        <p:tgtEl>
                                          <p:spTgt spid="37"/>
                                        </p:tgtEl>
                                        <p:attrNameLst>
                                          <p:attrName>ppt_y</p:attrName>
                                        </p:attrNameLst>
                                      </p:cBhvr>
                                      <p:tavLst>
                                        <p:tav tm="0">
                                          <p:val>
                                            <p:strVal val="ppt_y"/>
                                          </p:val>
                                        </p:tav>
                                        <p:tav tm="100000">
                                          <p:val>
                                            <p:strVal val="1+ppt_h/2"/>
                                          </p:val>
                                        </p:tav>
                                      </p:tavLst>
                                    </p:anim>
                                    <p:set>
                                      <p:cBhvr>
                                        <p:cTn id="404" dur="1" fill="hold">
                                          <p:stCondLst>
                                            <p:cond delay="1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2000"/>
                                        <p:tgtEl>
                                          <p:spTgt spid="4"/>
                                        </p:tgtEl>
                                        <p:attrNameLst>
                                          <p:attrName>ppt_x</p:attrName>
                                        </p:attrNameLst>
                                      </p:cBhvr>
                                      <p:tavLst>
                                        <p:tav tm="0">
                                          <p:val>
                                            <p:strVal val="ppt_x"/>
                                          </p:val>
                                        </p:tav>
                                        <p:tav tm="100000">
                                          <p:val>
                                            <p:strVal val="ppt_x"/>
                                          </p:val>
                                        </p:tav>
                                      </p:tavLst>
                                    </p:anim>
                                    <p:anim calcmode="lin" valueType="num">
                                      <p:cBhvr additive="base">
                                        <p:cTn id="407" dur="2000"/>
                                        <p:tgtEl>
                                          <p:spTgt spid="4"/>
                                        </p:tgtEl>
                                        <p:attrNameLst>
                                          <p:attrName>ppt_y</p:attrName>
                                        </p:attrNameLst>
                                      </p:cBhvr>
                                      <p:tavLst>
                                        <p:tav tm="0">
                                          <p:val>
                                            <p:strVal val="ppt_y"/>
                                          </p:val>
                                        </p:tav>
                                        <p:tav tm="100000">
                                          <p:val>
                                            <p:strVal val="0-ppt_h/2"/>
                                          </p:val>
                                        </p:tav>
                                      </p:tavLst>
                                    </p:anim>
                                    <p:set>
                                      <p:cBhvr>
                                        <p:cTn id="408" dur="1" fill="hold">
                                          <p:stCondLst>
                                            <p:cond delay="1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0-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2000"/>
                                        <p:tgtEl>
                                          <p:spTgt spid="8"/>
                                        </p:tgtEl>
                                        <p:attrNameLst>
                                          <p:attrName>ppt_x</p:attrName>
                                        </p:attrNameLst>
                                      </p:cBhvr>
                                      <p:tavLst>
                                        <p:tav tm="0">
                                          <p:val>
                                            <p:strVal val="ppt_x"/>
                                          </p:val>
                                        </p:tav>
                                        <p:tav tm="100000">
                                          <p:val>
                                            <p:strVal val="ppt_x"/>
                                          </p:val>
                                        </p:tav>
                                      </p:tavLst>
                                    </p:anim>
                                    <p:anim calcmode="lin" valueType="num">
                                      <p:cBhvr additive="base">
                                        <p:cTn id="415" dur="2000"/>
                                        <p:tgtEl>
                                          <p:spTgt spid="8"/>
                                        </p:tgtEl>
                                        <p:attrNameLst>
                                          <p:attrName>ppt_y</p:attrName>
                                        </p:attrNameLst>
                                      </p:cBhvr>
                                      <p:tavLst>
                                        <p:tav tm="0">
                                          <p:val>
                                            <p:strVal val="ppt_y"/>
                                          </p:val>
                                        </p:tav>
                                        <p:tav tm="100000">
                                          <p:val>
                                            <p:strVal val="0-ppt_h/2"/>
                                          </p:val>
                                        </p:tav>
                                      </p:tavLst>
                                    </p:anim>
                                    <p:set>
                                      <p:cBhvr>
                                        <p:cTn id="416" dur="1" fill="hold">
                                          <p:stCondLst>
                                            <p:cond delay="1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2000"/>
                                        <p:tgtEl>
                                          <p:spTgt spid="10"/>
                                        </p:tgtEl>
                                        <p:attrNameLst>
                                          <p:attrName>ppt_x</p:attrName>
                                        </p:attrNameLst>
                                      </p:cBhvr>
                                      <p:tavLst>
                                        <p:tav tm="0">
                                          <p:val>
                                            <p:strVal val="ppt_x"/>
                                          </p:val>
                                        </p:tav>
                                        <p:tav tm="100000">
                                          <p:val>
                                            <p:strVal val="ppt_x"/>
                                          </p:val>
                                        </p:tav>
                                      </p:tavLst>
                                    </p:anim>
                                    <p:anim calcmode="lin" valueType="num">
                                      <p:cBhvr additive="base">
                                        <p:cTn id="419" dur="2000"/>
                                        <p:tgtEl>
                                          <p:spTgt spid="10"/>
                                        </p:tgtEl>
                                        <p:attrNameLst>
                                          <p:attrName>ppt_y</p:attrName>
                                        </p:attrNameLst>
                                      </p:cBhvr>
                                      <p:tavLst>
                                        <p:tav tm="0">
                                          <p:val>
                                            <p:strVal val="ppt_y"/>
                                          </p:val>
                                        </p:tav>
                                        <p:tav tm="100000">
                                          <p:val>
                                            <p:strVal val="0-ppt_h/2"/>
                                          </p:val>
                                        </p:tav>
                                      </p:tavLst>
                                    </p:anim>
                                    <p:set>
                                      <p:cBhvr>
                                        <p:cTn id="420" dur="1" fill="hold">
                                          <p:stCondLst>
                                            <p:cond delay="1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2000"/>
                                        <p:tgtEl>
                                          <p:spTgt spid="12"/>
                                        </p:tgtEl>
                                        <p:attrNameLst>
                                          <p:attrName>ppt_x</p:attrName>
                                        </p:attrNameLst>
                                      </p:cBhvr>
                                      <p:tavLst>
                                        <p:tav tm="0">
                                          <p:val>
                                            <p:strVal val="ppt_x"/>
                                          </p:val>
                                        </p:tav>
                                        <p:tav tm="100000">
                                          <p:val>
                                            <p:strVal val="ppt_x"/>
                                          </p:val>
                                        </p:tav>
                                      </p:tavLst>
                                    </p:anim>
                                    <p:anim calcmode="lin" valueType="num">
                                      <p:cBhvr additive="base">
                                        <p:cTn id="423" dur="2000"/>
                                        <p:tgtEl>
                                          <p:spTgt spid="12"/>
                                        </p:tgtEl>
                                        <p:attrNameLst>
                                          <p:attrName>ppt_y</p:attrName>
                                        </p:attrNameLst>
                                      </p:cBhvr>
                                      <p:tavLst>
                                        <p:tav tm="0">
                                          <p:val>
                                            <p:strVal val="ppt_y"/>
                                          </p:val>
                                        </p:tav>
                                        <p:tav tm="100000">
                                          <p:val>
                                            <p:strVal val="0-ppt_h/2"/>
                                          </p:val>
                                        </p:tav>
                                      </p:tavLst>
                                    </p:anim>
                                    <p:set>
                                      <p:cBhvr>
                                        <p:cTn id="424" dur="1" fill="hold">
                                          <p:stCondLst>
                                            <p:cond delay="1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2000"/>
                                        <p:tgtEl>
                                          <p:spTgt spid="14"/>
                                        </p:tgtEl>
                                        <p:attrNameLst>
                                          <p:attrName>ppt_x</p:attrName>
                                        </p:attrNameLst>
                                      </p:cBhvr>
                                      <p:tavLst>
                                        <p:tav tm="0">
                                          <p:val>
                                            <p:strVal val="ppt_x"/>
                                          </p:val>
                                        </p:tav>
                                        <p:tav tm="100000">
                                          <p:val>
                                            <p:strVal val="ppt_x"/>
                                          </p:val>
                                        </p:tav>
                                      </p:tavLst>
                                    </p:anim>
                                    <p:anim calcmode="lin" valueType="num">
                                      <p:cBhvr additive="base">
                                        <p:cTn id="427" dur="2000"/>
                                        <p:tgtEl>
                                          <p:spTgt spid="14"/>
                                        </p:tgtEl>
                                        <p:attrNameLst>
                                          <p:attrName>ppt_y</p:attrName>
                                        </p:attrNameLst>
                                      </p:cBhvr>
                                      <p:tavLst>
                                        <p:tav tm="0">
                                          <p:val>
                                            <p:strVal val="ppt_y"/>
                                          </p:val>
                                        </p:tav>
                                        <p:tav tm="100000">
                                          <p:val>
                                            <p:strVal val="0-ppt_h/2"/>
                                          </p:val>
                                        </p:tav>
                                      </p:tavLst>
                                    </p:anim>
                                    <p:set>
                                      <p:cBhvr>
                                        <p:cTn id="428" dur="1" fill="hold">
                                          <p:stCondLst>
                                            <p:cond delay="1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2000"/>
                                        <p:tgtEl>
                                          <p:spTgt spid="16"/>
                                        </p:tgtEl>
                                        <p:attrNameLst>
                                          <p:attrName>ppt_x</p:attrName>
                                        </p:attrNameLst>
                                      </p:cBhvr>
                                      <p:tavLst>
                                        <p:tav tm="0">
                                          <p:val>
                                            <p:strVal val="ppt_x"/>
                                          </p:val>
                                        </p:tav>
                                        <p:tav tm="100000">
                                          <p:val>
                                            <p:strVal val="ppt_x"/>
                                          </p:val>
                                        </p:tav>
                                      </p:tavLst>
                                    </p:anim>
                                    <p:anim calcmode="lin" valueType="num">
                                      <p:cBhvr additive="base">
                                        <p:cTn id="431" dur="2000"/>
                                        <p:tgtEl>
                                          <p:spTgt spid="16"/>
                                        </p:tgtEl>
                                        <p:attrNameLst>
                                          <p:attrName>ppt_y</p:attrName>
                                        </p:attrNameLst>
                                      </p:cBhvr>
                                      <p:tavLst>
                                        <p:tav tm="0">
                                          <p:val>
                                            <p:strVal val="ppt_y"/>
                                          </p:val>
                                        </p:tav>
                                        <p:tav tm="100000">
                                          <p:val>
                                            <p:strVal val="0-ppt_h/2"/>
                                          </p:val>
                                        </p:tav>
                                      </p:tavLst>
                                    </p:anim>
                                    <p:set>
                                      <p:cBhvr>
                                        <p:cTn id="432" dur="1" fill="hold">
                                          <p:stCondLst>
                                            <p:cond delay="1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2000"/>
                                        <p:tgtEl>
                                          <p:spTgt spid="18"/>
                                        </p:tgtEl>
                                        <p:attrNameLst>
                                          <p:attrName>ppt_x</p:attrName>
                                        </p:attrNameLst>
                                      </p:cBhvr>
                                      <p:tavLst>
                                        <p:tav tm="0">
                                          <p:val>
                                            <p:strVal val="ppt_x"/>
                                          </p:val>
                                        </p:tav>
                                        <p:tav tm="100000">
                                          <p:val>
                                            <p:strVal val="ppt_x"/>
                                          </p:val>
                                        </p:tav>
                                      </p:tavLst>
                                    </p:anim>
                                    <p:anim calcmode="lin" valueType="num">
                                      <p:cBhvr additive="base">
                                        <p:cTn id="435" dur="2000"/>
                                        <p:tgtEl>
                                          <p:spTgt spid="18"/>
                                        </p:tgtEl>
                                        <p:attrNameLst>
                                          <p:attrName>ppt_y</p:attrName>
                                        </p:attrNameLst>
                                      </p:cBhvr>
                                      <p:tavLst>
                                        <p:tav tm="0">
                                          <p:val>
                                            <p:strVal val="ppt_y"/>
                                          </p:val>
                                        </p:tav>
                                        <p:tav tm="100000">
                                          <p:val>
                                            <p:strVal val="0-ppt_h/2"/>
                                          </p:val>
                                        </p:tav>
                                      </p:tavLst>
                                    </p:anim>
                                    <p:set>
                                      <p:cBhvr>
                                        <p:cTn id="436" dur="1" fill="hold">
                                          <p:stCondLst>
                                            <p:cond delay="1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2000"/>
                                        <p:tgtEl>
                                          <p:spTgt spid="20"/>
                                        </p:tgtEl>
                                        <p:attrNameLst>
                                          <p:attrName>ppt_x</p:attrName>
                                        </p:attrNameLst>
                                      </p:cBhvr>
                                      <p:tavLst>
                                        <p:tav tm="0">
                                          <p:val>
                                            <p:strVal val="ppt_x"/>
                                          </p:val>
                                        </p:tav>
                                        <p:tav tm="100000">
                                          <p:val>
                                            <p:strVal val="ppt_x"/>
                                          </p:val>
                                        </p:tav>
                                      </p:tavLst>
                                    </p:anim>
                                    <p:anim calcmode="lin" valueType="num">
                                      <p:cBhvr additive="base">
                                        <p:cTn id="439" dur="2000"/>
                                        <p:tgtEl>
                                          <p:spTgt spid="20"/>
                                        </p:tgtEl>
                                        <p:attrNameLst>
                                          <p:attrName>ppt_y</p:attrName>
                                        </p:attrNameLst>
                                      </p:cBhvr>
                                      <p:tavLst>
                                        <p:tav tm="0">
                                          <p:val>
                                            <p:strVal val="ppt_y"/>
                                          </p:val>
                                        </p:tav>
                                        <p:tav tm="100000">
                                          <p:val>
                                            <p:strVal val="0-ppt_h/2"/>
                                          </p:val>
                                        </p:tav>
                                      </p:tavLst>
                                    </p:anim>
                                    <p:set>
                                      <p:cBhvr>
                                        <p:cTn id="440" dur="1" fill="hold">
                                          <p:stCondLst>
                                            <p:cond delay="1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2000"/>
                                        <p:tgtEl>
                                          <p:spTgt spid="22"/>
                                        </p:tgtEl>
                                        <p:attrNameLst>
                                          <p:attrName>ppt_x</p:attrName>
                                        </p:attrNameLst>
                                      </p:cBhvr>
                                      <p:tavLst>
                                        <p:tav tm="0">
                                          <p:val>
                                            <p:strVal val="ppt_x"/>
                                          </p:val>
                                        </p:tav>
                                        <p:tav tm="100000">
                                          <p:val>
                                            <p:strVal val="ppt_x"/>
                                          </p:val>
                                        </p:tav>
                                      </p:tavLst>
                                    </p:anim>
                                    <p:anim calcmode="lin" valueType="num">
                                      <p:cBhvr additive="base">
                                        <p:cTn id="443" dur="2000"/>
                                        <p:tgtEl>
                                          <p:spTgt spid="22"/>
                                        </p:tgtEl>
                                        <p:attrNameLst>
                                          <p:attrName>ppt_y</p:attrName>
                                        </p:attrNameLst>
                                      </p:cBhvr>
                                      <p:tavLst>
                                        <p:tav tm="0">
                                          <p:val>
                                            <p:strVal val="ppt_y"/>
                                          </p:val>
                                        </p:tav>
                                        <p:tav tm="100000">
                                          <p:val>
                                            <p:strVal val="0-ppt_h/2"/>
                                          </p:val>
                                        </p:tav>
                                      </p:tavLst>
                                    </p:anim>
                                    <p:set>
                                      <p:cBhvr>
                                        <p:cTn id="444" dur="1" fill="hold">
                                          <p:stCondLst>
                                            <p:cond delay="1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2000"/>
                                        <p:tgtEl>
                                          <p:spTgt spid="24"/>
                                        </p:tgtEl>
                                        <p:attrNameLst>
                                          <p:attrName>ppt_x</p:attrName>
                                        </p:attrNameLst>
                                      </p:cBhvr>
                                      <p:tavLst>
                                        <p:tav tm="0">
                                          <p:val>
                                            <p:strVal val="ppt_x"/>
                                          </p:val>
                                        </p:tav>
                                        <p:tav tm="100000">
                                          <p:val>
                                            <p:strVal val="ppt_x"/>
                                          </p:val>
                                        </p:tav>
                                      </p:tavLst>
                                    </p:anim>
                                    <p:anim calcmode="lin" valueType="num">
                                      <p:cBhvr additive="base">
                                        <p:cTn id="447" dur="2000"/>
                                        <p:tgtEl>
                                          <p:spTgt spid="24"/>
                                        </p:tgtEl>
                                        <p:attrNameLst>
                                          <p:attrName>ppt_y</p:attrName>
                                        </p:attrNameLst>
                                      </p:cBhvr>
                                      <p:tavLst>
                                        <p:tav tm="0">
                                          <p:val>
                                            <p:strVal val="ppt_y"/>
                                          </p:val>
                                        </p:tav>
                                        <p:tav tm="100000">
                                          <p:val>
                                            <p:strVal val="0-ppt_h/2"/>
                                          </p:val>
                                        </p:tav>
                                      </p:tavLst>
                                    </p:anim>
                                    <p:set>
                                      <p:cBhvr>
                                        <p:cTn id="448" dur="1" fill="hold">
                                          <p:stCondLst>
                                            <p:cond delay="1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26"/>
                                        </p:tgtEl>
                                        <p:attrNameLst>
                                          <p:attrName>ppt_x</p:attrName>
                                        </p:attrNameLst>
                                      </p:cBhvr>
                                      <p:tavLst>
                                        <p:tav tm="0">
                                          <p:val>
                                            <p:strVal val="ppt_x"/>
                                          </p:val>
                                        </p:tav>
                                        <p:tav tm="100000">
                                          <p:val>
                                            <p:strVal val="ppt_x"/>
                                          </p:val>
                                        </p:tav>
                                      </p:tavLst>
                                    </p:anim>
                                    <p:anim calcmode="lin" valueType="num">
                                      <p:cBhvr additive="base">
                                        <p:cTn id="451" dur="2000"/>
                                        <p:tgtEl>
                                          <p:spTgt spid="26"/>
                                        </p:tgtEl>
                                        <p:attrNameLst>
                                          <p:attrName>ppt_y</p:attrName>
                                        </p:attrNameLst>
                                      </p:cBhvr>
                                      <p:tavLst>
                                        <p:tav tm="0">
                                          <p:val>
                                            <p:strVal val="ppt_y"/>
                                          </p:val>
                                        </p:tav>
                                        <p:tav tm="100000">
                                          <p:val>
                                            <p:strVal val="0-ppt_h/2"/>
                                          </p:val>
                                        </p:tav>
                                      </p:tavLst>
                                    </p:anim>
                                    <p:set>
                                      <p:cBhvr>
                                        <p:cTn id="452" dur="1" fill="hold">
                                          <p:stCondLst>
                                            <p:cond delay="1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28"/>
                                        </p:tgtEl>
                                        <p:attrNameLst>
                                          <p:attrName>ppt_x</p:attrName>
                                        </p:attrNameLst>
                                      </p:cBhvr>
                                      <p:tavLst>
                                        <p:tav tm="0">
                                          <p:val>
                                            <p:strVal val="ppt_x"/>
                                          </p:val>
                                        </p:tav>
                                        <p:tav tm="100000">
                                          <p:val>
                                            <p:strVal val="ppt_x"/>
                                          </p:val>
                                        </p:tav>
                                      </p:tavLst>
                                    </p:anim>
                                    <p:anim calcmode="lin" valueType="num">
                                      <p:cBhvr additive="base">
                                        <p:cTn id="455" dur="2000"/>
                                        <p:tgtEl>
                                          <p:spTgt spid="28"/>
                                        </p:tgtEl>
                                        <p:attrNameLst>
                                          <p:attrName>ppt_y</p:attrName>
                                        </p:attrNameLst>
                                      </p:cBhvr>
                                      <p:tavLst>
                                        <p:tav tm="0">
                                          <p:val>
                                            <p:strVal val="ppt_y"/>
                                          </p:val>
                                        </p:tav>
                                        <p:tav tm="100000">
                                          <p:val>
                                            <p:strVal val="0-ppt_h/2"/>
                                          </p:val>
                                        </p:tav>
                                      </p:tavLst>
                                    </p:anim>
                                    <p:set>
                                      <p:cBhvr>
                                        <p:cTn id="456" dur="1" fill="hold">
                                          <p:stCondLst>
                                            <p:cond delay="1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30"/>
                                        </p:tgtEl>
                                        <p:attrNameLst>
                                          <p:attrName>ppt_x</p:attrName>
                                        </p:attrNameLst>
                                      </p:cBhvr>
                                      <p:tavLst>
                                        <p:tav tm="0">
                                          <p:val>
                                            <p:strVal val="ppt_x"/>
                                          </p:val>
                                        </p:tav>
                                        <p:tav tm="100000">
                                          <p:val>
                                            <p:strVal val="ppt_x"/>
                                          </p:val>
                                        </p:tav>
                                      </p:tavLst>
                                    </p:anim>
                                    <p:anim calcmode="lin" valueType="num">
                                      <p:cBhvr additive="base">
                                        <p:cTn id="459" dur="2000"/>
                                        <p:tgtEl>
                                          <p:spTgt spid="30"/>
                                        </p:tgtEl>
                                        <p:attrNameLst>
                                          <p:attrName>ppt_y</p:attrName>
                                        </p:attrNameLst>
                                      </p:cBhvr>
                                      <p:tavLst>
                                        <p:tav tm="0">
                                          <p:val>
                                            <p:strVal val="ppt_y"/>
                                          </p:val>
                                        </p:tav>
                                        <p:tav tm="100000">
                                          <p:val>
                                            <p:strVal val="0-ppt_h/2"/>
                                          </p:val>
                                        </p:tav>
                                      </p:tavLst>
                                    </p:anim>
                                    <p:set>
                                      <p:cBhvr>
                                        <p:cTn id="460" dur="1" fill="hold">
                                          <p:stCondLst>
                                            <p:cond delay="1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0-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34"/>
                                        </p:tgtEl>
                                        <p:attrNameLst>
                                          <p:attrName>ppt_x</p:attrName>
                                        </p:attrNameLst>
                                      </p:cBhvr>
                                      <p:tavLst>
                                        <p:tav tm="0">
                                          <p:val>
                                            <p:strVal val="ppt_x"/>
                                          </p:val>
                                        </p:tav>
                                        <p:tav tm="100000">
                                          <p:val>
                                            <p:strVal val="ppt_x"/>
                                          </p:val>
                                        </p:tav>
                                      </p:tavLst>
                                    </p:anim>
                                    <p:anim calcmode="lin" valueType="num">
                                      <p:cBhvr additive="base">
                                        <p:cTn id="467" dur="2000"/>
                                        <p:tgtEl>
                                          <p:spTgt spid="34"/>
                                        </p:tgtEl>
                                        <p:attrNameLst>
                                          <p:attrName>ppt_y</p:attrName>
                                        </p:attrNameLst>
                                      </p:cBhvr>
                                      <p:tavLst>
                                        <p:tav tm="0">
                                          <p:val>
                                            <p:strVal val="ppt_y"/>
                                          </p:val>
                                        </p:tav>
                                        <p:tav tm="100000">
                                          <p:val>
                                            <p:strVal val="0-ppt_h/2"/>
                                          </p:val>
                                        </p:tav>
                                      </p:tavLst>
                                    </p:anim>
                                    <p:set>
                                      <p:cBhvr>
                                        <p:cTn id="468" dur="1" fill="hold">
                                          <p:stCondLst>
                                            <p:cond delay="1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36"/>
                                        </p:tgtEl>
                                        <p:attrNameLst>
                                          <p:attrName>ppt_x</p:attrName>
                                        </p:attrNameLst>
                                      </p:cBhvr>
                                      <p:tavLst>
                                        <p:tav tm="0">
                                          <p:val>
                                            <p:strVal val="ppt_x"/>
                                          </p:val>
                                        </p:tav>
                                        <p:tav tm="100000">
                                          <p:val>
                                            <p:strVal val="ppt_x"/>
                                          </p:val>
                                        </p:tav>
                                      </p:tavLst>
                                    </p:anim>
                                    <p:anim calcmode="lin" valueType="num">
                                      <p:cBhvr additive="base">
                                        <p:cTn id="471" dur="2000"/>
                                        <p:tgtEl>
                                          <p:spTgt spid="36"/>
                                        </p:tgtEl>
                                        <p:attrNameLst>
                                          <p:attrName>ppt_y</p:attrName>
                                        </p:attrNameLst>
                                      </p:cBhvr>
                                      <p:tavLst>
                                        <p:tav tm="0">
                                          <p:val>
                                            <p:strVal val="ppt_y"/>
                                          </p:val>
                                        </p:tav>
                                        <p:tav tm="100000">
                                          <p:val>
                                            <p:strVal val="0-ppt_h/2"/>
                                          </p:val>
                                        </p:tav>
                                      </p:tavLst>
                                    </p:anim>
                                    <p:set>
                                      <p:cBhvr>
                                        <p:cTn id="472" dur="1" fill="hold">
                                          <p:stCondLst>
                                            <p:cond delay="1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38"/>
                                        </p:tgtEl>
                                        <p:attrNameLst>
                                          <p:attrName>ppt_x</p:attrName>
                                        </p:attrNameLst>
                                      </p:cBhvr>
                                      <p:tavLst>
                                        <p:tav tm="0">
                                          <p:val>
                                            <p:strVal val="ppt_x"/>
                                          </p:val>
                                        </p:tav>
                                        <p:tav tm="100000">
                                          <p:val>
                                            <p:strVal val="ppt_x"/>
                                          </p:val>
                                        </p:tav>
                                      </p:tavLst>
                                    </p:anim>
                                    <p:anim calcmode="lin" valueType="num">
                                      <p:cBhvr additive="base">
                                        <p:cTn id="475" dur="2000"/>
                                        <p:tgtEl>
                                          <p:spTgt spid="38"/>
                                        </p:tgtEl>
                                        <p:attrNameLst>
                                          <p:attrName>ppt_y</p:attrName>
                                        </p:attrNameLst>
                                      </p:cBhvr>
                                      <p:tavLst>
                                        <p:tav tm="0">
                                          <p:val>
                                            <p:strVal val="ppt_y"/>
                                          </p:val>
                                        </p:tav>
                                        <p:tav tm="100000">
                                          <p:val>
                                            <p:strVal val="0-ppt_h/2"/>
                                          </p:val>
                                        </p:tav>
                                      </p:tavLst>
                                    </p:anim>
                                    <p:set>
                                      <p:cBhvr>
                                        <p:cTn id="476" dur="1" fill="hold">
                                          <p:stCondLst>
                                            <p:cond delay="1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2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2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2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2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2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2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2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2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2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2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2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2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2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2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2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2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2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2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2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2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2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2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2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2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2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2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2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2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2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2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2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2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2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2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2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2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3000" fill="hold"/>
                                        <p:tgtEl>
                                          <p:spTgt spid="2"/>
                                        </p:tgtEl>
                                        <p:attrNameLst>
                                          <p:attrName>ppt_w</p:attrName>
                                        </p:attrNameLst>
                                      </p:cBhvr>
                                      <p:tavLst>
                                        <p:tav tm="0">
                                          <p:val>
                                            <p:strVal val="4/3*#ppt_w"/>
                                          </p:val>
                                        </p:tav>
                                        <p:tav tm="100000">
                                          <p:val>
                                            <p:strVal val="#ppt_w"/>
                                          </p:val>
                                        </p:tav>
                                      </p:tavLst>
                                    </p:anim>
                                    <p:anim calcmode="lin" valueType="num">
                                      <p:cBhvr>
                                        <p:cTn id="552" dur="3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1f54e9e5895edc49ccfaab47b0c654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0-#ppt_w/2"/>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2000" fill="hold"/>
                                        <p:tgtEl>
                                          <p:spTgt spid="3"/>
                                        </p:tgtEl>
                                        <p:attrNameLst>
                                          <p:attrName>ppt_x</p:attrName>
                                        </p:attrNameLst>
                                      </p:cBhvr>
                                      <p:tavLst>
                                        <p:tav tm="0">
                                          <p:val>
                                            <p:strVal val="0-#ppt_w/2"/>
                                          </p:val>
                                        </p:tav>
                                        <p:tav tm="100000">
                                          <p:val>
                                            <p:strVal val="#ppt_x"/>
                                          </p:val>
                                        </p:tav>
                                      </p:tavLst>
                                    </p:anim>
                                    <p:anim calcmode="lin" valueType="num">
                                      <p:cBhvr additive="base">
                                        <p:cTn id="35" dur="2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2000" fill="hold"/>
                                        <p:tgtEl>
                                          <p:spTgt spid="4"/>
                                        </p:tgtEl>
                                        <p:attrNameLst>
                                          <p:attrName>ppt_x</p:attrName>
                                        </p:attrNameLst>
                                      </p:cBhvr>
                                      <p:tavLst>
                                        <p:tav tm="0">
                                          <p:val>
                                            <p:strVal val="1+#ppt_w/2"/>
                                          </p:val>
                                        </p:tav>
                                        <p:tav tm="100000">
                                          <p:val>
                                            <p:strVal val="#ppt_x"/>
                                          </p:val>
                                        </p:tav>
                                      </p:tavLst>
                                    </p:anim>
                                    <p:anim calcmode="lin" valueType="num">
                                      <p:cBhvr additive="base">
                                        <p:cTn id="47" dur="2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ppt_w</p:attrName>
                                        </p:attrNameLst>
                                      </p:cBhvr>
                                      <p:tavLst>
                                        <p:tav tm="0" fmla="#ppt_w*sin(2.5*pi*$)">
                                          <p:val>
                                            <p:fltVal val="0"/>
                                          </p:val>
                                        </p:tav>
                                        <p:tav tm="100000">
                                          <p:val>
                                            <p:fltVal val="1"/>
                                          </p:val>
                                        </p:tav>
                                      </p:tavLst>
                                    </p:anim>
                                    <p:anim calcmode="lin" valueType="num">
                                      <p:cBhvr>
                                        <p:cTn id="59" dur="2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2000" fill="hold"/>
                                        <p:tgtEl>
                                          <p:spTgt spid="4"/>
                                        </p:tgtEl>
                                        <p:attrNameLst>
                                          <p:attrName>ppt_w</p:attrName>
                                        </p:attrNameLst>
                                      </p:cBhvr>
                                      <p:tavLst>
                                        <p:tav tm="0" fmla="#ppt_w*sin(2.5*pi*$)">
                                          <p:val>
                                            <p:fltVal val="0"/>
                                          </p:val>
                                        </p:tav>
                                        <p:tav tm="100000">
                                          <p:val>
                                            <p:fltVal val="1"/>
                                          </p:val>
                                        </p:tav>
                                      </p:tavLst>
                                    </p:anim>
                                    <p:anim calcmode="lin" valueType="num">
                                      <p:cBhvr>
                                        <p:cTn id="63" dur="2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000" fill="hold"/>
                                        <p:tgtEl>
                                          <p:spTgt spid="5"/>
                                        </p:tgtEl>
                                        <p:attrNameLst>
                                          <p:attrName>ppt_w</p:attrName>
                                        </p:attrNameLst>
                                      </p:cBhvr>
                                      <p:tavLst>
                                        <p:tav tm="0" fmla="#ppt_w*sin(2.5*pi*$)">
                                          <p:val>
                                            <p:fltVal val="0"/>
                                          </p:val>
                                        </p:tav>
                                        <p:tav tm="100000">
                                          <p:val>
                                            <p:fltVal val="1"/>
                                          </p:val>
                                        </p:tav>
                                      </p:tavLst>
                                    </p:anim>
                                    <p:anim calcmode="lin" valueType="num">
                                      <p:cBhvr>
                                        <p:cTn id="67" dur="2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fmla="#ppt_w*sin(2.5*pi*$)">
                                          <p:val>
                                            <p:fltVal val="0"/>
                                          </p:val>
                                        </p:tav>
                                        <p:tav tm="100000">
                                          <p:val>
                                            <p:fltVal val="1"/>
                                          </p:val>
                                        </p:tav>
                                      </p:tavLst>
                                    </p:anim>
                                    <p:anim calcmode="lin" valueType="num">
                                      <p:cBhvr>
                                        <p:cTn id="71" dur="2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ppt_w</p:attrName>
                                        </p:attrNameLst>
                                      </p:cBhvr>
                                      <p:tavLst>
                                        <p:tav tm="0" fmla="#ppt_w*sin(2.5*pi*$)">
                                          <p:val>
                                            <p:fltVal val="0"/>
                                          </p:val>
                                        </p:tav>
                                        <p:tav tm="100000">
                                          <p:val>
                                            <p:fltVal val="1"/>
                                          </p:val>
                                        </p:tav>
                                      </p:tavLst>
                                    </p:anim>
                                    <p:anim calcmode="lin" valueType="num">
                                      <p:cBhvr>
                                        <p:cTn id="75" dur="2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000" fill="hold"/>
                                        <p:tgtEl>
                                          <p:spTgt spid="8"/>
                                        </p:tgtEl>
                                        <p:attrNameLst>
                                          <p:attrName>ppt_w</p:attrName>
                                        </p:attrNameLst>
                                      </p:cBhvr>
                                      <p:tavLst>
                                        <p:tav tm="0" fmla="#ppt_w*sin(2.5*pi*$)">
                                          <p:val>
                                            <p:fltVal val="0"/>
                                          </p:val>
                                        </p:tav>
                                        <p:tav tm="100000">
                                          <p:val>
                                            <p:fltVal val="1"/>
                                          </p:val>
                                        </p:tav>
                                      </p:tavLst>
                                    </p:anim>
                                    <p:anim calcmode="lin" valueType="num">
                                      <p:cBhvr>
                                        <p:cTn id="79" dur="2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000" fill="hold"/>
                                        <p:tgtEl>
                                          <p:spTgt spid="9"/>
                                        </p:tgtEl>
                                        <p:attrNameLst>
                                          <p:attrName>ppt_w</p:attrName>
                                        </p:attrNameLst>
                                      </p:cBhvr>
                                      <p:tavLst>
                                        <p:tav tm="0" fmla="#ppt_w*sin(2.5*pi*$)">
                                          <p:val>
                                            <p:fltVal val="0"/>
                                          </p:val>
                                        </p:tav>
                                        <p:tav tm="100000">
                                          <p:val>
                                            <p:fltVal val="1"/>
                                          </p:val>
                                        </p:tav>
                                      </p:tavLst>
                                    </p:anim>
                                    <p:anim calcmode="lin" valueType="num">
                                      <p:cBhvr>
                                        <p:cTn id="83" dur="2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2000" fill="hold"/>
                                        <p:tgtEl>
                                          <p:spTgt spid="10"/>
                                        </p:tgtEl>
                                        <p:attrNameLst>
                                          <p:attrName>ppt_w</p:attrName>
                                        </p:attrNameLst>
                                      </p:cBhvr>
                                      <p:tavLst>
                                        <p:tav tm="0" fmla="#ppt_w*sin(2.5*pi*$)">
                                          <p:val>
                                            <p:fltVal val="0"/>
                                          </p:val>
                                        </p:tav>
                                        <p:tav tm="100000">
                                          <p:val>
                                            <p:fltVal val="1"/>
                                          </p:val>
                                        </p:tav>
                                      </p:tavLst>
                                    </p:anim>
                                    <p:anim calcmode="lin" valueType="num">
                                      <p:cBhvr>
                                        <p:cTn id="87" dur="2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2000" fill="hold"/>
                                        <p:tgtEl>
                                          <p:spTgt spid="11"/>
                                        </p:tgtEl>
                                        <p:attrNameLst>
                                          <p:attrName>ppt_w</p:attrName>
                                        </p:attrNameLst>
                                      </p:cBhvr>
                                      <p:tavLst>
                                        <p:tav tm="0" fmla="#ppt_w*sin(2.5*pi*$)">
                                          <p:val>
                                            <p:fltVal val="0"/>
                                          </p:val>
                                        </p:tav>
                                        <p:tav tm="100000">
                                          <p:val>
                                            <p:fltVal val="1"/>
                                          </p:val>
                                        </p:tav>
                                      </p:tavLst>
                                    </p:anim>
                                    <p:anim calcmode="lin" valueType="num">
                                      <p:cBhvr>
                                        <p:cTn id="91" dur="2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2000" fill="hold"/>
                                        <p:tgtEl>
                                          <p:spTgt spid="12"/>
                                        </p:tgtEl>
                                        <p:attrNameLst>
                                          <p:attrName>ppt_w</p:attrName>
                                        </p:attrNameLst>
                                      </p:cBhvr>
                                      <p:tavLst>
                                        <p:tav tm="0" fmla="#ppt_w*sin(2.5*pi*$)">
                                          <p:val>
                                            <p:fltVal val="0"/>
                                          </p:val>
                                        </p:tav>
                                        <p:tav tm="100000">
                                          <p:val>
                                            <p:fltVal val="1"/>
                                          </p:val>
                                        </p:tav>
                                      </p:tavLst>
                                    </p:anim>
                                    <p:anim calcmode="lin" valueType="num">
                                      <p:cBhvr>
                                        <p:cTn id="95" dur="2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2000" fill="hold"/>
                                        <p:tgtEl>
                                          <p:spTgt spid="13"/>
                                        </p:tgtEl>
                                        <p:attrNameLst>
                                          <p:attrName>ppt_w</p:attrName>
                                        </p:attrNameLst>
                                      </p:cBhvr>
                                      <p:tavLst>
                                        <p:tav tm="0" fmla="#ppt_w*sin(2.5*pi*$)">
                                          <p:val>
                                            <p:fltVal val="0"/>
                                          </p:val>
                                        </p:tav>
                                        <p:tav tm="100000">
                                          <p:val>
                                            <p:fltVal val="1"/>
                                          </p:val>
                                        </p:tav>
                                      </p:tavLst>
                                    </p:anim>
                                    <p:anim calcmode="lin" valueType="num">
                                      <p:cBhvr>
                                        <p:cTn id="99" dur="2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2000" fill="hold"/>
                                        <p:tgtEl>
                                          <p:spTgt spid="14"/>
                                        </p:tgtEl>
                                        <p:attrNameLst>
                                          <p:attrName>ppt_w</p:attrName>
                                        </p:attrNameLst>
                                      </p:cBhvr>
                                      <p:tavLst>
                                        <p:tav tm="0" fmla="#ppt_w*sin(2.5*pi*$)">
                                          <p:val>
                                            <p:fltVal val="0"/>
                                          </p:val>
                                        </p:tav>
                                        <p:tav tm="100000">
                                          <p:val>
                                            <p:fltVal val="1"/>
                                          </p:val>
                                        </p:tav>
                                      </p:tavLst>
                                    </p:anim>
                                    <p:anim calcmode="lin" valueType="num">
                                      <p:cBhvr>
                                        <p:cTn id="103" dur="2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2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2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2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2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2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2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2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2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2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2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2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2000"/>
                                        <p:tgtEl>
                                          <p:spTgt spid="14"/>
                                        </p:tgtEl>
                                      </p:cBhvr>
                                    </p:animEffect>
                                  </p:childTnLst>
                                </p:cTn>
                              </p:par>
                            </p:childTnLst>
                          </p:cTn>
                        </p:par>
                        <p:par>
                          <p:cTn id="140" fill="hold">
                            <p:stCondLst>
                              <p:cond delay="2000"/>
                            </p:stCondLst>
                            <p:childTnLst>
                              <p:par>
                                <p:cTn id="141" presetID="2" presetClass="exit" presetSubtype="6" fill="hold" grpId="3" nodeType="after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1+ppt_w/2"/>
                                          </p:val>
                                        </p:tav>
                                      </p:tavLst>
                                    </p:anim>
                                    <p:anim calcmode="lin" valueType="num">
                                      <p:cBhvr additive="base">
                                        <p:cTn id="143" dur="2000"/>
                                        <p:tgtEl>
                                          <p:spTgt spid="5"/>
                                        </p:tgtEl>
                                        <p:attrNameLst>
                                          <p:attrName>ppt_y</p:attrName>
                                        </p:attrNameLst>
                                      </p:cBhvr>
                                      <p:tavLst>
                                        <p:tav tm="0">
                                          <p:val>
                                            <p:strVal val="ppt_y"/>
                                          </p:val>
                                        </p:tav>
                                        <p:tav tm="100000">
                                          <p:val>
                                            <p:strVal val="1+ppt_h/2"/>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1+ppt_w/2"/>
                                          </p:val>
                                        </p:tav>
                                      </p:tavLst>
                                    </p:anim>
                                    <p:anim calcmode="lin" valueType="num">
                                      <p:cBhvr additive="base">
                                        <p:cTn id="147" dur="2000"/>
                                        <p:tgtEl>
                                          <p:spTgt spid="8"/>
                                        </p:tgtEl>
                                        <p:attrNameLst>
                                          <p:attrName>ppt_y</p:attrName>
                                        </p:attrNameLst>
                                      </p:cBhvr>
                                      <p:tavLst>
                                        <p:tav tm="0">
                                          <p:val>
                                            <p:strVal val="ppt_y"/>
                                          </p:val>
                                        </p:tav>
                                        <p:tav tm="100000">
                                          <p:val>
                                            <p:strVal val="1+ppt_h/2"/>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2000"/>
                                        <p:tgtEl>
                                          <p:spTgt spid="11"/>
                                        </p:tgtEl>
                                        <p:attrNameLst>
                                          <p:attrName>ppt_x</p:attrName>
                                        </p:attrNameLst>
                                      </p:cBhvr>
                                      <p:tavLst>
                                        <p:tav tm="0">
                                          <p:val>
                                            <p:strVal val="ppt_x"/>
                                          </p:val>
                                        </p:tav>
                                        <p:tav tm="100000">
                                          <p:val>
                                            <p:strVal val="1+ppt_w/2"/>
                                          </p:val>
                                        </p:tav>
                                      </p:tavLst>
                                    </p:anim>
                                    <p:anim calcmode="lin" valueType="num">
                                      <p:cBhvr additive="base">
                                        <p:cTn id="151" dur="2000"/>
                                        <p:tgtEl>
                                          <p:spTgt spid="11"/>
                                        </p:tgtEl>
                                        <p:attrNameLst>
                                          <p:attrName>ppt_y</p:attrName>
                                        </p:attrNameLst>
                                      </p:cBhvr>
                                      <p:tavLst>
                                        <p:tav tm="0">
                                          <p:val>
                                            <p:strVal val="ppt_y"/>
                                          </p:val>
                                        </p:tav>
                                        <p:tav tm="100000">
                                          <p:val>
                                            <p:strVal val="1+ppt_h/2"/>
                                          </p:val>
                                        </p:tav>
                                      </p:tavLst>
                                    </p:anim>
                                    <p:set>
                                      <p:cBhvr>
                                        <p:cTn id="152" dur="1" fill="hold">
                                          <p:stCondLst>
                                            <p:cond delay="1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1+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9"/>
                                        </p:tgtEl>
                                        <p:attrNameLst>
                                          <p:attrName>ppt_x</p:attrName>
                                        </p:attrNameLst>
                                      </p:cBhvr>
                                      <p:tavLst>
                                        <p:tav tm="0">
                                          <p:val>
                                            <p:strVal val="ppt_x"/>
                                          </p:val>
                                        </p:tav>
                                        <p:tav tm="100000">
                                          <p:val>
                                            <p:strVal val="0-ppt_w/2"/>
                                          </p:val>
                                        </p:tav>
                                      </p:tavLst>
                                    </p:anim>
                                    <p:anim calcmode="lin" valueType="num">
                                      <p:cBhvr additive="base">
                                        <p:cTn id="159" dur="2000"/>
                                        <p:tgtEl>
                                          <p:spTgt spid="9"/>
                                        </p:tgtEl>
                                        <p:attrNameLst>
                                          <p:attrName>ppt_y</p:attrName>
                                        </p:attrNameLst>
                                      </p:cBhvr>
                                      <p:tavLst>
                                        <p:tav tm="0">
                                          <p:val>
                                            <p:strVal val="ppt_y"/>
                                          </p:val>
                                        </p:tav>
                                        <p:tav tm="100000">
                                          <p:val>
                                            <p:strVal val="1+ppt_h/2"/>
                                          </p:val>
                                        </p:tav>
                                      </p:tavLst>
                                    </p:anim>
                                    <p:set>
                                      <p:cBhvr>
                                        <p:cTn id="160" dur="1" fill="hold">
                                          <p:stCondLst>
                                            <p:cond delay="1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1+ppt_h/2"/>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3"/>
                                        </p:tgtEl>
                                        <p:attrNameLst>
                                          <p:attrName>ppt_x</p:attrName>
                                        </p:attrNameLst>
                                      </p:cBhvr>
                                      <p:tavLst>
                                        <p:tav tm="0">
                                          <p:val>
                                            <p:strVal val="ppt_x"/>
                                          </p:val>
                                        </p:tav>
                                        <p:tav tm="100000">
                                          <p:val>
                                            <p:strVal val="0-ppt_w/2"/>
                                          </p:val>
                                        </p:tav>
                                      </p:tavLst>
                                    </p:anim>
                                    <p:anim calcmode="lin" valueType="num">
                                      <p:cBhvr additive="base">
                                        <p:cTn id="167" dur="2000"/>
                                        <p:tgtEl>
                                          <p:spTgt spid="3"/>
                                        </p:tgtEl>
                                        <p:attrNameLst>
                                          <p:attrName>ppt_y</p:attrName>
                                        </p:attrNameLst>
                                      </p:cBhvr>
                                      <p:tavLst>
                                        <p:tav tm="0">
                                          <p:val>
                                            <p:strVal val="ppt_y"/>
                                          </p:val>
                                        </p:tav>
                                        <p:tav tm="100000">
                                          <p:val>
                                            <p:strVal val="0-ppt_h/2"/>
                                          </p:val>
                                        </p:tav>
                                      </p:tavLst>
                                    </p:anim>
                                    <p:set>
                                      <p:cBhvr>
                                        <p:cTn id="168" dur="1" fill="hold">
                                          <p:stCondLst>
                                            <p:cond delay="1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7"/>
                                        </p:tgtEl>
                                        <p:attrNameLst>
                                          <p:attrName>ppt_x</p:attrName>
                                        </p:attrNameLst>
                                      </p:cBhvr>
                                      <p:tavLst>
                                        <p:tav tm="0">
                                          <p:val>
                                            <p:strVal val="ppt_x"/>
                                          </p:val>
                                        </p:tav>
                                        <p:tav tm="100000">
                                          <p:val>
                                            <p:strVal val="0-ppt_w/2"/>
                                          </p:val>
                                        </p:tav>
                                      </p:tavLst>
                                    </p:anim>
                                    <p:anim calcmode="lin" valueType="num">
                                      <p:cBhvr additive="base">
                                        <p:cTn id="171" dur="2000"/>
                                        <p:tgtEl>
                                          <p:spTgt spid="7"/>
                                        </p:tgtEl>
                                        <p:attrNameLst>
                                          <p:attrName>ppt_y</p:attrName>
                                        </p:attrNameLst>
                                      </p:cBhvr>
                                      <p:tavLst>
                                        <p:tav tm="0">
                                          <p:val>
                                            <p:strVal val="ppt_y"/>
                                          </p:val>
                                        </p:tav>
                                        <p:tav tm="100000">
                                          <p:val>
                                            <p:strVal val="0-ppt_h/2"/>
                                          </p:val>
                                        </p:tav>
                                      </p:tavLst>
                                    </p:anim>
                                    <p:set>
                                      <p:cBhvr>
                                        <p:cTn id="172" dur="1" fill="hold">
                                          <p:stCondLst>
                                            <p:cond delay="1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3"/>
                                        </p:tgtEl>
                                        <p:attrNameLst>
                                          <p:attrName>ppt_x</p:attrName>
                                        </p:attrNameLst>
                                      </p:cBhvr>
                                      <p:tavLst>
                                        <p:tav tm="0">
                                          <p:val>
                                            <p:strVal val="ppt_x"/>
                                          </p:val>
                                        </p:tav>
                                        <p:tav tm="100000">
                                          <p:val>
                                            <p:strVal val="0-ppt_w/2"/>
                                          </p:val>
                                        </p:tav>
                                      </p:tavLst>
                                    </p:anim>
                                    <p:anim calcmode="lin" valueType="num">
                                      <p:cBhvr additive="base">
                                        <p:cTn id="175" dur="2000"/>
                                        <p:tgtEl>
                                          <p:spTgt spid="13"/>
                                        </p:tgtEl>
                                        <p:attrNameLst>
                                          <p:attrName>ppt_y</p:attrName>
                                        </p:attrNameLst>
                                      </p:cBhvr>
                                      <p:tavLst>
                                        <p:tav tm="0">
                                          <p:val>
                                            <p:strVal val="ppt_y"/>
                                          </p:val>
                                        </p:tav>
                                        <p:tav tm="100000">
                                          <p:val>
                                            <p:strVal val="0-ppt_h/2"/>
                                          </p:val>
                                        </p:tav>
                                      </p:tavLst>
                                    </p:anim>
                                    <p:set>
                                      <p:cBhvr>
                                        <p:cTn id="176" dur="1" fill="hold">
                                          <p:stCondLst>
                                            <p:cond delay="1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2000"/>
                                        <p:tgtEl>
                                          <p:spTgt spid="4"/>
                                        </p:tgtEl>
                                        <p:attrNameLst>
                                          <p:attrName>ppt_x</p:attrName>
                                        </p:attrNameLst>
                                      </p:cBhvr>
                                      <p:tavLst>
                                        <p:tav tm="0">
                                          <p:val>
                                            <p:strVal val="ppt_x"/>
                                          </p:val>
                                        </p:tav>
                                        <p:tav tm="100000">
                                          <p:val>
                                            <p:strVal val="1+ppt_w/2"/>
                                          </p:val>
                                        </p:tav>
                                      </p:tavLst>
                                    </p:anim>
                                    <p:anim calcmode="lin" valueType="num">
                                      <p:cBhvr additive="base">
                                        <p:cTn id="179" dur="2000"/>
                                        <p:tgtEl>
                                          <p:spTgt spid="4"/>
                                        </p:tgtEl>
                                        <p:attrNameLst>
                                          <p:attrName>ppt_y</p:attrName>
                                        </p:attrNameLst>
                                      </p:cBhvr>
                                      <p:tavLst>
                                        <p:tav tm="0">
                                          <p:val>
                                            <p:strVal val="ppt_y"/>
                                          </p:val>
                                        </p:tav>
                                        <p:tav tm="100000">
                                          <p:val>
                                            <p:strVal val="0-ppt_h/2"/>
                                          </p:val>
                                        </p:tav>
                                      </p:tavLst>
                                    </p:anim>
                                    <p:set>
                                      <p:cBhvr>
                                        <p:cTn id="180" dur="1" fill="hold">
                                          <p:stCondLst>
                                            <p:cond delay="1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1+ppt_w/2"/>
                                          </p:val>
                                        </p:tav>
                                      </p:tavLst>
                                    </p:anim>
                                    <p:anim calcmode="lin" valueType="num">
                                      <p:cBhvr additive="base">
                                        <p:cTn id="183" dur="2000"/>
                                        <p:tgtEl>
                                          <p:spTgt spid="10"/>
                                        </p:tgtEl>
                                        <p:attrNameLst>
                                          <p:attrName>ppt_y</p:attrName>
                                        </p:attrNameLst>
                                      </p:cBhvr>
                                      <p:tavLst>
                                        <p:tav tm="0">
                                          <p:val>
                                            <p:strVal val="ppt_y"/>
                                          </p:val>
                                        </p:tav>
                                        <p:tav tm="100000">
                                          <p:val>
                                            <p:strVal val="0-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1+ppt_w/2"/>
                                          </p:val>
                                        </p:tav>
                                      </p:tavLst>
                                    </p:anim>
                                    <p:anim calcmode="lin" valueType="num">
                                      <p:cBhvr additive="base">
                                        <p:cTn id="187" dur="2000"/>
                                        <p:tgtEl>
                                          <p:spTgt spid="14"/>
                                        </p:tgtEl>
                                        <p:attrNameLst>
                                          <p:attrName>ppt_y</p:attrName>
                                        </p:attrNameLst>
                                      </p:cBhvr>
                                      <p:tavLst>
                                        <p:tav tm="0">
                                          <p:val>
                                            <p:strVal val="ppt_y"/>
                                          </p:val>
                                        </p:tav>
                                        <p:tav tm="100000">
                                          <p:val>
                                            <p:strVal val="0-ppt_h/2"/>
                                          </p:val>
                                        </p:tav>
                                      </p:tavLst>
                                    </p:anim>
                                    <p:set>
                                      <p:cBhvr>
                                        <p:cTn id="188" dur="1" fill="hold">
                                          <p:stCondLst>
                                            <p:cond delay="1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2000"/>
                                        <p:tgtEl>
                                          <p:spTgt spid="3"/>
                                        </p:tgtEl>
                                        <p:attrNameLst>
                                          <p:attrName>ppt_h</p:attrName>
                                        </p:attrNameLst>
                                      </p:cBhvr>
                                      <p:tavLst>
                                        <p:tav tm="0">
                                          <p:val>
                                            <p:strVal val="ppt_h"/>
                                          </p:val>
                                        </p:tav>
                                        <p:tav tm="100000">
                                          <p:val>
                                            <p:strVal val="ppt_h"/>
                                          </p:val>
                                        </p:tav>
                                      </p:tavLst>
                                    </p:anim>
                                    <p:anim calcmode="lin" valueType="num">
                                      <p:cBhvr>
                                        <p:cTn id="19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2000"/>
                                        <p:tgtEl>
                                          <p:spTgt spid="4"/>
                                        </p:tgtEl>
                                        <p:attrNameLst>
                                          <p:attrName>ppt_h</p:attrName>
                                        </p:attrNameLst>
                                      </p:cBhvr>
                                      <p:tavLst>
                                        <p:tav tm="0">
                                          <p:val>
                                            <p:strVal val="ppt_h"/>
                                          </p:val>
                                        </p:tav>
                                        <p:tav tm="100000">
                                          <p:val>
                                            <p:strVal val="ppt_h"/>
                                          </p:val>
                                        </p:tav>
                                      </p:tavLst>
                                    </p:anim>
                                    <p:anim calcmode="lin" valueType="num">
                                      <p:cBhvr>
                                        <p:cTn id="19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1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2000"/>
                                        <p:tgtEl>
                                          <p:spTgt spid="5"/>
                                        </p:tgtEl>
                                        <p:attrNameLst>
                                          <p:attrName>ppt_h</p:attrName>
                                        </p:attrNameLst>
                                      </p:cBhvr>
                                      <p:tavLst>
                                        <p:tav tm="0">
                                          <p:val>
                                            <p:strVal val="ppt_h"/>
                                          </p:val>
                                        </p:tav>
                                        <p:tav tm="100000">
                                          <p:val>
                                            <p:strVal val="ppt_h"/>
                                          </p:val>
                                        </p:tav>
                                      </p:tavLst>
                                    </p:anim>
                                    <p:anim calcmode="lin" valueType="num">
                                      <p:cBhvr>
                                        <p:cTn id="19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2000"/>
                                        <p:tgtEl>
                                          <p:spTgt spid="6"/>
                                        </p:tgtEl>
                                        <p:attrNameLst>
                                          <p:attrName>ppt_h</p:attrName>
                                        </p:attrNameLst>
                                      </p:cBhvr>
                                      <p:tavLst>
                                        <p:tav tm="0">
                                          <p:val>
                                            <p:strVal val="ppt_h"/>
                                          </p:val>
                                        </p:tav>
                                        <p:tav tm="100000">
                                          <p:val>
                                            <p:strVal val="ppt_h"/>
                                          </p:val>
                                        </p:tav>
                                      </p:tavLst>
                                    </p:anim>
                                    <p:anim calcmode="lin" valueType="num">
                                      <p:cBhvr>
                                        <p:cTn id="20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1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2000"/>
                                        <p:tgtEl>
                                          <p:spTgt spid="7"/>
                                        </p:tgtEl>
                                        <p:attrNameLst>
                                          <p:attrName>ppt_h</p:attrName>
                                        </p:attrNameLst>
                                      </p:cBhvr>
                                      <p:tavLst>
                                        <p:tav tm="0">
                                          <p:val>
                                            <p:strVal val="ppt_h"/>
                                          </p:val>
                                        </p:tav>
                                        <p:tav tm="100000">
                                          <p:val>
                                            <p:strVal val="ppt_h"/>
                                          </p:val>
                                        </p:tav>
                                      </p:tavLst>
                                    </p:anim>
                                    <p:anim calcmode="lin" valueType="num">
                                      <p:cBhvr>
                                        <p:cTn id="20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2000"/>
                                        <p:tgtEl>
                                          <p:spTgt spid="8"/>
                                        </p:tgtEl>
                                        <p:attrNameLst>
                                          <p:attrName>ppt_h</p:attrName>
                                        </p:attrNameLst>
                                      </p:cBhvr>
                                      <p:tavLst>
                                        <p:tav tm="0">
                                          <p:val>
                                            <p:strVal val="ppt_h"/>
                                          </p:val>
                                        </p:tav>
                                        <p:tav tm="100000">
                                          <p:val>
                                            <p:strVal val="ppt_h"/>
                                          </p:val>
                                        </p:tav>
                                      </p:tavLst>
                                    </p:anim>
                                    <p:anim calcmode="lin" valueType="num">
                                      <p:cBhvr>
                                        <p:cTn id="21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1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2000"/>
                                        <p:tgtEl>
                                          <p:spTgt spid="9"/>
                                        </p:tgtEl>
                                        <p:attrNameLst>
                                          <p:attrName>ppt_h</p:attrName>
                                        </p:attrNameLst>
                                      </p:cBhvr>
                                      <p:tavLst>
                                        <p:tav tm="0">
                                          <p:val>
                                            <p:strVal val="ppt_h"/>
                                          </p:val>
                                        </p:tav>
                                        <p:tav tm="100000">
                                          <p:val>
                                            <p:strVal val="ppt_h"/>
                                          </p:val>
                                        </p:tav>
                                      </p:tavLst>
                                    </p:anim>
                                    <p:anim calcmode="lin" valueType="num">
                                      <p:cBhvr>
                                        <p:cTn id="21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2000"/>
                                        <p:tgtEl>
                                          <p:spTgt spid="10"/>
                                        </p:tgtEl>
                                        <p:attrNameLst>
                                          <p:attrName>ppt_h</p:attrName>
                                        </p:attrNameLst>
                                      </p:cBhvr>
                                      <p:tavLst>
                                        <p:tav tm="0">
                                          <p:val>
                                            <p:strVal val="ppt_h"/>
                                          </p:val>
                                        </p:tav>
                                        <p:tav tm="100000">
                                          <p:val>
                                            <p:strVal val="ppt_h"/>
                                          </p:val>
                                        </p:tav>
                                      </p:tavLst>
                                    </p:anim>
                                    <p:anim calcmode="lin" valueType="num">
                                      <p:cBhvr>
                                        <p:cTn id="21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1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2000"/>
                                        <p:tgtEl>
                                          <p:spTgt spid="11"/>
                                        </p:tgtEl>
                                        <p:attrNameLst>
                                          <p:attrName>ppt_h</p:attrName>
                                        </p:attrNameLst>
                                      </p:cBhvr>
                                      <p:tavLst>
                                        <p:tav tm="0">
                                          <p:val>
                                            <p:strVal val="ppt_h"/>
                                          </p:val>
                                        </p:tav>
                                        <p:tav tm="100000">
                                          <p:val>
                                            <p:strVal val="ppt_h"/>
                                          </p:val>
                                        </p:tav>
                                      </p:tavLst>
                                    </p:anim>
                                    <p:anim calcmode="lin" valueType="num">
                                      <p:cBhvr>
                                        <p:cTn id="22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2000"/>
                                        <p:tgtEl>
                                          <p:spTgt spid="12"/>
                                        </p:tgtEl>
                                        <p:attrNameLst>
                                          <p:attrName>ppt_h</p:attrName>
                                        </p:attrNameLst>
                                      </p:cBhvr>
                                      <p:tavLst>
                                        <p:tav tm="0">
                                          <p:val>
                                            <p:strVal val="ppt_h"/>
                                          </p:val>
                                        </p:tav>
                                        <p:tav tm="100000">
                                          <p:val>
                                            <p:strVal val="ppt_h"/>
                                          </p:val>
                                        </p:tav>
                                      </p:tavLst>
                                    </p:anim>
                                    <p:anim calcmode="lin" valueType="num">
                                      <p:cBhvr>
                                        <p:cTn id="22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2000"/>
                                        <p:tgtEl>
                                          <p:spTgt spid="13"/>
                                        </p:tgtEl>
                                        <p:attrNameLst>
                                          <p:attrName>ppt_h</p:attrName>
                                        </p:attrNameLst>
                                      </p:cBhvr>
                                      <p:tavLst>
                                        <p:tav tm="0">
                                          <p:val>
                                            <p:strVal val="ppt_h"/>
                                          </p:val>
                                        </p:tav>
                                        <p:tav tm="100000">
                                          <p:val>
                                            <p:strVal val="ppt_h"/>
                                          </p:val>
                                        </p:tav>
                                      </p:tavLst>
                                    </p:anim>
                                    <p:anim calcmode="lin" valueType="num">
                                      <p:cBhvr>
                                        <p:cTn id="23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2000"/>
                                        <p:tgtEl>
                                          <p:spTgt spid="14"/>
                                        </p:tgtEl>
                                        <p:attrNameLst>
                                          <p:attrName>ppt_h</p:attrName>
                                        </p:attrNameLst>
                                      </p:cBhvr>
                                      <p:tavLst>
                                        <p:tav tm="0">
                                          <p:val>
                                            <p:strVal val="ppt_h"/>
                                          </p:val>
                                        </p:tav>
                                        <p:tav tm="100000">
                                          <p:val>
                                            <p:strVal val="ppt_h"/>
                                          </p:val>
                                        </p:tav>
                                      </p:tavLst>
                                    </p:anim>
                                    <p:anim calcmode="lin" valueType="num">
                                      <p:cBhvr>
                                        <p:cTn id="23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14"/>
                                        </p:tgtEl>
                                        <p:attrNameLst>
                                          <p:attrName>style.visibility</p:attrName>
                                        </p:attrNameLst>
                                      </p:cBhvr>
                                      <p:to>
                                        <p:strVal val="hidden"/>
                                      </p:to>
                                    </p:set>
                                  </p:childTnLst>
                                </p:cTn>
                              </p:par>
                              <p:par>
                                <p:cTn id="237" presetID="23" presetClass="entr" presetSubtype="288"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2000" fill="hold"/>
                                        <p:tgtEl>
                                          <p:spTgt spid="2"/>
                                        </p:tgtEl>
                                        <p:attrNameLst>
                                          <p:attrName>ppt_w</p:attrName>
                                        </p:attrNameLst>
                                      </p:cBhvr>
                                      <p:tavLst>
                                        <p:tav tm="0">
                                          <p:val>
                                            <p:strVal val="4/3*#ppt_w"/>
                                          </p:val>
                                        </p:tav>
                                        <p:tav tm="100000">
                                          <p:val>
                                            <p:strVal val="#ppt_w"/>
                                          </p:val>
                                        </p:tav>
                                      </p:tavLst>
                                    </p:anim>
                                    <p:anim calcmode="lin" valueType="num">
                                      <p:cBhvr>
                                        <p:cTn id="240" dur="2000" fill="hold"/>
                                        <p:tgtEl>
                                          <p:spTgt spid="2"/>
                                        </p:tgtEl>
                                        <p:attrNameLst>
                                          <p:attrName>ppt_h</p:attrName>
                                        </p:attrNameLst>
                                      </p:cBhvr>
                                      <p:tavLst>
                                        <p:tav tm="0">
                                          <p:val>
                                            <p:strVal val="4/3*#ppt_h"/>
                                          </p:val>
                                        </p:tav>
                                        <p:tav tm="100000">
                                          <p:val>
                                            <p:strVal val="#ppt_h"/>
                                          </p:val>
                                        </p:tav>
                                      </p:tavLst>
                                    </p:anim>
                                  </p:childTnLst>
                                </p:cTn>
                              </p:par>
                              <p:par>
                                <p:cTn id="241" presetID="16" presetClass="entr" presetSubtype="37"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arn(outVertical)">
                                      <p:cBhvr>
                                        <p:cTn id="2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27a72b845cbc7da168ddfd9a949baa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4d39c2fa67deaad4e834be40b340ba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548314">
            <a:off x="4454983" y="475717"/>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8242166">
            <a:off x="3167933" y="477028"/>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548314">
            <a:off x="4454981" y="1118642"/>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8242166">
            <a:off x="3167931" y="1119953"/>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548314">
            <a:off x="4454984" y="1690163"/>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242166">
            <a:off x="3167934" y="1691474"/>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548314">
            <a:off x="4454982" y="2333088"/>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242166">
            <a:off x="3167932" y="2334399"/>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548314">
            <a:off x="4454984" y="2833172"/>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8242166">
            <a:off x="3167934" y="2834483"/>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548314">
            <a:off x="4454982" y="3476097"/>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242166">
            <a:off x="3167932" y="3477408"/>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548314">
            <a:off x="4454984" y="4047619"/>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242166">
            <a:off x="3167934" y="4048930"/>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548314">
            <a:off x="4454982" y="4690544"/>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8242166">
            <a:off x="3167932" y="4691855"/>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548314">
            <a:off x="1811776" y="475718"/>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8242166">
            <a:off x="524726" y="477029"/>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548314">
            <a:off x="1811774" y="1118643"/>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8242166">
            <a:off x="524724" y="1119954"/>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548314">
            <a:off x="1811777" y="1690164"/>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8242166">
            <a:off x="524727" y="1691475"/>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548314">
            <a:off x="1811775" y="2333089"/>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8242166">
            <a:off x="524725" y="2334400"/>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548314">
            <a:off x="1811777" y="2833173"/>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8242166">
            <a:off x="524727" y="2834484"/>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548314">
            <a:off x="1811775" y="3476098"/>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8242166">
            <a:off x="524725" y="3477409"/>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548314">
            <a:off x="1811777" y="4047620"/>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8242166">
            <a:off x="524727" y="4048931"/>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548314">
            <a:off x="1811775" y="4690545"/>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8242166">
            <a:off x="524725" y="4691856"/>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548314">
            <a:off x="7098188" y="475718"/>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8242166">
            <a:off x="5811138" y="477029"/>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548314">
            <a:off x="7098186" y="1118643"/>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8242166">
            <a:off x="5811136" y="1119954"/>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548314">
            <a:off x="7098189" y="1690164"/>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8242166">
            <a:off x="5811139" y="1691475"/>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548314">
            <a:off x="7098187" y="2333089"/>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8242166">
            <a:off x="5811137" y="2334400"/>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548314">
            <a:off x="7098189" y="2833173"/>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8242166">
            <a:off x="5811139" y="2834484"/>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548314">
            <a:off x="7098187" y="3476098"/>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8242166">
            <a:off x="5811137" y="3477409"/>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548314">
            <a:off x="7098189" y="4047620"/>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8242166">
            <a:off x="5811139" y="4048931"/>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548314">
            <a:off x="7098187" y="4690545"/>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8242166">
            <a:off x="5811137" y="4691856"/>
            <a:ext cx="1501037" cy="236694"/>
          </a:xfrm>
          <a:prstGeom prst="rect">
            <a:avLst/>
          </a:prstGeom>
          <a:gradFill flip="none" rotWithShape="1">
            <a:gsLst>
              <a:gs pos="33000">
                <a:srgbClr val="ECD89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214346" y="-285770"/>
            <a:ext cx="9715568" cy="5929354"/>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1+#ppt_w/2"/>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1+#ppt_w/2"/>
                                          </p:val>
                                        </p:tav>
                                        <p:tav tm="100000">
                                          <p:val>
                                            <p:strVal val="#ppt_x"/>
                                          </p:val>
                                        </p:tav>
                                      </p:tavLst>
                                    </p:anim>
                                    <p:anim calcmode="lin" valueType="num">
                                      <p:cBhvr additive="base">
                                        <p:cTn id="39" dur="3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3000" fill="hold"/>
                                        <p:tgtEl>
                                          <p:spTgt spid="3"/>
                                        </p:tgtEl>
                                        <p:attrNameLst>
                                          <p:attrName>ppt_x</p:attrName>
                                        </p:attrNameLst>
                                      </p:cBhvr>
                                      <p:tavLst>
                                        <p:tav tm="0">
                                          <p:val>
                                            <p:strVal val="0-#ppt_w/2"/>
                                          </p:val>
                                        </p:tav>
                                        <p:tav tm="100000">
                                          <p:val>
                                            <p:strVal val="#ppt_x"/>
                                          </p:val>
                                        </p:tav>
                                      </p:tavLst>
                                    </p:anim>
                                    <p:anim calcmode="lin" valueType="num">
                                      <p:cBhvr additive="base">
                                        <p:cTn id="43" dur="3000" fill="hold"/>
                                        <p:tgtEl>
                                          <p:spTgt spid="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0-#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0-#ppt_w/2"/>
                                          </p:val>
                                        </p:tav>
                                        <p:tav tm="100000">
                                          <p:val>
                                            <p:strVal val="#ppt_x"/>
                                          </p:val>
                                        </p:tav>
                                      </p:tavLst>
                                    </p:anim>
                                    <p:anim calcmode="lin" valueType="num">
                                      <p:cBhvr additive="base">
                                        <p:cTn id="71" dur="3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1+#ppt_w/2"/>
                                          </p:val>
                                        </p:tav>
                                        <p:tav tm="100000">
                                          <p:val>
                                            <p:strVal val="#ppt_x"/>
                                          </p:val>
                                        </p:tav>
                                      </p:tavLst>
                                    </p:anim>
                                    <p:anim calcmode="lin" valueType="num">
                                      <p:cBhvr additive="base">
                                        <p:cTn id="75" dur="3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1+#ppt_w/2"/>
                                          </p:val>
                                        </p:tav>
                                        <p:tav tm="100000">
                                          <p:val>
                                            <p:strVal val="#ppt_x"/>
                                          </p:val>
                                        </p:tav>
                                      </p:tavLst>
                                    </p:anim>
                                    <p:anim calcmode="lin" valueType="num">
                                      <p:cBhvr additive="base">
                                        <p:cTn id="87" dur="3000" fill="hold"/>
                                        <p:tgtEl>
                                          <p:spTgt spid="26"/>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3000" fill="hold"/>
                                        <p:tgtEl>
                                          <p:spTgt spid="28"/>
                                        </p:tgtEl>
                                        <p:attrNameLst>
                                          <p:attrName>ppt_x</p:attrName>
                                        </p:attrNameLst>
                                      </p:cBhvr>
                                      <p:tavLst>
                                        <p:tav tm="0">
                                          <p:val>
                                            <p:strVal val="1+#ppt_w/2"/>
                                          </p:val>
                                        </p:tav>
                                        <p:tav tm="100000">
                                          <p:val>
                                            <p:strVal val="#ppt_x"/>
                                          </p:val>
                                        </p:tav>
                                      </p:tavLst>
                                    </p:anim>
                                    <p:anim calcmode="lin" valueType="num">
                                      <p:cBhvr additive="base">
                                        <p:cTn id="91" dur="3000" fill="hold"/>
                                        <p:tgtEl>
                                          <p:spTgt spid="28"/>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3000" fill="hold"/>
                                        <p:tgtEl>
                                          <p:spTgt spid="32"/>
                                        </p:tgtEl>
                                        <p:attrNameLst>
                                          <p:attrName>ppt_x</p:attrName>
                                        </p:attrNameLst>
                                      </p:cBhvr>
                                      <p:tavLst>
                                        <p:tav tm="0">
                                          <p:val>
                                            <p:strVal val="1+#ppt_w/2"/>
                                          </p:val>
                                        </p:tav>
                                        <p:tav tm="100000">
                                          <p:val>
                                            <p:strVal val="#ppt_x"/>
                                          </p:val>
                                        </p:tav>
                                      </p:tavLst>
                                    </p:anim>
                                    <p:anim calcmode="lin" valueType="num">
                                      <p:cBhvr additive="base">
                                        <p:cTn id="99" dur="3000" fill="hold"/>
                                        <p:tgtEl>
                                          <p:spTgt spid="32"/>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1+#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3000" fill="hold"/>
                                        <p:tgtEl>
                                          <p:spTgt spid="19"/>
                                        </p:tgtEl>
                                        <p:attrNameLst>
                                          <p:attrName>ppt_x</p:attrName>
                                        </p:attrNameLst>
                                      </p:cBhvr>
                                      <p:tavLst>
                                        <p:tav tm="0">
                                          <p:val>
                                            <p:strVal val="0-#ppt_w/2"/>
                                          </p:val>
                                        </p:tav>
                                        <p:tav tm="100000">
                                          <p:val>
                                            <p:strVal val="#ppt_x"/>
                                          </p:val>
                                        </p:tav>
                                      </p:tavLst>
                                    </p:anim>
                                    <p:anim calcmode="lin" valueType="num">
                                      <p:cBhvr additive="base">
                                        <p:cTn id="107" dur="3000" fill="hold"/>
                                        <p:tgtEl>
                                          <p:spTgt spid="19"/>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0-#ppt_w/2"/>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3000" fill="hold"/>
                                        <p:tgtEl>
                                          <p:spTgt spid="23"/>
                                        </p:tgtEl>
                                        <p:attrNameLst>
                                          <p:attrName>ppt_x</p:attrName>
                                        </p:attrNameLst>
                                      </p:cBhvr>
                                      <p:tavLst>
                                        <p:tav tm="0">
                                          <p:val>
                                            <p:strVal val="0-#ppt_w/2"/>
                                          </p:val>
                                        </p:tav>
                                        <p:tav tm="100000">
                                          <p:val>
                                            <p:strVal val="#ppt_x"/>
                                          </p:val>
                                        </p:tav>
                                      </p:tavLst>
                                    </p:anim>
                                    <p:anim calcmode="lin" valueType="num">
                                      <p:cBhvr additive="base">
                                        <p:cTn id="115" dur="3000" fill="hold"/>
                                        <p:tgtEl>
                                          <p:spTgt spid="23"/>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0-#ppt_w/2"/>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0-#ppt_w/2"/>
                                          </p:val>
                                        </p:tav>
                                        <p:tav tm="100000">
                                          <p:val>
                                            <p:strVal val="#ppt_x"/>
                                          </p:val>
                                        </p:tav>
                                      </p:tavLst>
                                    </p:anim>
                                    <p:anim calcmode="lin" valueType="num">
                                      <p:cBhvr additive="base">
                                        <p:cTn id="123" dur="3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9"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3000" fill="hold"/>
                                        <p:tgtEl>
                                          <p:spTgt spid="29"/>
                                        </p:tgtEl>
                                        <p:attrNameLst>
                                          <p:attrName>ppt_x</p:attrName>
                                        </p:attrNameLst>
                                      </p:cBhvr>
                                      <p:tavLst>
                                        <p:tav tm="0">
                                          <p:val>
                                            <p:strVal val="0-#ppt_w/2"/>
                                          </p:val>
                                        </p:tav>
                                        <p:tav tm="100000">
                                          <p:val>
                                            <p:strVal val="#ppt_x"/>
                                          </p:val>
                                        </p:tav>
                                      </p:tavLst>
                                    </p:anim>
                                    <p:anim calcmode="lin" valueType="num">
                                      <p:cBhvr additive="base">
                                        <p:cTn id="127" dur="3000" fill="hold"/>
                                        <p:tgtEl>
                                          <p:spTgt spid="29"/>
                                        </p:tgtEl>
                                        <p:attrNameLst>
                                          <p:attrName>ppt_y</p:attrName>
                                        </p:attrNameLst>
                                      </p:cBhvr>
                                      <p:tavLst>
                                        <p:tav tm="0">
                                          <p:val>
                                            <p:strVal val="0-#ppt_h/2"/>
                                          </p:val>
                                        </p:tav>
                                        <p:tav tm="100000">
                                          <p:val>
                                            <p:strVal val="#ppt_y"/>
                                          </p:val>
                                        </p:tav>
                                      </p:tavLst>
                                    </p:anim>
                                  </p:childTnLst>
                                </p:cTn>
                              </p:par>
                              <p:par>
                                <p:cTn id="128" presetID="2" presetClass="entr" presetSubtype="9"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 calcmode="lin" valueType="num">
                                      <p:cBhvr additive="base">
                                        <p:cTn id="130" dur="3000" fill="hold"/>
                                        <p:tgtEl>
                                          <p:spTgt spid="31"/>
                                        </p:tgtEl>
                                        <p:attrNameLst>
                                          <p:attrName>ppt_x</p:attrName>
                                        </p:attrNameLst>
                                      </p:cBhvr>
                                      <p:tavLst>
                                        <p:tav tm="0">
                                          <p:val>
                                            <p:strVal val="0-#ppt_w/2"/>
                                          </p:val>
                                        </p:tav>
                                        <p:tav tm="100000">
                                          <p:val>
                                            <p:strVal val="#ppt_x"/>
                                          </p:val>
                                        </p:tav>
                                      </p:tavLst>
                                    </p:anim>
                                    <p:anim calcmode="lin" valueType="num">
                                      <p:cBhvr additive="base">
                                        <p:cTn id="131" dur="3000" fill="hold"/>
                                        <p:tgtEl>
                                          <p:spTgt spid="31"/>
                                        </p:tgtEl>
                                        <p:attrNameLst>
                                          <p:attrName>ppt_y</p:attrName>
                                        </p:attrNameLst>
                                      </p:cBhvr>
                                      <p:tavLst>
                                        <p:tav tm="0">
                                          <p:val>
                                            <p:strVal val="0-#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3000" fill="hold"/>
                                        <p:tgtEl>
                                          <p:spTgt spid="33"/>
                                        </p:tgtEl>
                                        <p:attrNameLst>
                                          <p:attrName>ppt_x</p:attrName>
                                        </p:attrNameLst>
                                      </p:cBhvr>
                                      <p:tavLst>
                                        <p:tav tm="0">
                                          <p:val>
                                            <p:strVal val="0-#ppt_w/2"/>
                                          </p:val>
                                        </p:tav>
                                        <p:tav tm="100000">
                                          <p:val>
                                            <p:strVal val="#ppt_x"/>
                                          </p:val>
                                        </p:tav>
                                      </p:tavLst>
                                    </p:anim>
                                    <p:anim calcmode="lin" valueType="num">
                                      <p:cBhvr additive="base">
                                        <p:cTn id="135" dur="3000" fill="hold"/>
                                        <p:tgtEl>
                                          <p:spTgt spid="33"/>
                                        </p:tgtEl>
                                        <p:attrNameLst>
                                          <p:attrName>ppt_y</p:attrName>
                                        </p:attrNameLst>
                                      </p:cBhvr>
                                      <p:tavLst>
                                        <p:tav tm="0">
                                          <p:val>
                                            <p:strVal val="0-#ppt_h/2"/>
                                          </p:val>
                                        </p:tav>
                                        <p:tav tm="100000">
                                          <p:val>
                                            <p:strVal val="#ppt_y"/>
                                          </p:val>
                                        </p:tav>
                                      </p:tavLst>
                                    </p:anim>
                                  </p:childTnLst>
                                </p:cTn>
                              </p:par>
                              <p:par>
                                <p:cTn id="136" presetID="2" presetClass="entr" presetSubtype="3"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1+#ppt_w/2"/>
                                          </p:val>
                                        </p:tav>
                                        <p:tav tm="100000">
                                          <p:val>
                                            <p:strVal val="#ppt_x"/>
                                          </p:val>
                                        </p:tav>
                                      </p:tavLst>
                                    </p:anim>
                                    <p:anim calcmode="lin" valueType="num">
                                      <p:cBhvr additive="base">
                                        <p:cTn id="139" dur="3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1+#ppt_w/2"/>
                                          </p:val>
                                        </p:tav>
                                        <p:tav tm="100000">
                                          <p:val>
                                            <p:strVal val="#ppt_x"/>
                                          </p:val>
                                        </p:tav>
                                      </p:tavLst>
                                    </p:anim>
                                    <p:anim calcmode="lin" valueType="num">
                                      <p:cBhvr additive="base">
                                        <p:cTn id="143" dur="3000" fill="hold"/>
                                        <p:tgtEl>
                                          <p:spTgt spid="38"/>
                                        </p:tgtEl>
                                        <p:attrNameLst>
                                          <p:attrName>ppt_y</p:attrName>
                                        </p:attrNameLst>
                                      </p:cBhvr>
                                      <p:tavLst>
                                        <p:tav tm="0">
                                          <p:val>
                                            <p:strVal val="0-#ppt_h/2"/>
                                          </p:val>
                                        </p:tav>
                                        <p:tav tm="100000">
                                          <p:val>
                                            <p:strVal val="#ppt_y"/>
                                          </p:val>
                                        </p:tav>
                                      </p:tavLst>
                                    </p:anim>
                                  </p:childTnLst>
                                </p:cTn>
                              </p:par>
                              <p:par>
                                <p:cTn id="144" presetID="2" presetClass="entr" presetSubtype="3"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1+#ppt_w/2"/>
                                          </p:val>
                                        </p:tav>
                                        <p:tav tm="100000">
                                          <p:val>
                                            <p:strVal val="#ppt_x"/>
                                          </p:val>
                                        </p:tav>
                                      </p:tavLst>
                                    </p:anim>
                                    <p:anim calcmode="lin" valueType="num">
                                      <p:cBhvr additive="base">
                                        <p:cTn id="147" dur="3000" fill="hold"/>
                                        <p:tgtEl>
                                          <p:spTgt spid="40"/>
                                        </p:tgtEl>
                                        <p:attrNameLst>
                                          <p:attrName>ppt_y</p:attrName>
                                        </p:attrNameLst>
                                      </p:cBhvr>
                                      <p:tavLst>
                                        <p:tav tm="0">
                                          <p:val>
                                            <p:strVal val="0-#ppt_h/2"/>
                                          </p:val>
                                        </p:tav>
                                        <p:tav tm="100000">
                                          <p:val>
                                            <p:strVal val="#ppt_y"/>
                                          </p:val>
                                        </p:tav>
                                      </p:tavLst>
                                    </p:anim>
                                  </p:childTnLst>
                                </p:cTn>
                              </p:par>
                              <p:par>
                                <p:cTn id="148" presetID="2" presetClass="entr" presetSubtype="3" fill="hold" grpId="0" nodeType="withEffect">
                                  <p:stCondLst>
                                    <p:cond delay="0"/>
                                  </p:stCondLst>
                                  <p:childTnLst>
                                    <p:set>
                                      <p:cBhvr>
                                        <p:cTn id="149" dur="1" fill="hold">
                                          <p:stCondLst>
                                            <p:cond delay="0"/>
                                          </p:stCondLst>
                                        </p:cTn>
                                        <p:tgtEl>
                                          <p:spTgt spid="42"/>
                                        </p:tgtEl>
                                        <p:attrNameLst>
                                          <p:attrName>style.visibility</p:attrName>
                                        </p:attrNameLst>
                                      </p:cBhvr>
                                      <p:to>
                                        <p:strVal val="visible"/>
                                      </p:to>
                                    </p:set>
                                    <p:anim calcmode="lin" valueType="num">
                                      <p:cBhvr additive="base">
                                        <p:cTn id="150" dur="3000" fill="hold"/>
                                        <p:tgtEl>
                                          <p:spTgt spid="42"/>
                                        </p:tgtEl>
                                        <p:attrNameLst>
                                          <p:attrName>ppt_x</p:attrName>
                                        </p:attrNameLst>
                                      </p:cBhvr>
                                      <p:tavLst>
                                        <p:tav tm="0">
                                          <p:val>
                                            <p:strVal val="1+#ppt_w/2"/>
                                          </p:val>
                                        </p:tav>
                                        <p:tav tm="100000">
                                          <p:val>
                                            <p:strVal val="#ppt_x"/>
                                          </p:val>
                                        </p:tav>
                                      </p:tavLst>
                                    </p:anim>
                                    <p:anim calcmode="lin" valueType="num">
                                      <p:cBhvr additive="base">
                                        <p:cTn id="151" dur="3000" fill="hold"/>
                                        <p:tgtEl>
                                          <p:spTgt spid="42"/>
                                        </p:tgtEl>
                                        <p:attrNameLst>
                                          <p:attrName>ppt_y</p:attrName>
                                        </p:attrNameLst>
                                      </p:cBhvr>
                                      <p:tavLst>
                                        <p:tav tm="0">
                                          <p:val>
                                            <p:strVal val="0-#ppt_h/2"/>
                                          </p:val>
                                        </p:tav>
                                        <p:tav tm="100000">
                                          <p:val>
                                            <p:strVal val="#ppt_y"/>
                                          </p:val>
                                        </p:tav>
                                      </p:tavLst>
                                    </p:anim>
                                  </p:childTnLst>
                                </p:cTn>
                              </p:par>
                              <p:par>
                                <p:cTn id="152" presetID="2" presetClass="entr" presetSubtype="3" fill="hold" grpId="0" nodeType="withEffect">
                                  <p:stCondLst>
                                    <p:cond delay="0"/>
                                  </p:stCondLst>
                                  <p:childTnLst>
                                    <p:set>
                                      <p:cBhvr>
                                        <p:cTn id="153" dur="1" fill="hold">
                                          <p:stCondLst>
                                            <p:cond delay="0"/>
                                          </p:stCondLst>
                                        </p:cTn>
                                        <p:tgtEl>
                                          <p:spTgt spid="44"/>
                                        </p:tgtEl>
                                        <p:attrNameLst>
                                          <p:attrName>style.visibility</p:attrName>
                                        </p:attrNameLst>
                                      </p:cBhvr>
                                      <p:to>
                                        <p:strVal val="visible"/>
                                      </p:to>
                                    </p:set>
                                    <p:anim calcmode="lin" valueType="num">
                                      <p:cBhvr additive="base">
                                        <p:cTn id="154" dur="3000" fill="hold"/>
                                        <p:tgtEl>
                                          <p:spTgt spid="44"/>
                                        </p:tgtEl>
                                        <p:attrNameLst>
                                          <p:attrName>ppt_x</p:attrName>
                                        </p:attrNameLst>
                                      </p:cBhvr>
                                      <p:tavLst>
                                        <p:tav tm="0">
                                          <p:val>
                                            <p:strVal val="1+#ppt_w/2"/>
                                          </p:val>
                                        </p:tav>
                                        <p:tav tm="100000">
                                          <p:val>
                                            <p:strVal val="#ppt_x"/>
                                          </p:val>
                                        </p:tav>
                                      </p:tavLst>
                                    </p:anim>
                                    <p:anim calcmode="lin" valueType="num">
                                      <p:cBhvr additive="base">
                                        <p:cTn id="155" dur="3000" fill="hold"/>
                                        <p:tgtEl>
                                          <p:spTgt spid="44"/>
                                        </p:tgtEl>
                                        <p:attrNameLst>
                                          <p:attrName>ppt_y</p:attrName>
                                        </p:attrNameLst>
                                      </p:cBhvr>
                                      <p:tavLst>
                                        <p:tav tm="0">
                                          <p:val>
                                            <p:strVal val="0-#ppt_h/2"/>
                                          </p:val>
                                        </p:tav>
                                        <p:tav tm="100000">
                                          <p:val>
                                            <p:strVal val="#ppt_y"/>
                                          </p:val>
                                        </p:tav>
                                      </p:tavLst>
                                    </p:anim>
                                  </p:childTnLst>
                                </p:cTn>
                              </p:par>
                              <p:par>
                                <p:cTn id="156" presetID="2" presetClass="entr" presetSubtype="3" fill="hold" grpId="0" nodeType="withEffect">
                                  <p:stCondLst>
                                    <p:cond delay="0"/>
                                  </p:stCondLst>
                                  <p:childTnLst>
                                    <p:set>
                                      <p:cBhvr>
                                        <p:cTn id="157" dur="1" fill="hold">
                                          <p:stCondLst>
                                            <p:cond delay="0"/>
                                          </p:stCondLst>
                                        </p:cTn>
                                        <p:tgtEl>
                                          <p:spTgt spid="46"/>
                                        </p:tgtEl>
                                        <p:attrNameLst>
                                          <p:attrName>style.visibility</p:attrName>
                                        </p:attrNameLst>
                                      </p:cBhvr>
                                      <p:to>
                                        <p:strVal val="visible"/>
                                      </p:to>
                                    </p:set>
                                    <p:anim calcmode="lin" valueType="num">
                                      <p:cBhvr additive="base">
                                        <p:cTn id="158" dur="3000" fill="hold"/>
                                        <p:tgtEl>
                                          <p:spTgt spid="46"/>
                                        </p:tgtEl>
                                        <p:attrNameLst>
                                          <p:attrName>ppt_x</p:attrName>
                                        </p:attrNameLst>
                                      </p:cBhvr>
                                      <p:tavLst>
                                        <p:tav tm="0">
                                          <p:val>
                                            <p:strVal val="1+#ppt_w/2"/>
                                          </p:val>
                                        </p:tav>
                                        <p:tav tm="100000">
                                          <p:val>
                                            <p:strVal val="#ppt_x"/>
                                          </p:val>
                                        </p:tav>
                                      </p:tavLst>
                                    </p:anim>
                                    <p:anim calcmode="lin" valueType="num">
                                      <p:cBhvr additive="base">
                                        <p:cTn id="159" dur="3000" fill="hold"/>
                                        <p:tgtEl>
                                          <p:spTgt spid="46"/>
                                        </p:tgtEl>
                                        <p:attrNameLst>
                                          <p:attrName>ppt_y</p:attrName>
                                        </p:attrNameLst>
                                      </p:cBhvr>
                                      <p:tavLst>
                                        <p:tav tm="0">
                                          <p:val>
                                            <p:strVal val="0-#ppt_h/2"/>
                                          </p:val>
                                        </p:tav>
                                        <p:tav tm="100000">
                                          <p:val>
                                            <p:strVal val="#ppt_y"/>
                                          </p:val>
                                        </p:tav>
                                      </p:tavLst>
                                    </p:anim>
                                  </p:childTnLst>
                                </p:cTn>
                              </p:par>
                              <p:par>
                                <p:cTn id="160" presetID="2" presetClass="entr" presetSubtype="3" fill="hold" grpId="0" nodeType="withEffect">
                                  <p:stCondLst>
                                    <p:cond delay="0"/>
                                  </p:stCondLst>
                                  <p:childTnLst>
                                    <p:set>
                                      <p:cBhvr>
                                        <p:cTn id="161" dur="1" fill="hold">
                                          <p:stCondLst>
                                            <p:cond delay="0"/>
                                          </p:stCondLst>
                                        </p:cTn>
                                        <p:tgtEl>
                                          <p:spTgt spid="48"/>
                                        </p:tgtEl>
                                        <p:attrNameLst>
                                          <p:attrName>style.visibility</p:attrName>
                                        </p:attrNameLst>
                                      </p:cBhvr>
                                      <p:to>
                                        <p:strVal val="visible"/>
                                      </p:to>
                                    </p:set>
                                    <p:anim calcmode="lin" valueType="num">
                                      <p:cBhvr additive="base">
                                        <p:cTn id="162" dur="3000" fill="hold"/>
                                        <p:tgtEl>
                                          <p:spTgt spid="48"/>
                                        </p:tgtEl>
                                        <p:attrNameLst>
                                          <p:attrName>ppt_x</p:attrName>
                                        </p:attrNameLst>
                                      </p:cBhvr>
                                      <p:tavLst>
                                        <p:tav tm="0">
                                          <p:val>
                                            <p:strVal val="1+#ppt_w/2"/>
                                          </p:val>
                                        </p:tav>
                                        <p:tav tm="100000">
                                          <p:val>
                                            <p:strVal val="#ppt_x"/>
                                          </p:val>
                                        </p:tav>
                                      </p:tavLst>
                                    </p:anim>
                                    <p:anim calcmode="lin" valueType="num">
                                      <p:cBhvr additive="base">
                                        <p:cTn id="163" dur="3000" fill="hold"/>
                                        <p:tgtEl>
                                          <p:spTgt spid="48"/>
                                        </p:tgtEl>
                                        <p:attrNameLst>
                                          <p:attrName>ppt_y</p:attrName>
                                        </p:attrNameLst>
                                      </p:cBhvr>
                                      <p:tavLst>
                                        <p:tav tm="0">
                                          <p:val>
                                            <p:strVal val="0-#ppt_h/2"/>
                                          </p:val>
                                        </p:tav>
                                        <p:tav tm="100000">
                                          <p:val>
                                            <p:strVal val="#ppt_y"/>
                                          </p:val>
                                        </p:tav>
                                      </p:tavLst>
                                    </p:anim>
                                  </p:childTnLst>
                                </p:cTn>
                              </p:par>
                              <p:par>
                                <p:cTn id="164" presetID="2" presetClass="entr" presetSubtype="3" fill="hold" grpId="0" nodeType="withEffect">
                                  <p:stCondLst>
                                    <p:cond delay="0"/>
                                  </p:stCondLst>
                                  <p:childTnLst>
                                    <p:set>
                                      <p:cBhvr>
                                        <p:cTn id="165" dur="1" fill="hold">
                                          <p:stCondLst>
                                            <p:cond delay="0"/>
                                          </p:stCondLst>
                                        </p:cTn>
                                        <p:tgtEl>
                                          <p:spTgt spid="50"/>
                                        </p:tgtEl>
                                        <p:attrNameLst>
                                          <p:attrName>style.visibility</p:attrName>
                                        </p:attrNameLst>
                                      </p:cBhvr>
                                      <p:to>
                                        <p:strVal val="visible"/>
                                      </p:to>
                                    </p:set>
                                    <p:anim calcmode="lin" valueType="num">
                                      <p:cBhvr additive="base">
                                        <p:cTn id="166" dur="3000" fill="hold"/>
                                        <p:tgtEl>
                                          <p:spTgt spid="50"/>
                                        </p:tgtEl>
                                        <p:attrNameLst>
                                          <p:attrName>ppt_x</p:attrName>
                                        </p:attrNameLst>
                                      </p:cBhvr>
                                      <p:tavLst>
                                        <p:tav tm="0">
                                          <p:val>
                                            <p:strVal val="1+#ppt_w/2"/>
                                          </p:val>
                                        </p:tav>
                                        <p:tav tm="100000">
                                          <p:val>
                                            <p:strVal val="#ppt_x"/>
                                          </p:val>
                                        </p:tav>
                                      </p:tavLst>
                                    </p:anim>
                                    <p:anim calcmode="lin" valueType="num">
                                      <p:cBhvr additive="base">
                                        <p:cTn id="167" dur="3000" fill="hold"/>
                                        <p:tgtEl>
                                          <p:spTgt spid="50"/>
                                        </p:tgtEl>
                                        <p:attrNameLst>
                                          <p:attrName>ppt_y</p:attrName>
                                        </p:attrNameLst>
                                      </p:cBhvr>
                                      <p:tavLst>
                                        <p:tav tm="0">
                                          <p:val>
                                            <p:strVal val="0-#ppt_h/2"/>
                                          </p:val>
                                        </p:tav>
                                        <p:tav tm="100000">
                                          <p:val>
                                            <p:strVal val="#ppt_y"/>
                                          </p:val>
                                        </p:tav>
                                      </p:tavLst>
                                    </p:anim>
                                  </p:childTnLst>
                                </p:cTn>
                              </p:par>
                              <p:par>
                                <p:cTn id="168" presetID="2" presetClass="entr" presetSubtype="9" fill="hold" grpId="0" nodeType="withEffect">
                                  <p:stCondLst>
                                    <p:cond delay="0"/>
                                  </p:stCondLst>
                                  <p:childTnLst>
                                    <p:set>
                                      <p:cBhvr>
                                        <p:cTn id="169" dur="1" fill="hold">
                                          <p:stCondLst>
                                            <p:cond delay="0"/>
                                          </p:stCondLst>
                                        </p:cTn>
                                        <p:tgtEl>
                                          <p:spTgt spid="35"/>
                                        </p:tgtEl>
                                        <p:attrNameLst>
                                          <p:attrName>style.visibility</p:attrName>
                                        </p:attrNameLst>
                                      </p:cBhvr>
                                      <p:to>
                                        <p:strVal val="visible"/>
                                      </p:to>
                                    </p:set>
                                    <p:anim calcmode="lin" valueType="num">
                                      <p:cBhvr additive="base">
                                        <p:cTn id="170" dur="3000" fill="hold"/>
                                        <p:tgtEl>
                                          <p:spTgt spid="35"/>
                                        </p:tgtEl>
                                        <p:attrNameLst>
                                          <p:attrName>ppt_x</p:attrName>
                                        </p:attrNameLst>
                                      </p:cBhvr>
                                      <p:tavLst>
                                        <p:tav tm="0">
                                          <p:val>
                                            <p:strVal val="0-#ppt_w/2"/>
                                          </p:val>
                                        </p:tav>
                                        <p:tav tm="100000">
                                          <p:val>
                                            <p:strVal val="#ppt_x"/>
                                          </p:val>
                                        </p:tav>
                                      </p:tavLst>
                                    </p:anim>
                                    <p:anim calcmode="lin" valueType="num">
                                      <p:cBhvr additive="base">
                                        <p:cTn id="171" dur="3000" fill="hold"/>
                                        <p:tgtEl>
                                          <p:spTgt spid="35"/>
                                        </p:tgtEl>
                                        <p:attrNameLst>
                                          <p:attrName>ppt_y</p:attrName>
                                        </p:attrNameLst>
                                      </p:cBhvr>
                                      <p:tavLst>
                                        <p:tav tm="0">
                                          <p:val>
                                            <p:strVal val="0-#ppt_h/2"/>
                                          </p:val>
                                        </p:tav>
                                        <p:tav tm="100000">
                                          <p:val>
                                            <p:strVal val="#ppt_y"/>
                                          </p:val>
                                        </p:tav>
                                      </p:tavLst>
                                    </p:anim>
                                  </p:childTnLst>
                                </p:cTn>
                              </p:par>
                              <p:par>
                                <p:cTn id="172" presetID="2" presetClass="entr" presetSubtype="9" fill="hold" grpId="0" nodeType="withEffect">
                                  <p:stCondLst>
                                    <p:cond delay="0"/>
                                  </p:stCondLst>
                                  <p:childTnLst>
                                    <p:set>
                                      <p:cBhvr>
                                        <p:cTn id="173" dur="1" fill="hold">
                                          <p:stCondLst>
                                            <p:cond delay="0"/>
                                          </p:stCondLst>
                                        </p:cTn>
                                        <p:tgtEl>
                                          <p:spTgt spid="37"/>
                                        </p:tgtEl>
                                        <p:attrNameLst>
                                          <p:attrName>style.visibility</p:attrName>
                                        </p:attrNameLst>
                                      </p:cBhvr>
                                      <p:to>
                                        <p:strVal val="visible"/>
                                      </p:to>
                                    </p:set>
                                    <p:anim calcmode="lin" valueType="num">
                                      <p:cBhvr additive="base">
                                        <p:cTn id="174" dur="3000" fill="hold"/>
                                        <p:tgtEl>
                                          <p:spTgt spid="37"/>
                                        </p:tgtEl>
                                        <p:attrNameLst>
                                          <p:attrName>ppt_x</p:attrName>
                                        </p:attrNameLst>
                                      </p:cBhvr>
                                      <p:tavLst>
                                        <p:tav tm="0">
                                          <p:val>
                                            <p:strVal val="0-#ppt_w/2"/>
                                          </p:val>
                                        </p:tav>
                                        <p:tav tm="100000">
                                          <p:val>
                                            <p:strVal val="#ppt_x"/>
                                          </p:val>
                                        </p:tav>
                                      </p:tavLst>
                                    </p:anim>
                                    <p:anim calcmode="lin" valueType="num">
                                      <p:cBhvr additive="base">
                                        <p:cTn id="175" dur="3000" fill="hold"/>
                                        <p:tgtEl>
                                          <p:spTgt spid="37"/>
                                        </p:tgtEl>
                                        <p:attrNameLst>
                                          <p:attrName>ppt_y</p:attrName>
                                        </p:attrNameLst>
                                      </p:cBhvr>
                                      <p:tavLst>
                                        <p:tav tm="0">
                                          <p:val>
                                            <p:strVal val="0-#ppt_h/2"/>
                                          </p:val>
                                        </p:tav>
                                        <p:tav tm="100000">
                                          <p:val>
                                            <p:strVal val="#ppt_y"/>
                                          </p:val>
                                        </p:tav>
                                      </p:tavLst>
                                    </p:anim>
                                  </p:childTnLst>
                                </p:cTn>
                              </p:par>
                              <p:par>
                                <p:cTn id="176" presetID="2" presetClass="entr" presetSubtype="9" fill="hold" grpId="0" nodeType="withEffect">
                                  <p:stCondLst>
                                    <p:cond delay="0"/>
                                  </p:stCondLst>
                                  <p:childTnLst>
                                    <p:set>
                                      <p:cBhvr>
                                        <p:cTn id="177" dur="1" fill="hold">
                                          <p:stCondLst>
                                            <p:cond delay="0"/>
                                          </p:stCondLst>
                                        </p:cTn>
                                        <p:tgtEl>
                                          <p:spTgt spid="39"/>
                                        </p:tgtEl>
                                        <p:attrNameLst>
                                          <p:attrName>style.visibility</p:attrName>
                                        </p:attrNameLst>
                                      </p:cBhvr>
                                      <p:to>
                                        <p:strVal val="visible"/>
                                      </p:to>
                                    </p:set>
                                    <p:anim calcmode="lin" valueType="num">
                                      <p:cBhvr additive="base">
                                        <p:cTn id="178" dur="3000" fill="hold"/>
                                        <p:tgtEl>
                                          <p:spTgt spid="39"/>
                                        </p:tgtEl>
                                        <p:attrNameLst>
                                          <p:attrName>ppt_x</p:attrName>
                                        </p:attrNameLst>
                                      </p:cBhvr>
                                      <p:tavLst>
                                        <p:tav tm="0">
                                          <p:val>
                                            <p:strVal val="0-#ppt_w/2"/>
                                          </p:val>
                                        </p:tav>
                                        <p:tav tm="100000">
                                          <p:val>
                                            <p:strVal val="#ppt_x"/>
                                          </p:val>
                                        </p:tav>
                                      </p:tavLst>
                                    </p:anim>
                                    <p:anim calcmode="lin" valueType="num">
                                      <p:cBhvr additive="base">
                                        <p:cTn id="179" dur="3000" fill="hold"/>
                                        <p:tgtEl>
                                          <p:spTgt spid="39"/>
                                        </p:tgtEl>
                                        <p:attrNameLst>
                                          <p:attrName>ppt_y</p:attrName>
                                        </p:attrNameLst>
                                      </p:cBhvr>
                                      <p:tavLst>
                                        <p:tav tm="0">
                                          <p:val>
                                            <p:strVal val="0-#ppt_h/2"/>
                                          </p:val>
                                        </p:tav>
                                        <p:tav tm="100000">
                                          <p:val>
                                            <p:strVal val="#ppt_y"/>
                                          </p:val>
                                        </p:tav>
                                      </p:tavLst>
                                    </p:anim>
                                  </p:childTnLst>
                                </p:cTn>
                              </p:par>
                              <p:par>
                                <p:cTn id="180" presetID="2" presetClass="entr" presetSubtype="9" fill="hold" grpId="0" nodeType="withEffect">
                                  <p:stCondLst>
                                    <p:cond delay="0"/>
                                  </p:stCondLst>
                                  <p:childTnLst>
                                    <p:set>
                                      <p:cBhvr>
                                        <p:cTn id="181" dur="1" fill="hold">
                                          <p:stCondLst>
                                            <p:cond delay="0"/>
                                          </p:stCondLst>
                                        </p:cTn>
                                        <p:tgtEl>
                                          <p:spTgt spid="41"/>
                                        </p:tgtEl>
                                        <p:attrNameLst>
                                          <p:attrName>style.visibility</p:attrName>
                                        </p:attrNameLst>
                                      </p:cBhvr>
                                      <p:to>
                                        <p:strVal val="visible"/>
                                      </p:to>
                                    </p:set>
                                    <p:anim calcmode="lin" valueType="num">
                                      <p:cBhvr additive="base">
                                        <p:cTn id="182" dur="3000" fill="hold"/>
                                        <p:tgtEl>
                                          <p:spTgt spid="41"/>
                                        </p:tgtEl>
                                        <p:attrNameLst>
                                          <p:attrName>ppt_x</p:attrName>
                                        </p:attrNameLst>
                                      </p:cBhvr>
                                      <p:tavLst>
                                        <p:tav tm="0">
                                          <p:val>
                                            <p:strVal val="0-#ppt_w/2"/>
                                          </p:val>
                                        </p:tav>
                                        <p:tav tm="100000">
                                          <p:val>
                                            <p:strVal val="#ppt_x"/>
                                          </p:val>
                                        </p:tav>
                                      </p:tavLst>
                                    </p:anim>
                                    <p:anim calcmode="lin" valueType="num">
                                      <p:cBhvr additive="base">
                                        <p:cTn id="183" dur="3000" fill="hold"/>
                                        <p:tgtEl>
                                          <p:spTgt spid="41"/>
                                        </p:tgtEl>
                                        <p:attrNameLst>
                                          <p:attrName>ppt_y</p:attrName>
                                        </p:attrNameLst>
                                      </p:cBhvr>
                                      <p:tavLst>
                                        <p:tav tm="0">
                                          <p:val>
                                            <p:strVal val="0-#ppt_h/2"/>
                                          </p:val>
                                        </p:tav>
                                        <p:tav tm="100000">
                                          <p:val>
                                            <p:strVal val="#ppt_y"/>
                                          </p:val>
                                        </p:tav>
                                      </p:tavLst>
                                    </p:anim>
                                  </p:childTnLst>
                                </p:cTn>
                              </p:par>
                              <p:par>
                                <p:cTn id="184" presetID="2" presetClass="entr" presetSubtype="9" fill="hold" grpId="0" nodeType="withEffect">
                                  <p:stCondLst>
                                    <p:cond delay="0"/>
                                  </p:stCondLst>
                                  <p:childTnLst>
                                    <p:set>
                                      <p:cBhvr>
                                        <p:cTn id="185" dur="1" fill="hold">
                                          <p:stCondLst>
                                            <p:cond delay="0"/>
                                          </p:stCondLst>
                                        </p:cTn>
                                        <p:tgtEl>
                                          <p:spTgt spid="43"/>
                                        </p:tgtEl>
                                        <p:attrNameLst>
                                          <p:attrName>style.visibility</p:attrName>
                                        </p:attrNameLst>
                                      </p:cBhvr>
                                      <p:to>
                                        <p:strVal val="visible"/>
                                      </p:to>
                                    </p:set>
                                    <p:anim calcmode="lin" valueType="num">
                                      <p:cBhvr additive="base">
                                        <p:cTn id="186" dur="3000" fill="hold"/>
                                        <p:tgtEl>
                                          <p:spTgt spid="43"/>
                                        </p:tgtEl>
                                        <p:attrNameLst>
                                          <p:attrName>ppt_x</p:attrName>
                                        </p:attrNameLst>
                                      </p:cBhvr>
                                      <p:tavLst>
                                        <p:tav tm="0">
                                          <p:val>
                                            <p:strVal val="0-#ppt_w/2"/>
                                          </p:val>
                                        </p:tav>
                                        <p:tav tm="100000">
                                          <p:val>
                                            <p:strVal val="#ppt_x"/>
                                          </p:val>
                                        </p:tav>
                                      </p:tavLst>
                                    </p:anim>
                                    <p:anim calcmode="lin" valueType="num">
                                      <p:cBhvr additive="base">
                                        <p:cTn id="187" dur="3000" fill="hold"/>
                                        <p:tgtEl>
                                          <p:spTgt spid="43"/>
                                        </p:tgtEl>
                                        <p:attrNameLst>
                                          <p:attrName>ppt_y</p:attrName>
                                        </p:attrNameLst>
                                      </p:cBhvr>
                                      <p:tavLst>
                                        <p:tav tm="0">
                                          <p:val>
                                            <p:strVal val="0-#ppt_h/2"/>
                                          </p:val>
                                        </p:tav>
                                        <p:tav tm="100000">
                                          <p:val>
                                            <p:strVal val="#ppt_y"/>
                                          </p:val>
                                        </p:tav>
                                      </p:tavLst>
                                    </p:anim>
                                  </p:childTnLst>
                                </p:cTn>
                              </p:par>
                              <p:par>
                                <p:cTn id="188" presetID="2" presetClass="entr" presetSubtype="9" fill="hold" grpId="0" nodeType="withEffect">
                                  <p:stCondLst>
                                    <p:cond delay="0"/>
                                  </p:stCondLst>
                                  <p:childTnLst>
                                    <p:set>
                                      <p:cBhvr>
                                        <p:cTn id="189" dur="1" fill="hold">
                                          <p:stCondLst>
                                            <p:cond delay="0"/>
                                          </p:stCondLst>
                                        </p:cTn>
                                        <p:tgtEl>
                                          <p:spTgt spid="45"/>
                                        </p:tgtEl>
                                        <p:attrNameLst>
                                          <p:attrName>style.visibility</p:attrName>
                                        </p:attrNameLst>
                                      </p:cBhvr>
                                      <p:to>
                                        <p:strVal val="visible"/>
                                      </p:to>
                                    </p:set>
                                    <p:anim calcmode="lin" valueType="num">
                                      <p:cBhvr additive="base">
                                        <p:cTn id="190" dur="3000" fill="hold"/>
                                        <p:tgtEl>
                                          <p:spTgt spid="45"/>
                                        </p:tgtEl>
                                        <p:attrNameLst>
                                          <p:attrName>ppt_x</p:attrName>
                                        </p:attrNameLst>
                                      </p:cBhvr>
                                      <p:tavLst>
                                        <p:tav tm="0">
                                          <p:val>
                                            <p:strVal val="0-#ppt_w/2"/>
                                          </p:val>
                                        </p:tav>
                                        <p:tav tm="100000">
                                          <p:val>
                                            <p:strVal val="#ppt_x"/>
                                          </p:val>
                                        </p:tav>
                                      </p:tavLst>
                                    </p:anim>
                                    <p:anim calcmode="lin" valueType="num">
                                      <p:cBhvr additive="base">
                                        <p:cTn id="191" dur="3000" fill="hold"/>
                                        <p:tgtEl>
                                          <p:spTgt spid="45"/>
                                        </p:tgtEl>
                                        <p:attrNameLst>
                                          <p:attrName>ppt_y</p:attrName>
                                        </p:attrNameLst>
                                      </p:cBhvr>
                                      <p:tavLst>
                                        <p:tav tm="0">
                                          <p:val>
                                            <p:strVal val="0-#ppt_h/2"/>
                                          </p:val>
                                        </p:tav>
                                        <p:tav tm="100000">
                                          <p:val>
                                            <p:strVal val="#ppt_y"/>
                                          </p:val>
                                        </p:tav>
                                      </p:tavLst>
                                    </p:anim>
                                  </p:childTnLst>
                                </p:cTn>
                              </p:par>
                              <p:par>
                                <p:cTn id="192" presetID="2" presetClass="entr" presetSubtype="9" fill="hold" grpId="0" nodeType="withEffect">
                                  <p:stCondLst>
                                    <p:cond delay="0"/>
                                  </p:stCondLst>
                                  <p:childTnLst>
                                    <p:set>
                                      <p:cBhvr>
                                        <p:cTn id="193" dur="1" fill="hold">
                                          <p:stCondLst>
                                            <p:cond delay="0"/>
                                          </p:stCondLst>
                                        </p:cTn>
                                        <p:tgtEl>
                                          <p:spTgt spid="47"/>
                                        </p:tgtEl>
                                        <p:attrNameLst>
                                          <p:attrName>style.visibility</p:attrName>
                                        </p:attrNameLst>
                                      </p:cBhvr>
                                      <p:to>
                                        <p:strVal val="visible"/>
                                      </p:to>
                                    </p:set>
                                    <p:anim calcmode="lin" valueType="num">
                                      <p:cBhvr additive="base">
                                        <p:cTn id="194" dur="3000" fill="hold"/>
                                        <p:tgtEl>
                                          <p:spTgt spid="47"/>
                                        </p:tgtEl>
                                        <p:attrNameLst>
                                          <p:attrName>ppt_x</p:attrName>
                                        </p:attrNameLst>
                                      </p:cBhvr>
                                      <p:tavLst>
                                        <p:tav tm="0">
                                          <p:val>
                                            <p:strVal val="0-#ppt_w/2"/>
                                          </p:val>
                                        </p:tav>
                                        <p:tav tm="100000">
                                          <p:val>
                                            <p:strVal val="#ppt_x"/>
                                          </p:val>
                                        </p:tav>
                                      </p:tavLst>
                                    </p:anim>
                                    <p:anim calcmode="lin" valueType="num">
                                      <p:cBhvr additive="base">
                                        <p:cTn id="195" dur="3000" fill="hold"/>
                                        <p:tgtEl>
                                          <p:spTgt spid="47"/>
                                        </p:tgtEl>
                                        <p:attrNameLst>
                                          <p:attrName>ppt_y</p:attrName>
                                        </p:attrNameLst>
                                      </p:cBhvr>
                                      <p:tavLst>
                                        <p:tav tm="0">
                                          <p:val>
                                            <p:strVal val="0-#ppt_h/2"/>
                                          </p:val>
                                        </p:tav>
                                        <p:tav tm="100000">
                                          <p:val>
                                            <p:strVal val="#ppt_y"/>
                                          </p:val>
                                        </p:tav>
                                      </p:tavLst>
                                    </p:anim>
                                  </p:childTnLst>
                                </p:cTn>
                              </p:par>
                              <p:par>
                                <p:cTn id="196" presetID="2" presetClass="entr" presetSubtype="9" fill="hold" grpId="0" nodeType="withEffect">
                                  <p:stCondLst>
                                    <p:cond delay="0"/>
                                  </p:stCondLst>
                                  <p:childTnLst>
                                    <p:set>
                                      <p:cBhvr>
                                        <p:cTn id="197" dur="1" fill="hold">
                                          <p:stCondLst>
                                            <p:cond delay="0"/>
                                          </p:stCondLst>
                                        </p:cTn>
                                        <p:tgtEl>
                                          <p:spTgt spid="49"/>
                                        </p:tgtEl>
                                        <p:attrNameLst>
                                          <p:attrName>style.visibility</p:attrName>
                                        </p:attrNameLst>
                                      </p:cBhvr>
                                      <p:to>
                                        <p:strVal val="visible"/>
                                      </p:to>
                                    </p:set>
                                    <p:anim calcmode="lin" valueType="num">
                                      <p:cBhvr additive="base">
                                        <p:cTn id="198" dur="3000" fill="hold"/>
                                        <p:tgtEl>
                                          <p:spTgt spid="49"/>
                                        </p:tgtEl>
                                        <p:attrNameLst>
                                          <p:attrName>ppt_x</p:attrName>
                                        </p:attrNameLst>
                                      </p:cBhvr>
                                      <p:tavLst>
                                        <p:tav tm="0">
                                          <p:val>
                                            <p:strVal val="0-#ppt_w/2"/>
                                          </p:val>
                                        </p:tav>
                                        <p:tav tm="100000">
                                          <p:val>
                                            <p:strVal val="#ppt_x"/>
                                          </p:val>
                                        </p:tav>
                                      </p:tavLst>
                                    </p:anim>
                                    <p:anim calcmode="lin" valueType="num">
                                      <p:cBhvr additive="base">
                                        <p:cTn id="199" dur="3000" fill="hold"/>
                                        <p:tgtEl>
                                          <p:spTgt spid="49"/>
                                        </p:tgtEl>
                                        <p:attrNameLst>
                                          <p:attrName>ppt_y</p:attrName>
                                        </p:attrNameLst>
                                      </p:cBhvr>
                                      <p:tavLst>
                                        <p:tav tm="0">
                                          <p:val>
                                            <p:strVal val="0-#ppt_h/2"/>
                                          </p:val>
                                        </p:tav>
                                        <p:tav tm="100000">
                                          <p:val>
                                            <p:strVal val="#ppt_y"/>
                                          </p:val>
                                        </p:tav>
                                      </p:tavLst>
                                    </p:anim>
                                  </p:childTnLst>
                                </p:cTn>
                              </p:par>
                              <p:par>
                                <p:cTn id="200" presetID="3" presetClass="entr" presetSubtype="5" fill="hold" grpId="1"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blinds(vertical)">
                                      <p:cBhvr>
                                        <p:cTn id="202" dur="3000"/>
                                        <p:tgtEl>
                                          <p:spTgt spid="3"/>
                                        </p:tgtEl>
                                      </p:cBhvr>
                                    </p:animEffect>
                                  </p:childTnLst>
                                </p:cTn>
                              </p:par>
                              <p:par>
                                <p:cTn id="203" presetID="3" presetClass="entr" presetSubtype="5" fill="hold" grpId="1"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blinds(vertical)">
                                      <p:cBhvr>
                                        <p:cTn id="205" dur="3000"/>
                                        <p:tgtEl>
                                          <p:spTgt spid="4"/>
                                        </p:tgtEl>
                                      </p:cBhvr>
                                    </p:animEffect>
                                  </p:childTnLst>
                                </p:cTn>
                              </p:par>
                              <p:par>
                                <p:cTn id="206" presetID="3" presetClass="entr" presetSubtype="5" fill="hold" grpId="1"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blinds(vertical)">
                                      <p:cBhvr>
                                        <p:cTn id="208" dur="3000"/>
                                        <p:tgtEl>
                                          <p:spTgt spid="5"/>
                                        </p:tgtEl>
                                      </p:cBhvr>
                                    </p:animEffect>
                                  </p:childTnLst>
                                </p:cTn>
                              </p:par>
                              <p:par>
                                <p:cTn id="209" presetID="3" presetClass="entr" presetSubtype="5" fill="hold" grpId="1"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blinds(vertical)">
                                      <p:cBhvr>
                                        <p:cTn id="211" dur="3000"/>
                                        <p:tgtEl>
                                          <p:spTgt spid="6"/>
                                        </p:tgtEl>
                                      </p:cBhvr>
                                    </p:animEffect>
                                  </p:childTnLst>
                                </p:cTn>
                              </p:par>
                              <p:par>
                                <p:cTn id="212" presetID="3" presetClass="entr" presetSubtype="5" fill="hold" grpId="1"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blinds(vertical)">
                                      <p:cBhvr>
                                        <p:cTn id="214" dur="3000"/>
                                        <p:tgtEl>
                                          <p:spTgt spid="7"/>
                                        </p:tgtEl>
                                      </p:cBhvr>
                                    </p:animEffect>
                                  </p:childTnLst>
                                </p:cTn>
                              </p:par>
                              <p:par>
                                <p:cTn id="215" presetID="3" presetClass="entr" presetSubtype="5" fill="hold" grpId="1"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blinds(vertical)">
                                      <p:cBhvr>
                                        <p:cTn id="217" dur="3000"/>
                                        <p:tgtEl>
                                          <p:spTgt spid="8"/>
                                        </p:tgtEl>
                                      </p:cBhvr>
                                    </p:animEffect>
                                  </p:childTnLst>
                                </p:cTn>
                              </p:par>
                              <p:par>
                                <p:cTn id="218" presetID="3" presetClass="entr" presetSubtype="5" fill="hold" grpId="1"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blinds(vertical)">
                                      <p:cBhvr>
                                        <p:cTn id="220" dur="3000"/>
                                        <p:tgtEl>
                                          <p:spTgt spid="9"/>
                                        </p:tgtEl>
                                      </p:cBhvr>
                                    </p:animEffect>
                                  </p:childTnLst>
                                </p:cTn>
                              </p:par>
                              <p:par>
                                <p:cTn id="221" presetID="3" presetClass="entr" presetSubtype="5" fill="hold" grpId="1"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blinds(vertical)">
                                      <p:cBhvr>
                                        <p:cTn id="223" dur="3000"/>
                                        <p:tgtEl>
                                          <p:spTgt spid="10"/>
                                        </p:tgtEl>
                                      </p:cBhvr>
                                    </p:animEffect>
                                  </p:childTnLst>
                                </p:cTn>
                              </p:par>
                              <p:par>
                                <p:cTn id="224" presetID="3" presetClass="entr" presetSubtype="5" fill="hold" grpId="1"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blinds(vertical)">
                                      <p:cBhvr>
                                        <p:cTn id="226" dur="3000"/>
                                        <p:tgtEl>
                                          <p:spTgt spid="11"/>
                                        </p:tgtEl>
                                      </p:cBhvr>
                                    </p:animEffect>
                                  </p:childTnLst>
                                </p:cTn>
                              </p:par>
                              <p:par>
                                <p:cTn id="227" presetID="3" presetClass="entr" presetSubtype="5" fill="hold" grpId="1"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blinds(vertical)">
                                      <p:cBhvr>
                                        <p:cTn id="229" dur="3000"/>
                                        <p:tgtEl>
                                          <p:spTgt spid="12"/>
                                        </p:tgtEl>
                                      </p:cBhvr>
                                    </p:animEffect>
                                  </p:childTnLst>
                                </p:cTn>
                              </p:par>
                              <p:par>
                                <p:cTn id="230" presetID="3" presetClass="entr" presetSubtype="5" fill="hold" grpId="1"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blinds(vertical)">
                                      <p:cBhvr>
                                        <p:cTn id="232" dur="3000"/>
                                        <p:tgtEl>
                                          <p:spTgt spid="13"/>
                                        </p:tgtEl>
                                      </p:cBhvr>
                                    </p:animEffect>
                                  </p:childTnLst>
                                </p:cTn>
                              </p:par>
                              <p:par>
                                <p:cTn id="233" presetID="3" presetClass="entr" presetSubtype="5" fill="hold" grpId="1"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blinds(vertical)">
                                      <p:cBhvr>
                                        <p:cTn id="235" dur="3000"/>
                                        <p:tgtEl>
                                          <p:spTgt spid="14"/>
                                        </p:tgtEl>
                                      </p:cBhvr>
                                    </p:animEffect>
                                  </p:childTnLst>
                                </p:cTn>
                              </p:par>
                              <p:par>
                                <p:cTn id="236" presetID="3" presetClass="entr" presetSubtype="5" fill="hold" grpId="1"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blinds(vertical)">
                                      <p:cBhvr>
                                        <p:cTn id="238" dur="3000"/>
                                        <p:tgtEl>
                                          <p:spTgt spid="15"/>
                                        </p:tgtEl>
                                      </p:cBhvr>
                                    </p:animEffect>
                                  </p:childTnLst>
                                </p:cTn>
                              </p:par>
                              <p:par>
                                <p:cTn id="239" presetID="3" presetClass="entr" presetSubtype="5" fill="hold" grpId="1"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blinds(vertical)">
                                      <p:cBhvr>
                                        <p:cTn id="241" dur="3000"/>
                                        <p:tgtEl>
                                          <p:spTgt spid="16"/>
                                        </p:tgtEl>
                                      </p:cBhvr>
                                    </p:animEffect>
                                  </p:childTnLst>
                                </p:cTn>
                              </p:par>
                              <p:par>
                                <p:cTn id="242" presetID="3" presetClass="entr" presetSubtype="5" fill="hold" grpId="1"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blinds(vertical)">
                                      <p:cBhvr>
                                        <p:cTn id="244" dur="3000"/>
                                        <p:tgtEl>
                                          <p:spTgt spid="17"/>
                                        </p:tgtEl>
                                      </p:cBhvr>
                                    </p:animEffect>
                                  </p:childTnLst>
                                </p:cTn>
                              </p:par>
                              <p:par>
                                <p:cTn id="245" presetID="3" presetClass="entr" presetSubtype="5" fill="hold" grpId="1"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blinds(vertical)">
                                      <p:cBhvr>
                                        <p:cTn id="247" dur="3000"/>
                                        <p:tgtEl>
                                          <p:spTgt spid="18"/>
                                        </p:tgtEl>
                                      </p:cBhvr>
                                    </p:animEffect>
                                  </p:childTnLst>
                                </p:cTn>
                              </p:par>
                              <p:par>
                                <p:cTn id="248" presetID="3" presetClass="entr" presetSubtype="5" fill="hold" grpId="1"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blinds(vertical)">
                                      <p:cBhvr>
                                        <p:cTn id="250" dur="3000"/>
                                        <p:tgtEl>
                                          <p:spTgt spid="19"/>
                                        </p:tgtEl>
                                      </p:cBhvr>
                                    </p:animEffect>
                                  </p:childTnLst>
                                </p:cTn>
                              </p:par>
                              <p:par>
                                <p:cTn id="251" presetID="3" presetClass="entr" presetSubtype="5" fill="hold" grpId="1"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blinds(vertical)">
                                      <p:cBhvr>
                                        <p:cTn id="253" dur="3000"/>
                                        <p:tgtEl>
                                          <p:spTgt spid="20"/>
                                        </p:tgtEl>
                                      </p:cBhvr>
                                    </p:animEffect>
                                  </p:childTnLst>
                                </p:cTn>
                              </p:par>
                              <p:par>
                                <p:cTn id="254" presetID="3" presetClass="entr" presetSubtype="5" fill="hold" grpId="1"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blinds(vertical)">
                                      <p:cBhvr>
                                        <p:cTn id="256" dur="3000"/>
                                        <p:tgtEl>
                                          <p:spTgt spid="21"/>
                                        </p:tgtEl>
                                      </p:cBhvr>
                                    </p:animEffect>
                                  </p:childTnLst>
                                </p:cTn>
                              </p:par>
                              <p:par>
                                <p:cTn id="257" presetID="3" presetClass="entr" presetSubtype="5" fill="hold" grpId="1"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blinds(vertical)">
                                      <p:cBhvr>
                                        <p:cTn id="259" dur="3000"/>
                                        <p:tgtEl>
                                          <p:spTgt spid="22"/>
                                        </p:tgtEl>
                                      </p:cBhvr>
                                    </p:animEffect>
                                  </p:childTnLst>
                                </p:cTn>
                              </p:par>
                              <p:par>
                                <p:cTn id="260" presetID="3" presetClass="entr" presetSubtype="5" fill="hold" grpId="1"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blinds(vertical)">
                                      <p:cBhvr>
                                        <p:cTn id="262" dur="3000"/>
                                        <p:tgtEl>
                                          <p:spTgt spid="23"/>
                                        </p:tgtEl>
                                      </p:cBhvr>
                                    </p:animEffect>
                                  </p:childTnLst>
                                </p:cTn>
                              </p:par>
                              <p:par>
                                <p:cTn id="263" presetID="3" presetClass="entr" presetSubtype="5" fill="hold" grpId="1"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blinds(vertical)">
                                      <p:cBhvr>
                                        <p:cTn id="265" dur="3000"/>
                                        <p:tgtEl>
                                          <p:spTgt spid="24"/>
                                        </p:tgtEl>
                                      </p:cBhvr>
                                    </p:animEffect>
                                  </p:childTnLst>
                                </p:cTn>
                              </p:par>
                              <p:par>
                                <p:cTn id="266" presetID="3" presetClass="entr" presetSubtype="5" fill="hold" grpId="1"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blinds(vertical)">
                                      <p:cBhvr>
                                        <p:cTn id="268" dur="3000"/>
                                        <p:tgtEl>
                                          <p:spTgt spid="25"/>
                                        </p:tgtEl>
                                      </p:cBhvr>
                                    </p:animEffect>
                                  </p:childTnLst>
                                </p:cTn>
                              </p:par>
                              <p:par>
                                <p:cTn id="269" presetID="3" presetClass="entr" presetSubtype="5" fill="hold" grpId="1"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blinds(vertical)">
                                      <p:cBhvr>
                                        <p:cTn id="271" dur="3000"/>
                                        <p:tgtEl>
                                          <p:spTgt spid="26"/>
                                        </p:tgtEl>
                                      </p:cBhvr>
                                    </p:animEffect>
                                  </p:childTnLst>
                                </p:cTn>
                              </p:par>
                              <p:par>
                                <p:cTn id="272" presetID="3" presetClass="entr" presetSubtype="5" fill="hold" grpId="1"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blinds(vertical)">
                                      <p:cBhvr>
                                        <p:cTn id="274" dur="3000"/>
                                        <p:tgtEl>
                                          <p:spTgt spid="27"/>
                                        </p:tgtEl>
                                      </p:cBhvr>
                                    </p:animEffect>
                                  </p:childTnLst>
                                </p:cTn>
                              </p:par>
                              <p:par>
                                <p:cTn id="275" presetID="3" presetClass="entr" presetSubtype="5" fill="hold" grpId="1" nodeType="withEffect">
                                  <p:stCondLst>
                                    <p:cond delay="0"/>
                                  </p:stCondLst>
                                  <p:childTnLst>
                                    <p:set>
                                      <p:cBhvr>
                                        <p:cTn id="276" dur="1" fill="hold">
                                          <p:stCondLst>
                                            <p:cond delay="0"/>
                                          </p:stCondLst>
                                        </p:cTn>
                                        <p:tgtEl>
                                          <p:spTgt spid="28"/>
                                        </p:tgtEl>
                                        <p:attrNameLst>
                                          <p:attrName>style.visibility</p:attrName>
                                        </p:attrNameLst>
                                      </p:cBhvr>
                                      <p:to>
                                        <p:strVal val="visible"/>
                                      </p:to>
                                    </p:set>
                                    <p:animEffect transition="in" filter="blinds(vertical)">
                                      <p:cBhvr>
                                        <p:cTn id="277" dur="3000"/>
                                        <p:tgtEl>
                                          <p:spTgt spid="28"/>
                                        </p:tgtEl>
                                      </p:cBhvr>
                                    </p:animEffect>
                                  </p:childTnLst>
                                </p:cTn>
                              </p:par>
                              <p:par>
                                <p:cTn id="278" presetID="3" presetClass="entr" presetSubtype="5" fill="hold" grpId="1" nodeType="withEffect">
                                  <p:stCondLst>
                                    <p:cond delay="0"/>
                                  </p:stCondLst>
                                  <p:childTnLst>
                                    <p:set>
                                      <p:cBhvr>
                                        <p:cTn id="279" dur="1" fill="hold">
                                          <p:stCondLst>
                                            <p:cond delay="0"/>
                                          </p:stCondLst>
                                        </p:cTn>
                                        <p:tgtEl>
                                          <p:spTgt spid="29"/>
                                        </p:tgtEl>
                                        <p:attrNameLst>
                                          <p:attrName>style.visibility</p:attrName>
                                        </p:attrNameLst>
                                      </p:cBhvr>
                                      <p:to>
                                        <p:strVal val="visible"/>
                                      </p:to>
                                    </p:set>
                                    <p:animEffect transition="in" filter="blinds(vertical)">
                                      <p:cBhvr>
                                        <p:cTn id="280" dur="3000"/>
                                        <p:tgtEl>
                                          <p:spTgt spid="29"/>
                                        </p:tgtEl>
                                      </p:cBhvr>
                                    </p:animEffect>
                                  </p:childTnLst>
                                </p:cTn>
                              </p:par>
                              <p:par>
                                <p:cTn id="281" presetID="3" presetClass="entr" presetSubtype="5" fill="hold" grpId="1"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blinds(vertical)">
                                      <p:cBhvr>
                                        <p:cTn id="283" dur="3000"/>
                                        <p:tgtEl>
                                          <p:spTgt spid="30"/>
                                        </p:tgtEl>
                                      </p:cBhvr>
                                    </p:animEffect>
                                  </p:childTnLst>
                                </p:cTn>
                              </p:par>
                              <p:par>
                                <p:cTn id="284" presetID="3" presetClass="entr" presetSubtype="5" fill="hold" grpId="1"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blinds(vertical)">
                                      <p:cBhvr>
                                        <p:cTn id="286" dur="3000"/>
                                        <p:tgtEl>
                                          <p:spTgt spid="31"/>
                                        </p:tgtEl>
                                      </p:cBhvr>
                                    </p:animEffect>
                                  </p:childTnLst>
                                </p:cTn>
                              </p:par>
                              <p:par>
                                <p:cTn id="287" presetID="3" presetClass="entr" presetSubtype="5" fill="hold" grpId="1" nodeType="withEffect">
                                  <p:stCondLst>
                                    <p:cond delay="0"/>
                                  </p:stCondLst>
                                  <p:childTnLst>
                                    <p:set>
                                      <p:cBhvr>
                                        <p:cTn id="288" dur="1" fill="hold">
                                          <p:stCondLst>
                                            <p:cond delay="0"/>
                                          </p:stCondLst>
                                        </p:cTn>
                                        <p:tgtEl>
                                          <p:spTgt spid="32"/>
                                        </p:tgtEl>
                                        <p:attrNameLst>
                                          <p:attrName>style.visibility</p:attrName>
                                        </p:attrNameLst>
                                      </p:cBhvr>
                                      <p:to>
                                        <p:strVal val="visible"/>
                                      </p:to>
                                    </p:set>
                                    <p:animEffect transition="in" filter="blinds(vertical)">
                                      <p:cBhvr>
                                        <p:cTn id="289" dur="3000"/>
                                        <p:tgtEl>
                                          <p:spTgt spid="32"/>
                                        </p:tgtEl>
                                      </p:cBhvr>
                                    </p:animEffect>
                                  </p:childTnLst>
                                </p:cTn>
                              </p:par>
                              <p:par>
                                <p:cTn id="290" presetID="3" presetClass="entr" presetSubtype="5" fill="hold" grpId="1" nodeType="withEffect">
                                  <p:stCondLst>
                                    <p:cond delay="0"/>
                                  </p:stCondLst>
                                  <p:childTnLst>
                                    <p:set>
                                      <p:cBhvr>
                                        <p:cTn id="291" dur="1" fill="hold">
                                          <p:stCondLst>
                                            <p:cond delay="0"/>
                                          </p:stCondLst>
                                        </p:cTn>
                                        <p:tgtEl>
                                          <p:spTgt spid="33"/>
                                        </p:tgtEl>
                                        <p:attrNameLst>
                                          <p:attrName>style.visibility</p:attrName>
                                        </p:attrNameLst>
                                      </p:cBhvr>
                                      <p:to>
                                        <p:strVal val="visible"/>
                                      </p:to>
                                    </p:set>
                                    <p:animEffect transition="in" filter="blinds(vertical)">
                                      <p:cBhvr>
                                        <p:cTn id="292" dur="3000"/>
                                        <p:tgtEl>
                                          <p:spTgt spid="33"/>
                                        </p:tgtEl>
                                      </p:cBhvr>
                                    </p:animEffect>
                                  </p:childTnLst>
                                </p:cTn>
                              </p:par>
                              <p:par>
                                <p:cTn id="293" presetID="3" presetClass="entr" presetSubtype="5" fill="hold" grpId="1" nodeType="withEffect">
                                  <p:stCondLst>
                                    <p:cond delay="0"/>
                                  </p:stCondLst>
                                  <p:childTnLst>
                                    <p:set>
                                      <p:cBhvr>
                                        <p:cTn id="294" dur="1" fill="hold">
                                          <p:stCondLst>
                                            <p:cond delay="0"/>
                                          </p:stCondLst>
                                        </p:cTn>
                                        <p:tgtEl>
                                          <p:spTgt spid="34"/>
                                        </p:tgtEl>
                                        <p:attrNameLst>
                                          <p:attrName>style.visibility</p:attrName>
                                        </p:attrNameLst>
                                      </p:cBhvr>
                                      <p:to>
                                        <p:strVal val="visible"/>
                                      </p:to>
                                    </p:set>
                                    <p:animEffect transition="in" filter="blinds(vertical)">
                                      <p:cBhvr>
                                        <p:cTn id="295" dur="3000"/>
                                        <p:tgtEl>
                                          <p:spTgt spid="34"/>
                                        </p:tgtEl>
                                      </p:cBhvr>
                                    </p:animEffect>
                                  </p:childTnLst>
                                </p:cTn>
                              </p:par>
                              <p:par>
                                <p:cTn id="296" presetID="3"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Effect transition="in" filter="blinds(vertical)">
                                      <p:cBhvr>
                                        <p:cTn id="298" dur="3000"/>
                                        <p:tgtEl>
                                          <p:spTgt spid="35"/>
                                        </p:tgtEl>
                                      </p:cBhvr>
                                    </p:animEffect>
                                  </p:childTnLst>
                                </p:cTn>
                              </p:par>
                              <p:par>
                                <p:cTn id="299" presetID="3" presetClass="entr" presetSubtype="5" fill="hold" grpId="1" nodeType="withEffect">
                                  <p:stCondLst>
                                    <p:cond delay="0"/>
                                  </p:stCondLst>
                                  <p:childTnLst>
                                    <p:set>
                                      <p:cBhvr>
                                        <p:cTn id="300" dur="1" fill="hold">
                                          <p:stCondLst>
                                            <p:cond delay="0"/>
                                          </p:stCondLst>
                                        </p:cTn>
                                        <p:tgtEl>
                                          <p:spTgt spid="36"/>
                                        </p:tgtEl>
                                        <p:attrNameLst>
                                          <p:attrName>style.visibility</p:attrName>
                                        </p:attrNameLst>
                                      </p:cBhvr>
                                      <p:to>
                                        <p:strVal val="visible"/>
                                      </p:to>
                                    </p:set>
                                    <p:animEffect transition="in" filter="blinds(vertical)">
                                      <p:cBhvr>
                                        <p:cTn id="301" dur="3000"/>
                                        <p:tgtEl>
                                          <p:spTgt spid="36"/>
                                        </p:tgtEl>
                                      </p:cBhvr>
                                    </p:animEffect>
                                  </p:childTnLst>
                                </p:cTn>
                              </p:par>
                              <p:par>
                                <p:cTn id="302" presetID="3" presetClass="entr" presetSubtype="5" fill="hold" grpId="1" nodeType="withEffect">
                                  <p:stCondLst>
                                    <p:cond delay="0"/>
                                  </p:stCondLst>
                                  <p:childTnLst>
                                    <p:set>
                                      <p:cBhvr>
                                        <p:cTn id="303" dur="1" fill="hold">
                                          <p:stCondLst>
                                            <p:cond delay="0"/>
                                          </p:stCondLst>
                                        </p:cTn>
                                        <p:tgtEl>
                                          <p:spTgt spid="37"/>
                                        </p:tgtEl>
                                        <p:attrNameLst>
                                          <p:attrName>style.visibility</p:attrName>
                                        </p:attrNameLst>
                                      </p:cBhvr>
                                      <p:to>
                                        <p:strVal val="visible"/>
                                      </p:to>
                                    </p:set>
                                    <p:animEffect transition="in" filter="blinds(vertical)">
                                      <p:cBhvr>
                                        <p:cTn id="304" dur="3000"/>
                                        <p:tgtEl>
                                          <p:spTgt spid="37"/>
                                        </p:tgtEl>
                                      </p:cBhvr>
                                    </p:animEffect>
                                  </p:childTnLst>
                                </p:cTn>
                              </p:par>
                              <p:par>
                                <p:cTn id="305" presetID="3" presetClass="entr" presetSubtype="5" fill="hold" grpId="1"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blinds(vertical)">
                                      <p:cBhvr>
                                        <p:cTn id="307" dur="3000"/>
                                        <p:tgtEl>
                                          <p:spTgt spid="38"/>
                                        </p:tgtEl>
                                      </p:cBhvr>
                                    </p:animEffect>
                                  </p:childTnLst>
                                </p:cTn>
                              </p:par>
                              <p:par>
                                <p:cTn id="308" presetID="3" presetClass="entr" presetSubtype="5" fill="hold" grpId="1" nodeType="withEffect">
                                  <p:stCondLst>
                                    <p:cond delay="0"/>
                                  </p:stCondLst>
                                  <p:childTnLst>
                                    <p:set>
                                      <p:cBhvr>
                                        <p:cTn id="309" dur="1" fill="hold">
                                          <p:stCondLst>
                                            <p:cond delay="0"/>
                                          </p:stCondLst>
                                        </p:cTn>
                                        <p:tgtEl>
                                          <p:spTgt spid="39"/>
                                        </p:tgtEl>
                                        <p:attrNameLst>
                                          <p:attrName>style.visibility</p:attrName>
                                        </p:attrNameLst>
                                      </p:cBhvr>
                                      <p:to>
                                        <p:strVal val="visible"/>
                                      </p:to>
                                    </p:set>
                                    <p:animEffect transition="in" filter="blinds(vertical)">
                                      <p:cBhvr>
                                        <p:cTn id="310" dur="3000"/>
                                        <p:tgtEl>
                                          <p:spTgt spid="39"/>
                                        </p:tgtEl>
                                      </p:cBhvr>
                                    </p:animEffect>
                                  </p:childTnLst>
                                </p:cTn>
                              </p:par>
                              <p:par>
                                <p:cTn id="311" presetID="3" presetClass="entr" presetSubtype="5" fill="hold" grpId="1" nodeType="withEffect">
                                  <p:stCondLst>
                                    <p:cond delay="0"/>
                                  </p:stCondLst>
                                  <p:childTnLst>
                                    <p:set>
                                      <p:cBhvr>
                                        <p:cTn id="312" dur="1" fill="hold">
                                          <p:stCondLst>
                                            <p:cond delay="0"/>
                                          </p:stCondLst>
                                        </p:cTn>
                                        <p:tgtEl>
                                          <p:spTgt spid="40"/>
                                        </p:tgtEl>
                                        <p:attrNameLst>
                                          <p:attrName>style.visibility</p:attrName>
                                        </p:attrNameLst>
                                      </p:cBhvr>
                                      <p:to>
                                        <p:strVal val="visible"/>
                                      </p:to>
                                    </p:set>
                                    <p:animEffect transition="in" filter="blinds(vertical)">
                                      <p:cBhvr>
                                        <p:cTn id="313" dur="3000"/>
                                        <p:tgtEl>
                                          <p:spTgt spid="40"/>
                                        </p:tgtEl>
                                      </p:cBhvr>
                                    </p:animEffect>
                                  </p:childTnLst>
                                </p:cTn>
                              </p:par>
                              <p:par>
                                <p:cTn id="314" presetID="3" presetClass="entr" presetSubtype="5" fill="hold" grpId="1" nodeType="withEffect">
                                  <p:stCondLst>
                                    <p:cond delay="0"/>
                                  </p:stCondLst>
                                  <p:childTnLst>
                                    <p:set>
                                      <p:cBhvr>
                                        <p:cTn id="315" dur="1" fill="hold">
                                          <p:stCondLst>
                                            <p:cond delay="0"/>
                                          </p:stCondLst>
                                        </p:cTn>
                                        <p:tgtEl>
                                          <p:spTgt spid="41"/>
                                        </p:tgtEl>
                                        <p:attrNameLst>
                                          <p:attrName>style.visibility</p:attrName>
                                        </p:attrNameLst>
                                      </p:cBhvr>
                                      <p:to>
                                        <p:strVal val="visible"/>
                                      </p:to>
                                    </p:set>
                                    <p:animEffect transition="in" filter="blinds(vertical)">
                                      <p:cBhvr>
                                        <p:cTn id="316" dur="3000"/>
                                        <p:tgtEl>
                                          <p:spTgt spid="41"/>
                                        </p:tgtEl>
                                      </p:cBhvr>
                                    </p:animEffect>
                                  </p:childTnLst>
                                </p:cTn>
                              </p:par>
                              <p:par>
                                <p:cTn id="317" presetID="3" presetClass="entr" presetSubtype="5" fill="hold" grpId="1" nodeType="withEffect">
                                  <p:stCondLst>
                                    <p:cond delay="0"/>
                                  </p:stCondLst>
                                  <p:childTnLst>
                                    <p:set>
                                      <p:cBhvr>
                                        <p:cTn id="318" dur="1" fill="hold">
                                          <p:stCondLst>
                                            <p:cond delay="0"/>
                                          </p:stCondLst>
                                        </p:cTn>
                                        <p:tgtEl>
                                          <p:spTgt spid="42"/>
                                        </p:tgtEl>
                                        <p:attrNameLst>
                                          <p:attrName>style.visibility</p:attrName>
                                        </p:attrNameLst>
                                      </p:cBhvr>
                                      <p:to>
                                        <p:strVal val="visible"/>
                                      </p:to>
                                    </p:set>
                                    <p:animEffect transition="in" filter="blinds(vertical)">
                                      <p:cBhvr>
                                        <p:cTn id="319" dur="3000"/>
                                        <p:tgtEl>
                                          <p:spTgt spid="42"/>
                                        </p:tgtEl>
                                      </p:cBhvr>
                                    </p:animEffect>
                                  </p:childTnLst>
                                </p:cTn>
                              </p:par>
                              <p:par>
                                <p:cTn id="320" presetID="3" presetClass="entr" presetSubtype="5" fill="hold" grpId="1" nodeType="withEffect">
                                  <p:stCondLst>
                                    <p:cond delay="0"/>
                                  </p:stCondLst>
                                  <p:childTnLst>
                                    <p:set>
                                      <p:cBhvr>
                                        <p:cTn id="321" dur="1" fill="hold">
                                          <p:stCondLst>
                                            <p:cond delay="0"/>
                                          </p:stCondLst>
                                        </p:cTn>
                                        <p:tgtEl>
                                          <p:spTgt spid="43"/>
                                        </p:tgtEl>
                                        <p:attrNameLst>
                                          <p:attrName>style.visibility</p:attrName>
                                        </p:attrNameLst>
                                      </p:cBhvr>
                                      <p:to>
                                        <p:strVal val="visible"/>
                                      </p:to>
                                    </p:set>
                                    <p:animEffect transition="in" filter="blinds(vertical)">
                                      <p:cBhvr>
                                        <p:cTn id="322" dur="3000"/>
                                        <p:tgtEl>
                                          <p:spTgt spid="43"/>
                                        </p:tgtEl>
                                      </p:cBhvr>
                                    </p:animEffect>
                                  </p:childTnLst>
                                </p:cTn>
                              </p:par>
                              <p:par>
                                <p:cTn id="323" presetID="3" presetClass="entr" presetSubtype="5" fill="hold" grpId="1" nodeType="withEffect">
                                  <p:stCondLst>
                                    <p:cond delay="0"/>
                                  </p:stCondLst>
                                  <p:childTnLst>
                                    <p:set>
                                      <p:cBhvr>
                                        <p:cTn id="324" dur="1" fill="hold">
                                          <p:stCondLst>
                                            <p:cond delay="0"/>
                                          </p:stCondLst>
                                        </p:cTn>
                                        <p:tgtEl>
                                          <p:spTgt spid="44"/>
                                        </p:tgtEl>
                                        <p:attrNameLst>
                                          <p:attrName>style.visibility</p:attrName>
                                        </p:attrNameLst>
                                      </p:cBhvr>
                                      <p:to>
                                        <p:strVal val="visible"/>
                                      </p:to>
                                    </p:set>
                                    <p:animEffect transition="in" filter="blinds(vertical)">
                                      <p:cBhvr>
                                        <p:cTn id="325" dur="3000"/>
                                        <p:tgtEl>
                                          <p:spTgt spid="44"/>
                                        </p:tgtEl>
                                      </p:cBhvr>
                                    </p:animEffect>
                                  </p:childTnLst>
                                </p:cTn>
                              </p:par>
                              <p:par>
                                <p:cTn id="326" presetID="3" presetClass="entr" presetSubtype="5" fill="hold" grpId="1" nodeType="withEffect">
                                  <p:stCondLst>
                                    <p:cond delay="0"/>
                                  </p:stCondLst>
                                  <p:childTnLst>
                                    <p:set>
                                      <p:cBhvr>
                                        <p:cTn id="327" dur="1" fill="hold">
                                          <p:stCondLst>
                                            <p:cond delay="0"/>
                                          </p:stCondLst>
                                        </p:cTn>
                                        <p:tgtEl>
                                          <p:spTgt spid="45"/>
                                        </p:tgtEl>
                                        <p:attrNameLst>
                                          <p:attrName>style.visibility</p:attrName>
                                        </p:attrNameLst>
                                      </p:cBhvr>
                                      <p:to>
                                        <p:strVal val="visible"/>
                                      </p:to>
                                    </p:set>
                                    <p:animEffect transition="in" filter="blinds(vertical)">
                                      <p:cBhvr>
                                        <p:cTn id="328" dur="3000"/>
                                        <p:tgtEl>
                                          <p:spTgt spid="45"/>
                                        </p:tgtEl>
                                      </p:cBhvr>
                                    </p:animEffect>
                                  </p:childTnLst>
                                </p:cTn>
                              </p:par>
                              <p:par>
                                <p:cTn id="329" presetID="3" presetClass="entr" presetSubtype="5" fill="hold" grpId="1" nodeType="withEffect">
                                  <p:stCondLst>
                                    <p:cond delay="0"/>
                                  </p:stCondLst>
                                  <p:childTnLst>
                                    <p:set>
                                      <p:cBhvr>
                                        <p:cTn id="330" dur="1" fill="hold">
                                          <p:stCondLst>
                                            <p:cond delay="0"/>
                                          </p:stCondLst>
                                        </p:cTn>
                                        <p:tgtEl>
                                          <p:spTgt spid="46"/>
                                        </p:tgtEl>
                                        <p:attrNameLst>
                                          <p:attrName>style.visibility</p:attrName>
                                        </p:attrNameLst>
                                      </p:cBhvr>
                                      <p:to>
                                        <p:strVal val="visible"/>
                                      </p:to>
                                    </p:set>
                                    <p:animEffect transition="in" filter="blinds(vertical)">
                                      <p:cBhvr>
                                        <p:cTn id="331" dur="3000"/>
                                        <p:tgtEl>
                                          <p:spTgt spid="46"/>
                                        </p:tgtEl>
                                      </p:cBhvr>
                                    </p:animEffect>
                                  </p:childTnLst>
                                </p:cTn>
                              </p:par>
                              <p:par>
                                <p:cTn id="332" presetID="3" presetClass="entr" presetSubtype="5" fill="hold" grpId="1" nodeType="withEffect">
                                  <p:stCondLst>
                                    <p:cond delay="0"/>
                                  </p:stCondLst>
                                  <p:childTnLst>
                                    <p:set>
                                      <p:cBhvr>
                                        <p:cTn id="333" dur="1" fill="hold">
                                          <p:stCondLst>
                                            <p:cond delay="0"/>
                                          </p:stCondLst>
                                        </p:cTn>
                                        <p:tgtEl>
                                          <p:spTgt spid="47"/>
                                        </p:tgtEl>
                                        <p:attrNameLst>
                                          <p:attrName>style.visibility</p:attrName>
                                        </p:attrNameLst>
                                      </p:cBhvr>
                                      <p:to>
                                        <p:strVal val="visible"/>
                                      </p:to>
                                    </p:set>
                                    <p:animEffect transition="in" filter="blinds(vertical)">
                                      <p:cBhvr>
                                        <p:cTn id="334" dur="3000"/>
                                        <p:tgtEl>
                                          <p:spTgt spid="47"/>
                                        </p:tgtEl>
                                      </p:cBhvr>
                                    </p:animEffect>
                                  </p:childTnLst>
                                </p:cTn>
                              </p:par>
                              <p:par>
                                <p:cTn id="335" presetID="3" presetClass="entr" presetSubtype="5" fill="hold" grpId="1" nodeType="withEffect">
                                  <p:stCondLst>
                                    <p:cond delay="0"/>
                                  </p:stCondLst>
                                  <p:childTnLst>
                                    <p:set>
                                      <p:cBhvr>
                                        <p:cTn id="336" dur="1" fill="hold">
                                          <p:stCondLst>
                                            <p:cond delay="0"/>
                                          </p:stCondLst>
                                        </p:cTn>
                                        <p:tgtEl>
                                          <p:spTgt spid="48"/>
                                        </p:tgtEl>
                                        <p:attrNameLst>
                                          <p:attrName>style.visibility</p:attrName>
                                        </p:attrNameLst>
                                      </p:cBhvr>
                                      <p:to>
                                        <p:strVal val="visible"/>
                                      </p:to>
                                    </p:set>
                                    <p:animEffect transition="in" filter="blinds(vertical)">
                                      <p:cBhvr>
                                        <p:cTn id="337" dur="3000"/>
                                        <p:tgtEl>
                                          <p:spTgt spid="48"/>
                                        </p:tgtEl>
                                      </p:cBhvr>
                                    </p:animEffect>
                                  </p:childTnLst>
                                </p:cTn>
                              </p:par>
                              <p:par>
                                <p:cTn id="338" presetID="3" presetClass="entr" presetSubtype="5" fill="hold" grpId="1" nodeType="withEffect">
                                  <p:stCondLst>
                                    <p:cond delay="0"/>
                                  </p:stCondLst>
                                  <p:childTnLst>
                                    <p:set>
                                      <p:cBhvr>
                                        <p:cTn id="339" dur="1" fill="hold">
                                          <p:stCondLst>
                                            <p:cond delay="0"/>
                                          </p:stCondLst>
                                        </p:cTn>
                                        <p:tgtEl>
                                          <p:spTgt spid="49"/>
                                        </p:tgtEl>
                                        <p:attrNameLst>
                                          <p:attrName>style.visibility</p:attrName>
                                        </p:attrNameLst>
                                      </p:cBhvr>
                                      <p:to>
                                        <p:strVal val="visible"/>
                                      </p:to>
                                    </p:set>
                                    <p:animEffect transition="in" filter="blinds(vertical)">
                                      <p:cBhvr>
                                        <p:cTn id="340" dur="3000"/>
                                        <p:tgtEl>
                                          <p:spTgt spid="49"/>
                                        </p:tgtEl>
                                      </p:cBhvr>
                                    </p:animEffect>
                                  </p:childTnLst>
                                </p:cTn>
                              </p:par>
                              <p:par>
                                <p:cTn id="341" presetID="3" presetClass="entr" presetSubtype="5" fill="hold" grpId="1" nodeType="withEffect">
                                  <p:stCondLst>
                                    <p:cond delay="0"/>
                                  </p:stCondLst>
                                  <p:childTnLst>
                                    <p:set>
                                      <p:cBhvr>
                                        <p:cTn id="342" dur="1" fill="hold">
                                          <p:stCondLst>
                                            <p:cond delay="0"/>
                                          </p:stCondLst>
                                        </p:cTn>
                                        <p:tgtEl>
                                          <p:spTgt spid="50"/>
                                        </p:tgtEl>
                                        <p:attrNameLst>
                                          <p:attrName>style.visibility</p:attrName>
                                        </p:attrNameLst>
                                      </p:cBhvr>
                                      <p:to>
                                        <p:strVal val="visible"/>
                                      </p:to>
                                    </p:set>
                                    <p:animEffect transition="in" filter="blinds(vertical)">
                                      <p:cBhvr>
                                        <p:cTn id="343" dur="3000"/>
                                        <p:tgtEl>
                                          <p:spTgt spid="50"/>
                                        </p:tgtEl>
                                      </p:cBhvr>
                                    </p:animEffect>
                                  </p:childTnLst>
                                </p:cTn>
                              </p:par>
                            </p:childTnLst>
                          </p:cTn>
                        </p:par>
                        <p:par>
                          <p:cTn id="344" fill="hold">
                            <p:stCondLst>
                              <p:cond delay="3000"/>
                            </p:stCondLst>
                            <p:childTnLst>
                              <p:par>
                                <p:cTn id="345" presetID="2" presetClass="exit" presetSubtype="4" fill="hold" grpId="2" nodeType="afterEffect">
                                  <p:stCondLst>
                                    <p:cond delay="0"/>
                                  </p:stCondLst>
                                  <p:childTnLst>
                                    <p:anim calcmode="lin" valueType="num">
                                      <p:cBhvr additive="base">
                                        <p:cTn id="346" dur="3000"/>
                                        <p:tgtEl>
                                          <p:spTgt spid="3"/>
                                        </p:tgtEl>
                                        <p:attrNameLst>
                                          <p:attrName>ppt_x</p:attrName>
                                        </p:attrNameLst>
                                      </p:cBhvr>
                                      <p:tavLst>
                                        <p:tav tm="0">
                                          <p:val>
                                            <p:strVal val="ppt_x"/>
                                          </p:val>
                                        </p:tav>
                                        <p:tav tm="100000">
                                          <p:val>
                                            <p:strVal val="ppt_x"/>
                                          </p:val>
                                        </p:tav>
                                      </p:tavLst>
                                    </p:anim>
                                    <p:anim calcmode="lin" valueType="num">
                                      <p:cBhvr additive="base">
                                        <p:cTn id="347" dur="3000"/>
                                        <p:tgtEl>
                                          <p:spTgt spid="3"/>
                                        </p:tgtEl>
                                        <p:attrNameLst>
                                          <p:attrName>ppt_y</p:attrName>
                                        </p:attrNameLst>
                                      </p:cBhvr>
                                      <p:tavLst>
                                        <p:tav tm="0">
                                          <p:val>
                                            <p:strVal val="ppt_y"/>
                                          </p:val>
                                        </p:tav>
                                        <p:tav tm="100000">
                                          <p:val>
                                            <p:strVal val="1+ppt_h/2"/>
                                          </p:val>
                                        </p:tav>
                                      </p:tavLst>
                                    </p:anim>
                                    <p:set>
                                      <p:cBhvr>
                                        <p:cTn id="348" dur="1" fill="hold">
                                          <p:stCondLst>
                                            <p:cond delay="2999"/>
                                          </p:stCondLst>
                                        </p:cTn>
                                        <p:tgtEl>
                                          <p:spTgt spid="3"/>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3000"/>
                                        <p:tgtEl>
                                          <p:spTgt spid="4"/>
                                        </p:tgtEl>
                                        <p:attrNameLst>
                                          <p:attrName>ppt_x</p:attrName>
                                        </p:attrNameLst>
                                      </p:cBhvr>
                                      <p:tavLst>
                                        <p:tav tm="0">
                                          <p:val>
                                            <p:strVal val="ppt_x"/>
                                          </p:val>
                                        </p:tav>
                                        <p:tav tm="100000">
                                          <p:val>
                                            <p:strVal val="ppt_x"/>
                                          </p:val>
                                        </p:tav>
                                      </p:tavLst>
                                    </p:anim>
                                    <p:anim calcmode="lin" valueType="num">
                                      <p:cBhvr additive="base">
                                        <p:cTn id="351" dur="3000"/>
                                        <p:tgtEl>
                                          <p:spTgt spid="4"/>
                                        </p:tgtEl>
                                        <p:attrNameLst>
                                          <p:attrName>ppt_y</p:attrName>
                                        </p:attrNameLst>
                                      </p:cBhvr>
                                      <p:tavLst>
                                        <p:tav tm="0">
                                          <p:val>
                                            <p:strVal val="ppt_y"/>
                                          </p:val>
                                        </p:tav>
                                        <p:tav tm="100000">
                                          <p:val>
                                            <p:strVal val="1+ppt_h/2"/>
                                          </p:val>
                                        </p:tav>
                                      </p:tavLst>
                                    </p:anim>
                                    <p:set>
                                      <p:cBhvr>
                                        <p:cTn id="352" dur="1" fill="hold">
                                          <p:stCondLst>
                                            <p:cond delay="2999"/>
                                          </p:stCondLst>
                                        </p:cTn>
                                        <p:tgtEl>
                                          <p:spTgt spid="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5"/>
                                        </p:tgtEl>
                                        <p:attrNameLst>
                                          <p:attrName>ppt_x</p:attrName>
                                        </p:attrNameLst>
                                      </p:cBhvr>
                                      <p:tavLst>
                                        <p:tav tm="0">
                                          <p:val>
                                            <p:strVal val="ppt_x"/>
                                          </p:val>
                                        </p:tav>
                                        <p:tav tm="100000">
                                          <p:val>
                                            <p:strVal val="ppt_x"/>
                                          </p:val>
                                        </p:tav>
                                      </p:tavLst>
                                    </p:anim>
                                    <p:anim calcmode="lin" valueType="num">
                                      <p:cBhvr additive="base">
                                        <p:cTn id="355" dur="3000"/>
                                        <p:tgtEl>
                                          <p:spTgt spid="5"/>
                                        </p:tgtEl>
                                        <p:attrNameLst>
                                          <p:attrName>ppt_y</p:attrName>
                                        </p:attrNameLst>
                                      </p:cBhvr>
                                      <p:tavLst>
                                        <p:tav tm="0">
                                          <p:val>
                                            <p:strVal val="ppt_y"/>
                                          </p:val>
                                        </p:tav>
                                        <p:tav tm="100000">
                                          <p:val>
                                            <p:strVal val="1+ppt_h/2"/>
                                          </p:val>
                                        </p:tav>
                                      </p:tavLst>
                                    </p:anim>
                                    <p:set>
                                      <p:cBhvr>
                                        <p:cTn id="356" dur="1" fill="hold">
                                          <p:stCondLst>
                                            <p:cond delay="2999"/>
                                          </p:stCondLst>
                                        </p:cTn>
                                        <p:tgtEl>
                                          <p:spTgt spid="5"/>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3000"/>
                                        <p:tgtEl>
                                          <p:spTgt spid="6"/>
                                        </p:tgtEl>
                                        <p:attrNameLst>
                                          <p:attrName>ppt_x</p:attrName>
                                        </p:attrNameLst>
                                      </p:cBhvr>
                                      <p:tavLst>
                                        <p:tav tm="0">
                                          <p:val>
                                            <p:strVal val="ppt_x"/>
                                          </p:val>
                                        </p:tav>
                                        <p:tav tm="100000">
                                          <p:val>
                                            <p:strVal val="ppt_x"/>
                                          </p:val>
                                        </p:tav>
                                      </p:tavLst>
                                    </p:anim>
                                    <p:anim calcmode="lin" valueType="num">
                                      <p:cBhvr additive="base">
                                        <p:cTn id="359" dur="3000"/>
                                        <p:tgtEl>
                                          <p:spTgt spid="6"/>
                                        </p:tgtEl>
                                        <p:attrNameLst>
                                          <p:attrName>ppt_y</p:attrName>
                                        </p:attrNameLst>
                                      </p:cBhvr>
                                      <p:tavLst>
                                        <p:tav tm="0">
                                          <p:val>
                                            <p:strVal val="ppt_y"/>
                                          </p:val>
                                        </p:tav>
                                        <p:tav tm="100000">
                                          <p:val>
                                            <p:strVal val="1+ppt_h/2"/>
                                          </p:val>
                                        </p:tav>
                                      </p:tavLst>
                                    </p:anim>
                                    <p:set>
                                      <p:cBhvr>
                                        <p:cTn id="360" dur="1" fill="hold">
                                          <p:stCondLst>
                                            <p:cond delay="2999"/>
                                          </p:stCondLst>
                                        </p:cTn>
                                        <p:tgtEl>
                                          <p:spTgt spid="6"/>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3000"/>
                                        <p:tgtEl>
                                          <p:spTgt spid="7"/>
                                        </p:tgtEl>
                                        <p:attrNameLst>
                                          <p:attrName>ppt_x</p:attrName>
                                        </p:attrNameLst>
                                      </p:cBhvr>
                                      <p:tavLst>
                                        <p:tav tm="0">
                                          <p:val>
                                            <p:strVal val="ppt_x"/>
                                          </p:val>
                                        </p:tav>
                                        <p:tav tm="100000">
                                          <p:val>
                                            <p:strVal val="ppt_x"/>
                                          </p:val>
                                        </p:tav>
                                      </p:tavLst>
                                    </p:anim>
                                    <p:anim calcmode="lin" valueType="num">
                                      <p:cBhvr additive="base">
                                        <p:cTn id="363" dur="3000"/>
                                        <p:tgtEl>
                                          <p:spTgt spid="7"/>
                                        </p:tgtEl>
                                        <p:attrNameLst>
                                          <p:attrName>ppt_y</p:attrName>
                                        </p:attrNameLst>
                                      </p:cBhvr>
                                      <p:tavLst>
                                        <p:tav tm="0">
                                          <p:val>
                                            <p:strVal val="ppt_y"/>
                                          </p:val>
                                        </p:tav>
                                        <p:tav tm="100000">
                                          <p:val>
                                            <p:strVal val="1+ppt_h/2"/>
                                          </p:val>
                                        </p:tav>
                                      </p:tavLst>
                                    </p:anim>
                                    <p:set>
                                      <p:cBhvr>
                                        <p:cTn id="364" dur="1" fill="hold">
                                          <p:stCondLst>
                                            <p:cond delay="2999"/>
                                          </p:stCondLst>
                                        </p:cTn>
                                        <p:tgtEl>
                                          <p:spTgt spid="7"/>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3000"/>
                                        <p:tgtEl>
                                          <p:spTgt spid="8"/>
                                        </p:tgtEl>
                                        <p:attrNameLst>
                                          <p:attrName>ppt_x</p:attrName>
                                        </p:attrNameLst>
                                      </p:cBhvr>
                                      <p:tavLst>
                                        <p:tav tm="0">
                                          <p:val>
                                            <p:strVal val="ppt_x"/>
                                          </p:val>
                                        </p:tav>
                                        <p:tav tm="100000">
                                          <p:val>
                                            <p:strVal val="ppt_x"/>
                                          </p:val>
                                        </p:tav>
                                      </p:tavLst>
                                    </p:anim>
                                    <p:anim calcmode="lin" valueType="num">
                                      <p:cBhvr additive="base">
                                        <p:cTn id="367" dur="3000"/>
                                        <p:tgtEl>
                                          <p:spTgt spid="8"/>
                                        </p:tgtEl>
                                        <p:attrNameLst>
                                          <p:attrName>ppt_y</p:attrName>
                                        </p:attrNameLst>
                                      </p:cBhvr>
                                      <p:tavLst>
                                        <p:tav tm="0">
                                          <p:val>
                                            <p:strVal val="ppt_y"/>
                                          </p:val>
                                        </p:tav>
                                        <p:tav tm="100000">
                                          <p:val>
                                            <p:strVal val="1+ppt_h/2"/>
                                          </p:val>
                                        </p:tav>
                                      </p:tavLst>
                                    </p:anim>
                                    <p:set>
                                      <p:cBhvr>
                                        <p:cTn id="368" dur="1" fill="hold">
                                          <p:stCondLst>
                                            <p:cond delay="2999"/>
                                          </p:stCondLst>
                                        </p:cTn>
                                        <p:tgtEl>
                                          <p:spTgt spid="8"/>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3000"/>
                                        <p:tgtEl>
                                          <p:spTgt spid="9"/>
                                        </p:tgtEl>
                                        <p:attrNameLst>
                                          <p:attrName>ppt_x</p:attrName>
                                        </p:attrNameLst>
                                      </p:cBhvr>
                                      <p:tavLst>
                                        <p:tav tm="0">
                                          <p:val>
                                            <p:strVal val="ppt_x"/>
                                          </p:val>
                                        </p:tav>
                                        <p:tav tm="100000">
                                          <p:val>
                                            <p:strVal val="ppt_x"/>
                                          </p:val>
                                        </p:tav>
                                      </p:tavLst>
                                    </p:anim>
                                    <p:anim calcmode="lin" valueType="num">
                                      <p:cBhvr additive="base">
                                        <p:cTn id="371" dur="3000"/>
                                        <p:tgtEl>
                                          <p:spTgt spid="9"/>
                                        </p:tgtEl>
                                        <p:attrNameLst>
                                          <p:attrName>ppt_y</p:attrName>
                                        </p:attrNameLst>
                                      </p:cBhvr>
                                      <p:tavLst>
                                        <p:tav tm="0">
                                          <p:val>
                                            <p:strVal val="ppt_y"/>
                                          </p:val>
                                        </p:tav>
                                        <p:tav tm="100000">
                                          <p:val>
                                            <p:strVal val="1+ppt_h/2"/>
                                          </p:val>
                                        </p:tav>
                                      </p:tavLst>
                                    </p:anim>
                                    <p:set>
                                      <p:cBhvr>
                                        <p:cTn id="372" dur="1" fill="hold">
                                          <p:stCondLst>
                                            <p:cond delay="2999"/>
                                          </p:stCondLst>
                                        </p:cTn>
                                        <p:tgtEl>
                                          <p:spTgt spid="9"/>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3000"/>
                                        <p:tgtEl>
                                          <p:spTgt spid="10"/>
                                        </p:tgtEl>
                                        <p:attrNameLst>
                                          <p:attrName>ppt_x</p:attrName>
                                        </p:attrNameLst>
                                      </p:cBhvr>
                                      <p:tavLst>
                                        <p:tav tm="0">
                                          <p:val>
                                            <p:strVal val="ppt_x"/>
                                          </p:val>
                                        </p:tav>
                                        <p:tav tm="100000">
                                          <p:val>
                                            <p:strVal val="ppt_x"/>
                                          </p:val>
                                        </p:tav>
                                      </p:tavLst>
                                    </p:anim>
                                    <p:anim calcmode="lin" valueType="num">
                                      <p:cBhvr additive="base">
                                        <p:cTn id="375" dur="3000"/>
                                        <p:tgtEl>
                                          <p:spTgt spid="10"/>
                                        </p:tgtEl>
                                        <p:attrNameLst>
                                          <p:attrName>ppt_y</p:attrName>
                                        </p:attrNameLst>
                                      </p:cBhvr>
                                      <p:tavLst>
                                        <p:tav tm="0">
                                          <p:val>
                                            <p:strVal val="ppt_y"/>
                                          </p:val>
                                        </p:tav>
                                        <p:tav tm="100000">
                                          <p:val>
                                            <p:strVal val="1+ppt_h/2"/>
                                          </p:val>
                                        </p:tav>
                                      </p:tavLst>
                                    </p:anim>
                                    <p:set>
                                      <p:cBhvr>
                                        <p:cTn id="376" dur="1" fill="hold">
                                          <p:stCondLst>
                                            <p:cond delay="2999"/>
                                          </p:stCondLst>
                                        </p:cTn>
                                        <p:tgtEl>
                                          <p:spTgt spid="10"/>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3000"/>
                                        <p:tgtEl>
                                          <p:spTgt spid="11"/>
                                        </p:tgtEl>
                                        <p:attrNameLst>
                                          <p:attrName>ppt_x</p:attrName>
                                        </p:attrNameLst>
                                      </p:cBhvr>
                                      <p:tavLst>
                                        <p:tav tm="0">
                                          <p:val>
                                            <p:strVal val="ppt_x"/>
                                          </p:val>
                                        </p:tav>
                                        <p:tav tm="100000">
                                          <p:val>
                                            <p:strVal val="ppt_x"/>
                                          </p:val>
                                        </p:tav>
                                      </p:tavLst>
                                    </p:anim>
                                    <p:anim calcmode="lin" valueType="num">
                                      <p:cBhvr additive="base">
                                        <p:cTn id="379" dur="3000"/>
                                        <p:tgtEl>
                                          <p:spTgt spid="11"/>
                                        </p:tgtEl>
                                        <p:attrNameLst>
                                          <p:attrName>ppt_y</p:attrName>
                                        </p:attrNameLst>
                                      </p:cBhvr>
                                      <p:tavLst>
                                        <p:tav tm="0">
                                          <p:val>
                                            <p:strVal val="ppt_y"/>
                                          </p:val>
                                        </p:tav>
                                        <p:tav tm="100000">
                                          <p:val>
                                            <p:strVal val="1+ppt_h/2"/>
                                          </p:val>
                                        </p:tav>
                                      </p:tavLst>
                                    </p:anim>
                                    <p:set>
                                      <p:cBhvr>
                                        <p:cTn id="380" dur="1" fill="hold">
                                          <p:stCondLst>
                                            <p:cond delay="2999"/>
                                          </p:stCondLst>
                                        </p:cTn>
                                        <p:tgtEl>
                                          <p:spTgt spid="11"/>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3000"/>
                                        <p:tgtEl>
                                          <p:spTgt spid="12"/>
                                        </p:tgtEl>
                                        <p:attrNameLst>
                                          <p:attrName>ppt_x</p:attrName>
                                        </p:attrNameLst>
                                      </p:cBhvr>
                                      <p:tavLst>
                                        <p:tav tm="0">
                                          <p:val>
                                            <p:strVal val="ppt_x"/>
                                          </p:val>
                                        </p:tav>
                                        <p:tav tm="100000">
                                          <p:val>
                                            <p:strVal val="ppt_x"/>
                                          </p:val>
                                        </p:tav>
                                      </p:tavLst>
                                    </p:anim>
                                    <p:anim calcmode="lin" valueType="num">
                                      <p:cBhvr additive="base">
                                        <p:cTn id="383" dur="3000"/>
                                        <p:tgtEl>
                                          <p:spTgt spid="12"/>
                                        </p:tgtEl>
                                        <p:attrNameLst>
                                          <p:attrName>ppt_y</p:attrName>
                                        </p:attrNameLst>
                                      </p:cBhvr>
                                      <p:tavLst>
                                        <p:tav tm="0">
                                          <p:val>
                                            <p:strVal val="ppt_y"/>
                                          </p:val>
                                        </p:tav>
                                        <p:tav tm="100000">
                                          <p:val>
                                            <p:strVal val="1+ppt_h/2"/>
                                          </p:val>
                                        </p:tav>
                                      </p:tavLst>
                                    </p:anim>
                                    <p:set>
                                      <p:cBhvr>
                                        <p:cTn id="384" dur="1" fill="hold">
                                          <p:stCondLst>
                                            <p:cond delay="2999"/>
                                          </p:stCondLst>
                                        </p:cTn>
                                        <p:tgtEl>
                                          <p:spTgt spid="12"/>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3000"/>
                                        <p:tgtEl>
                                          <p:spTgt spid="13"/>
                                        </p:tgtEl>
                                        <p:attrNameLst>
                                          <p:attrName>ppt_x</p:attrName>
                                        </p:attrNameLst>
                                      </p:cBhvr>
                                      <p:tavLst>
                                        <p:tav tm="0">
                                          <p:val>
                                            <p:strVal val="ppt_x"/>
                                          </p:val>
                                        </p:tav>
                                        <p:tav tm="100000">
                                          <p:val>
                                            <p:strVal val="ppt_x"/>
                                          </p:val>
                                        </p:tav>
                                      </p:tavLst>
                                    </p:anim>
                                    <p:anim calcmode="lin" valueType="num">
                                      <p:cBhvr additive="base">
                                        <p:cTn id="387" dur="3000"/>
                                        <p:tgtEl>
                                          <p:spTgt spid="13"/>
                                        </p:tgtEl>
                                        <p:attrNameLst>
                                          <p:attrName>ppt_y</p:attrName>
                                        </p:attrNameLst>
                                      </p:cBhvr>
                                      <p:tavLst>
                                        <p:tav tm="0">
                                          <p:val>
                                            <p:strVal val="ppt_y"/>
                                          </p:val>
                                        </p:tav>
                                        <p:tav tm="100000">
                                          <p:val>
                                            <p:strVal val="1+ppt_h/2"/>
                                          </p:val>
                                        </p:tav>
                                      </p:tavLst>
                                    </p:anim>
                                    <p:set>
                                      <p:cBhvr>
                                        <p:cTn id="388" dur="1" fill="hold">
                                          <p:stCondLst>
                                            <p:cond delay="2999"/>
                                          </p:stCondLst>
                                        </p:cTn>
                                        <p:tgtEl>
                                          <p:spTgt spid="13"/>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3000"/>
                                        <p:tgtEl>
                                          <p:spTgt spid="14"/>
                                        </p:tgtEl>
                                        <p:attrNameLst>
                                          <p:attrName>ppt_x</p:attrName>
                                        </p:attrNameLst>
                                      </p:cBhvr>
                                      <p:tavLst>
                                        <p:tav tm="0">
                                          <p:val>
                                            <p:strVal val="ppt_x"/>
                                          </p:val>
                                        </p:tav>
                                        <p:tav tm="100000">
                                          <p:val>
                                            <p:strVal val="ppt_x"/>
                                          </p:val>
                                        </p:tav>
                                      </p:tavLst>
                                    </p:anim>
                                    <p:anim calcmode="lin" valueType="num">
                                      <p:cBhvr additive="base">
                                        <p:cTn id="391" dur="3000"/>
                                        <p:tgtEl>
                                          <p:spTgt spid="14"/>
                                        </p:tgtEl>
                                        <p:attrNameLst>
                                          <p:attrName>ppt_y</p:attrName>
                                        </p:attrNameLst>
                                      </p:cBhvr>
                                      <p:tavLst>
                                        <p:tav tm="0">
                                          <p:val>
                                            <p:strVal val="ppt_y"/>
                                          </p:val>
                                        </p:tav>
                                        <p:tav tm="100000">
                                          <p:val>
                                            <p:strVal val="1+ppt_h/2"/>
                                          </p:val>
                                        </p:tav>
                                      </p:tavLst>
                                    </p:anim>
                                    <p:set>
                                      <p:cBhvr>
                                        <p:cTn id="392" dur="1" fill="hold">
                                          <p:stCondLst>
                                            <p:cond delay="2999"/>
                                          </p:stCondLst>
                                        </p:cTn>
                                        <p:tgtEl>
                                          <p:spTgt spid="14"/>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grpId="2"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grpId="2"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grpId="2"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4" fill="hold" grpId="2" nodeType="withEffect">
                                  <p:stCondLst>
                                    <p:cond delay="0"/>
                                  </p:stCondLst>
                                  <p:childTnLst>
                                    <p:anim calcmode="lin" valueType="num">
                                      <p:cBhvr additive="base">
                                        <p:cTn id="442" dur="3000"/>
                                        <p:tgtEl>
                                          <p:spTgt spid="27"/>
                                        </p:tgtEl>
                                        <p:attrNameLst>
                                          <p:attrName>ppt_x</p:attrName>
                                        </p:attrNameLst>
                                      </p:cBhvr>
                                      <p:tavLst>
                                        <p:tav tm="0">
                                          <p:val>
                                            <p:strVal val="ppt_x"/>
                                          </p:val>
                                        </p:tav>
                                        <p:tav tm="100000">
                                          <p:val>
                                            <p:strVal val="ppt_x"/>
                                          </p:val>
                                        </p:tav>
                                      </p:tavLst>
                                    </p:anim>
                                    <p:anim calcmode="lin" valueType="num">
                                      <p:cBhvr additive="base">
                                        <p:cTn id="443" dur="3000"/>
                                        <p:tgtEl>
                                          <p:spTgt spid="27"/>
                                        </p:tgtEl>
                                        <p:attrNameLst>
                                          <p:attrName>ppt_y</p:attrName>
                                        </p:attrNameLst>
                                      </p:cBhvr>
                                      <p:tavLst>
                                        <p:tav tm="0">
                                          <p:val>
                                            <p:strVal val="ppt_y"/>
                                          </p:val>
                                        </p:tav>
                                        <p:tav tm="100000">
                                          <p:val>
                                            <p:strVal val="1+ppt_h/2"/>
                                          </p:val>
                                        </p:tav>
                                      </p:tavLst>
                                    </p:anim>
                                    <p:set>
                                      <p:cBhvr>
                                        <p:cTn id="444" dur="1" fill="hold">
                                          <p:stCondLst>
                                            <p:cond delay="2999"/>
                                          </p:stCondLst>
                                        </p:cTn>
                                        <p:tgtEl>
                                          <p:spTgt spid="27"/>
                                        </p:tgtEl>
                                        <p:attrNameLst>
                                          <p:attrName>style.visibility</p:attrName>
                                        </p:attrNameLst>
                                      </p:cBhvr>
                                      <p:to>
                                        <p:strVal val="hidden"/>
                                      </p:to>
                                    </p:set>
                                  </p:childTnLst>
                                </p:cTn>
                              </p:par>
                              <p:par>
                                <p:cTn id="445" presetID="2" presetClass="exit" presetSubtype="4" fill="hold" grpId="2" nodeType="withEffect">
                                  <p:stCondLst>
                                    <p:cond delay="0"/>
                                  </p:stCondLst>
                                  <p:childTnLst>
                                    <p:anim calcmode="lin" valueType="num">
                                      <p:cBhvr additive="base">
                                        <p:cTn id="446" dur="3000"/>
                                        <p:tgtEl>
                                          <p:spTgt spid="28"/>
                                        </p:tgtEl>
                                        <p:attrNameLst>
                                          <p:attrName>ppt_x</p:attrName>
                                        </p:attrNameLst>
                                      </p:cBhvr>
                                      <p:tavLst>
                                        <p:tav tm="0">
                                          <p:val>
                                            <p:strVal val="ppt_x"/>
                                          </p:val>
                                        </p:tav>
                                        <p:tav tm="100000">
                                          <p:val>
                                            <p:strVal val="ppt_x"/>
                                          </p:val>
                                        </p:tav>
                                      </p:tavLst>
                                    </p:anim>
                                    <p:anim calcmode="lin" valueType="num">
                                      <p:cBhvr additive="base">
                                        <p:cTn id="447" dur="3000"/>
                                        <p:tgtEl>
                                          <p:spTgt spid="28"/>
                                        </p:tgtEl>
                                        <p:attrNameLst>
                                          <p:attrName>ppt_y</p:attrName>
                                        </p:attrNameLst>
                                      </p:cBhvr>
                                      <p:tavLst>
                                        <p:tav tm="0">
                                          <p:val>
                                            <p:strVal val="ppt_y"/>
                                          </p:val>
                                        </p:tav>
                                        <p:tav tm="100000">
                                          <p:val>
                                            <p:strVal val="1+ppt_h/2"/>
                                          </p:val>
                                        </p:tav>
                                      </p:tavLst>
                                    </p:anim>
                                    <p:set>
                                      <p:cBhvr>
                                        <p:cTn id="448" dur="1" fill="hold">
                                          <p:stCondLst>
                                            <p:cond delay="2999"/>
                                          </p:stCondLst>
                                        </p:cTn>
                                        <p:tgtEl>
                                          <p:spTgt spid="28"/>
                                        </p:tgtEl>
                                        <p:attrNameLst>
                                          <p:attrName>style.visibility</p:attrName>
                                        </p:attrNameLst>
                                      </p:cBhvr>
                                      <p:to>
                                        <p:strVal val="hidden"/>
                                      </p:to>
                                    </p:set>
                                  </p:childTnLst>
                                </p:cTn>
                              </p:par>
                              <p:par>
                                <p:cTn id="449" presetID="2" presetClass="exit" presetSubtype="4" fill="hold" grpId="2" nodeType="withEffect">
                                  <p:stCondLst>
                                    <p:cond delay="0"/>
                                  </p:stCondLst>
                                  <p:childTnLst>
                                    <p:anim calcmode="lin" valueType="num">
                                      <p:cBhvr additive="base">
                                        <p:cTn id="450" dur="3000"/>
                                        <p:tgtEl>
                                          <p:spTgt spid="29"/>
                                        </p:tgtEl>
                                        <p:attrNameLst>
                                          <p:attrName>ppt_x</p:attrName>
                                        </p:attrNameLst>
                                      </p:cBhvr>
                                      <p:tavLst>
                                        <p:tav tm="0">
                                          <p:val>
                                            <p:strVal val="ppt_x"/>
                                          </p:val>
                                        </p:tav>
                                        <p:tav tm="100000">
                                          <p:val>
                                            <p:strVal val="ppt_x"/>
                                          </p:val>
                                        </p:tav>
                                      </p:tavLst>
                                    </p:anim>
                                    <p:anim calcmode="lin" valueType="num">
                                      <p:cBhvr additive="base">
                                        <p:cTn id="451" dur="3000"/>
                                        <p:tgtEl>
                                          <p:spTgt spid="29"/>
                                        </p:tgtEl>
                                        <p:attrNameLst>
                                          <p:attrName>ppt_y</p:attrName>
                                        </p:attrNameLst>
                                      </p:cBhvr>
                                      <p:tavLst>
                                        <p:tav tm="0">
                                          <p:val>
                                            <p:strVal val="ppt_y"/>
                                          </p:val>
                                        </p:tav>
                                        <p:tav tm="100000">
                                          <p:val>
                                            <p:strVal val="1+ppt_h/2"/>
                                          </p:val>
                                        </p:tav>
                                      </p:tavLst>
                                    </p:anim>
                                    <p:set>
                                      <p:cBhvr>
                                        <p:cTn id="452" dur="1" fill="hold">
                                          <p:stCondLst>
                                            <p:cond delay="2999"/>
                                          </p:stCondLst>
                                        </p:cTn>
                                        <p:tgtEl>
                                          <p:spTgt spid="29"/>
                                        </p:tgtEl>
                                        <p:attrNameLst>
                                          <p:attrName>style.visibility</p:attrName>
                                        </p:attrNameLst>
                                      </p:cBhvr>
                                      <p:to>
                                        <p:strVal val="hidden"/>
                                      </p:to>
                                    </p:set>
                                  </p:childTnLst>
                                </p:cTn>
                              </p:par>
                              <p:par>
                                <p:cTn id="453" presetID="2" presetClass="exit" presetSubtype="4" fill="hold" grpId="2"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ppt_x"/>
                                          </p:val>
                                        </p:tav>
                                      </p:tavLst>
                                    </p:anim>
                                    <p:anim calcmode="lin" valueType="num">
                                      <p:cBhvr additive="base">
                                        <p:cTn id="455" dur="3000"/>
                                        <p:tgtEl>
                                          <p:spTgt spid="30"/>
                                        </p:tgtEl>
                                        <p:attrNameLst>
                                          <p:attrName>ppt_y</p:attrName>
                                        </p:attrNameLst>
                                      </p:cBhvr>
                                      <p:tavLst>
                                        <p:tav tm="0">
                                          <p:val>
                                            <p:strVal val="ppt_y"/>
                                          </p:val>
                                        </p:tav>
                                        <p:tav tm="100000">
                                          <p:val>
                                            <p:strVal val="1+ppt_h/2"/>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4" fill="hold" grpId="2" nodeType="withEffect">
                                  <p:stCondLst>
                                    <p:cond delay="0"/>
                                  </p:stCondLst>
                                  <p:childTnLst>
                                    <p:anim calcmode="lin" valueType="num">
                                      <p:cBhvr additive="base">
                                        <p:cTn id="458" dur="3000"/>
                                        <p:tgtEl>
                                          <p:spTgt spid="31"/>
                                        </p:tgtEl>
                                        <p:attrNameLst>
                                          <p:attrName>ppt_x</p:attrName>
                                        </p:attrNameLst>
                                      </p:cBhvr>
                                      <p:tavLst>
                                        <p:tav tm="0">
                                          <p:val>
                                            <p:strVal val="ppt_x"/>
                                          </p:val>
                                        </p:tav>
                                        <p:tav tm="100000">
                                          <p:val>
                                            <p:strVal val="ppt_x"/>
                                          </p:val>
                                        </p:tav>
                                      </p:tavLst>
                                    </p:anim>
                                    <p:anim calcmode="lin" valueType="num">
                                      <p:cBhvr additive="base">
                                        <p:cTn id="459" dur="3000"/>
                                        <p:tgtEl>
                                          <p:spTgt spid="31"/>
                                        </p:tgtEl>
                                        <p:attrNameLst>
                                          <p:attrName>ppt_y</p:attrName>
                                        </p:attrNameLst>
                                      </p:cBhvr>
                                      <p:tavLst>
                                        <p:tav tm="0">
                                          <p:val>
                                            <p:strVal val="ppt_y"/>
                                          </p:val>
                                        </p:tav>
                                        <p:tav tm="100000">
                                          <p:val>
                                            <p:strVal val="1+ppt_h/2"/>
                                          </p:val>
                                        </p:tav>
                                      </p:tavLst>
                                    </p:anim>
                                    <p:set>
                                      <p:cBhvr>
                                        <p:cTn id="460" dur="1" fill="hold">
                                          <p:stCondLst>
                                            <p:cond delay="2999"/>
                                          </p:stCondLst>
                                        </p:cTn>
                                        <p:tgtEl>
                                          <p:spTgt spid="31"/>
                                        </p:tgtEl>
                                        <p:attrNameLst>
                                          <p:attrName>style.visibility</p:attrName>
                                        </p:attrNameLst>
                                      </p:cBhvr>
                                      <p:to>
                                        <p:strVal val="hidden"/>
                                      </p:to>
                                    </p:set>
                                  </p:childTnLst>
                                </p:cTn>
                              </p:par>
                              <p:par>
                                <p:cTn id="461" presetID="2" presetClass="exit" presetSubtype="4" fill="hold" grpId="2"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1+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4" fill="hold" grpId="2" nodeType="withEffect">
                                  <p:stCondLst>
                                    <p:cond delay="0"/>
                                  </p:stCondLst>
                                  <p:childTnLst>
                                    <p:anim calcmode="lin" valueType="num">
                                      <p:cBhvr additive="base">
                                        <p:cTn id="466" dur="3000"/>
                                        <p:tgtEl>
                                          <p:spTgt spid="33"/>
                                        </p:tgtEl>
                                        <p:attrNameLst>
                                          <p:attrName>ppt_x</p:attrName>
                                        </p:attrNameLst>
                                      </p:cBhvr>
                                      <p:tavLst>
                                        <p:tav tm="0">
                                          <p:val>
                                            <p:strVal val="ppt_x"/>
                                          </p:val>
                                        </p:tav>
                                        <p:tav tm="100000">
                                          <p:val>
                                            <p:strVal val="ppt_x"/>
                                          </p:val>
                                        </p:tav>
                                      </p:tavLst>
                                    </p:anim>
                                    <p:anim calcmode="lin" valueType="num">
                                      <p:cBhvr additive="base">
                                        <p:cTn id="467" dur="3000"/>
                                        <p:tgtEl>
                                          <p:spTgt spid="33"/>
                                        </p:tgtEl>
                                        <p:attrNameLst>
                                          <p:attrName>ppt_y</p:attrName>
                                        </p:attrNameLst>
                                      </p:cBhvr>
                                      <p:tavLst>
                                        <p:tav tm="0">
                                          <p:val>
                                            <p:strVal val="ppt_y"/>
                                          </p:val>
                                        </p:tav>
                                        <p:tav tm="100000">
                                          <p:val>
                                            <p:strVal val="1+ppt_h/2"/>
                                          </p:val>
                                        </p:tav>
                                      </p:tavLst>
                                    </p:anim>
                                    <p:set>
                                      <p:cBhvr>
                                        <p:cTn id="468" dur="1" fill="hold">
                                          <p:stCondLst>
                                            <p:cond delay="2999"/>
                                          </p:stCondLst>
                                        </p:cTn>
                                        <p:tgtEl>
                                          <p:spTgt spid="33"/>
                                        </p:tgtEl>
                                        <p:attrNameLst>
                                          <p:attrName>style.visibility</p:attrName>
                                        </p:attrNameLst>
                                      </p:cBhvr>
                                      <p:to>
                                        <p:strVal val="hidden"/>
                                      </p:to>
                                    </p:set>
                                  </p:childTnLst>
                                </p:cTn>
                              </p:par>
                              <p:par>
                                <p:cTn id="469" presetID="2" presetClass="exit" presetSubtype="4" fill="hold" grpId="2" nodeType="withEffect">
                                  <p:stCondLst>
                                    <p:cond delay="0"/>
                                  </p:stCondLst>
                                  <p:childTnLst>
                                    <p:anim calcmode="lin" valueType="num">
                                      <p:cBhvr additive="base">
                                        <p:cTn id="470" dur="3000"/>
                                        <p:tgtEl>
                                          <p:spTgt spid="34"/>
                                        </p:tgtEl>
                                        <p:attrNameLst>
                                          <p:attrName>ppt_x</p:attrName>
                                        </p:attrNameLst>
                                      </p:cBhvr>
                                      <p:tavLst>
                                        <p:tav tm="0">
                                          <p:val>
                                            <p:strVal val="ppt_x"/>
                                          </p:val>
                                        </p:tav>
                                        <p:tav tm="100000">
                                          <p:val>
                                            <p:strVal val="ppt_x"/>
                                          </p:val>
                                        </p:tav>
                                      </p:tavLst>
                                    </p:anim>
                                    <p:anim calcmode="lin" valueType="num">
                                      <p:cBhvr additive="base">
                                        <p:cTn id="471" dur="3000"/>
                                        <p:tgtEl>
                                          <p:spTgt spid="34"/>
                                        </p:tgtEl>
                                        <p:attrNameLst>
                                          <p:attrName>ppt_y</p:attrName>
                                        </p:attrNameLst>
                                      </p:cBhvr>
                                      <p:tavLst>
                                        <p:tav tm="0">
                                          <p:val>
                                            <p:strVal val="ppt_y"/>
                                          </p:val>
                                        </p:tav>
                                        <p:tav tm="100000">
                                          <p:val>
                                            <p:strVal val="1+ppt_h/2"/>
                                          </p:val>
                                        </p:tav>
                                      </p:tavLst>
                                    </p:anim>
                                    <p:set>
                                      <p:cBhvr>
                                        <p:cTn id="472" dur="1" fill="hold">
                                          <p:stCondLst>
                                            <p:cond delay="2999"/>
                                          </p:stCondLst>
                                        </p:cTn>
                                        <p:tgtEl>
                                          <p:spTgt spid="34"/>
                                        </p:tgtEl>
                                        <p:attrNameLst>
                                          <p:attrName>style.visibility</p:attrName>
                                        </p:attrNameLst>
                                      </p:cBhvr>
                                      <p:to>
                                        <p:strVal val="hidden"/>
                                      </p:to>
                                    </p:set>
                                  </p:childTnLst>
                                </p:cTn>
                              </p:par>
                              <p:par>
                                <p:cTn id="473" presetID="2" presetClass="exit" presetSubtype="4" fill="hold" grpId="2" nodeType="withEffect">
                                  <p:stCondLst>
                                    <p:cond delay="0"/>
                                  </p:stCondLst>
                                  <p:childTnLst>
                                    <p:anim calcmode="lin" valueType="num">
                                      <p:cBhvr additive="base">
                                        <p:cTn id="474" dur="3000"/>
                                        <p:tgtEl>
                                          <p:spTgt spid="35"/>
                                        </p:tgtEl>
                                        <p:attrNameLst>
                                          <p:attrName>ppt_x</p:attrName>
                                        </p:attrNameLst>
                                      </p:cBhvr>
                                      <p:tavLst>
                                        <p:tav tm="0">
                                          <p:val>
                                            <p:strVal val="ppt_x"/>
                                          </p:val>
                                        </p:tav>
                                        <p:tav tm="100000">
                                          <p:val>
                                            <p:strVal val="ppt_x"/>
                                          </p:val>
                                        </p:tav>
                                      </p:tavLst>
                                    </p:anim>
                                    <p:anim calcmode="lin" valueType="num">
                                      <p:cBhvr additive="base">
                                        <p:cTn id="475" dur="3000"/>
                                        <p:tgtEl>
                                          <p:spTgt spid="35"/>
                                        </p:tgtEl>
                                        <p:attrNameLst>
                                          <p:attrName>ppt_y</p:attrName>
                                        </p:attrNameLst>
                                      </p:cBhvr>
                                      <p:tavLst>
                                        <p:tav tm="0">
                                          <p:val>
                                            <p:strVal val="ppt_y"/>
                                          </p:val>
                                        </p:tav>
                                        <p:tav tm="100000">
                                          <p:val>
                                            <p:strVal val="1+ppt_h/2"/>
                                          </p:val>
                                        </p:tav>
                                      </p:tavLst>
                                    </p:anim>
                                    <p:set>
                                      <p:cBhvr>
                                        <p:cTn id="476" dur="1" fill="hold">
                                          <p:stCondLst>
                                            <p:cond delay="2999"/>
                                          </p:stCondLst>
                                        </p:cTn>
                                        <p:tgtEl>
                                          <p:spTgt spid="35"/>
                                        </p:tgtEl>
                                        <p:attrNameLst>
                                          <p:attrName>style.visibility</p:attrName>
                                        </p:attrNameLst>
                                      </p:cBhvr>
                                      <p:to>
                                        <p:strVal val="hidden"/>
                                      </p:to>
                                    </p:set>
                                  </p:childTnLst>
                                </p:cTn>
                              </p:par>
                              <p:par>
                                <p:cTn id="477" presetID="2" presetClass="exit" presetSubtype="4" fill="hold" grpId="2" nodeType="withEffect">
                                  <p:stCondLst>
                                    <p:cond delay="0"/>
                                  </p:stCondLst>
                                  <p:childTnLst>
                                    <p:anim calcmode="lin" valueType="num">
                                      <p:cBhvr additive="base">
                                        <p:cTn id="478" dur="3000"/>
                                        <p:tgtEl>
                                          <p:spTgt spid="36"/>
                                        </p:tgtEl>
                                        <p:attrNameLst>
                                          <p:attrName>ppt_x</p:attrName>
                                        </p:attrNameLst>
                                      </p:cBhvr>
                                      <p:tavLst>
                                        <p:tav tm="0">
                                          <p:val>
                                            <p:strVal val="ppt_x"/>
                                          </p:val>
                                        </p:tav>
                                        <p:tav tm="100000">
                                          <p:val>
                                            <p:strVal val="ppt_x"/>
                                          </p:val>
                                        </p:tav>
                                      </p:tavLst>
                                    </p:anim>
                                    <p:anim calcmode="lin" valueType="num">
                                      <p:cBhvr additive="base">
                                        <p:cTn id="479" dur="3000"/>
                                        <p:tgtEl>
                                          <p:spTgt spid="36"/>
                                        </p:tgtEl>
                                        <p:attrNameLst>
                                          <p:attrName>ppt_y</p:attrName>
                                        </p:attrNameLst>
                                      </p:cBhvr>
                                      <p:tavLst>
                                        <p:tav tm="0">
                                          <p:val>
                                            <p:strVal val="ppt_y"/>
                                          </p:val>
                                        </p:tav>
                                        <p:tav tm="100000">
                                          <p:val>
                                            <p:strVal val="1+ppt_h/2"/>
                                          </p:val>
                                        </p:tav>
                                      </p:tavLst>
                                    </p:anim>
                                    <p:set>
                                      <p:cBhvr>
                                        <p:cTn id="480" dur="1" fill="hold">
                                          <p:stCondLst>
                                            <p:cond delay="2999"/>
                                          </p:stCondLst>
                                        </p:cTn>
                                        <p:tgtEl>
                                          <p:spTgt spid="36"/>
                                        </p:tgtEl>
                                        <p:attrNameLst>
                                          <p:attrName>style.visibility</p:attrName>
                                        </p:attrNameLst>
                                      </p:cBhvr>
                                      <p:to>
                                        <p:strVal val="hidden"/>
                                      </p:to>
                                    </p:set>
                                  </p:childTnLst>
                                </p:cTn>
                              </p:par>
                              <p:par>
                                <p:cTn id="481" presetID="2" presetClass="exit" presetSubtype="4" fill="hold" grpId="2" nodeType="withEffect">
                                  <p:stCondLst>
                                    <p:cond delay="0"/>
                                  </p:stCondLst>
                                  <p:childTnLst>
                                    <p:anim calcmode="lin" valueType="num">
                                      <p:cBhvr additive="base">
                                        <p:cTn id="482" dur="3000"/>
                                        <p:tgtEl>
                                          <p:spTgt spid="37"/>
                                        </p:tgtEl>
                                        <p:attrNameLst>
                                          <p:attrName>ppt_x</p:attrName>
                                        </p:attrNameLst>
                                      </p:cBhvr>
                                      <p:tavLst>
                                        <p:tav tm="0">
                                          <p:val>
                                            <p:strVal val="ppt_x"/>
                                          </p:val>
                                        </p:tav>
                                        <p:tav tm="100000">
                                          <p:val>
                                            <p:strVal val="ppt_x"/>
                                          </p:val>
                                        </p:tav>
                                      </p:tavLst>
                                    </p:anim>
                                    <p:anim calcmode="lin" valueType="num">
                                      <p:cBhvr additive="base">
                                        <p:cTn id="483" dur="3000"/>
                                        <p:tgtEl>
                                          <p:spTgt spid="37"/>
                                        </p:tgtEl>
                                        <p:attrNameLst>
                                          <p:attrName>ppt_y</p:attrName>
                                        </p:attrNameLst>
                                      </p:cBhvr>
                                      <p:tavLst>
                                        <p:tav tm="0">
                                          <p:val>
                                            <p:strVal val="ppt_y"/>
                                          </p:val>
                                        </p:tav>
                                        <p:tav tm="100000">
                                          <p:val>
                                            <p:strVal val="1+ppt_h/2"/>
                                          </p:val>
                                        </p:tav>
                                      </p:tavLst>
                                    </p:anim>
                                    <p:set>
                                      <p:cBhvr>
                                        <p:cTn id="484" dur="1" fill="hold">
                                          <p:stCondLst>
                                            <p:cond delay="2999"/>
                                          </p:stCondLst>
                                        </p:cTn>
                                        <p:tgtEl>
                                          <p:spTgt spid="37"/>
                                        </p:tgtEl>
                                        <p:attrNameLst>
                                          <p:attrName>style.visibility</p:attrName>
                                        </p:attrNameLst>
                                      </p:cBhvr>
                                      <p:to>
                                        <p:strVal val="hidden"/>
                                      </p:to>
                                    </p:set>
                                  </p:childTnLst>
                                </p:cTn>
                              </p:par>
                              <p:par>
                                <p:cTn id="485" presetID="2" presetClass="exit" presetSubtype="4" fill="hold" grpId="2" nodeType="withEffect">
                                  <p:stCondLst>
                                    <p:cond delay="0"/>
                                  </p:stCondLst>
                                  <p:childTnLst>
                                    <p:anim calcmode="lin" valueType="num">
                                      <p:cBhvr additive="base">
                                        <p:cTn id="486" dur="3000"/>
                                        <p:tgtEl>
                                          <p:spTgt spid="38"/>
                                        </p:tgtEl>
                                        <p:attrNameLst>
                                          <p:attrName>ppt_x</p:attrName>
                                        </p:attrNameLst>
                                      </p:cBhvr>
                                      <p:tavLst>
                                        <p:tav tm="0">
                                          <p:val>
                                            <p:strVal val="ppt_x"/>
                                          </p:val>
                                        </p:tav>
                                        <p:tav tm="100000">
                                          <p:val>
                                            <p:strVal val="ppt_x"/>
                                          </p:val>
                                        </p:tav>
                                      </p:tavLst>
                                    </p:anim>
                                    <p:anim calcmode="lin" valueType="num">
                                      <p:cBhvr additive="base">
                                        <p:cTn id="487" dur="3000"/>
                                        <p:tgtEl>
                                          <p:spTgt spid="38"/>
                                        </p:tgtEl>
                                        <p:attrNameLst>
                                          <p:attrName>ppt_y</p:attrName>
                                        </p:attrNameLst>
                                      </p:cBhvr>
                                      <p:tavLst>
                                        <p:tav tm="0">
                                          <p:val>
                                            <p:strVal val="ppt_y"/>
                                          </p:val>
                                        </p:tav>
                                        <p:tav tm="100000">
                                          <p:val>
                                            <p:strVal val="1+ppt_h/2"/>
                                          </p:val>
                                        </p:tav>
                                      </p:tavLst>
                                    </p:anim>
                                    <p:set>
                                      <p:cBhvr>
                                        <p:cTn id="488" dur="1" fill="hold">
                                          <p:stCondLst>
                                            <p:cond delay="2999"/>
                                          </p:stCondLst>
                                        </p:cTn>
                                        <p:tgtEl>
                                          <p:spTgt spid="38"/>
                                        </p:tgtEl>
                                        <p:attrNameLst>
                                          <p:attrName>style.visibility</p:attrName>
                                        </p:attrNameLst>
                                      </p:cBhvr>
                                      <p:to>
                                        <p:strVal val="hidden"/>
                                      </p:to>
                                    </p:set>
                                  </p:childTnLst>
                                </p:cTn>
                              </p:par>
                              <p:par>
                                <p:cTn id="489" presetID="2" presetClass="exit" presetSubtype="4" fill="hold" grpId="2" nodeType="withEffect">
                                  <p:stCondLst>
                                    <p:cond delay="0"/>
                                  </p:stCondLst>
                                  <p:childTnLst>
                                    <p:anim calcmode="lin" valueType="num">
                                      <p:cBhvr additive="base">
                                        <p:cTn id="490" dur="3000"/>
                                        <p:tgtEl>
                                          <p:spTgt spid="39"/>
                                        </p:tgtEl>
                                        <p:attrNameLst>
                                          <p:attrName>ppt_x</p:attrName>
                                        </p:attrNameLst>
                                      </p:cBhvr>
                                      <p:tavLst>
                                        <p:tav tm="0">
                                          <p:val>
                                            <p:strVal val="ppt_x"/>
                                          </p:val>
                                        </p:tav>
                                        <p:tav tm="100000">
                                          <p:val>
                                            <p:strVal val="ppt_x"/>
                                          </p:val>
                                        </p:tav>
                                      </p:tavLst>
                                    </p:anim>
                                    <p:anim calcmode="lin" valueType="num">
                                      <p:cBhvr additive="base">
                                        <p:cTn id="491" dur="3000"/>
                                        <p:tgtEl>
                                          <p:spTgt spid="39"/>
                                        </p:tgtEl>
                                        <p:attrNameLst>
                                          <p:attrName>ppt_y</p:attrName>
                                        </p:attrNameLst>
                                      </p:cBhvr>
                                      <p:tavLst>
                                        <p:tav tm="0">
                                          <p:val>
                                            <p:strVal val="ppt_y"/>
                                          </p:val>
                                        </p:tav>
                                        <p:tav tm="100000">
                                          <p:val>
                                            <p:strVal val="1+ppt_h/2"/>
                                          </p:val>
                                        </p:tav>
                                      </p:tavLst>
                                    </p:anim>
                                    <p:set>
                                      <p:cBhvr>
                                        <p:cTn id="492" dur="1" fill="hold">
                                          <p:stCondLst>
                                            <p:cond delay="2999"/>
                                          </p:stCondLst>
                                        </p:cTn>
                                        <p:tgtEl>
                                          <p:spTgt spid="39"/>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3000"/>
                                        <p:tgtEl>
                                          <p:spTgt spid="40"/>
                                        </p:tgtEl>
                                        <p:attrNameLst>
                                          <p:attrName>ppt_x</p:attrName>
                                        </p:attrNameLst>
                                      </p:cBhvr>
                                      <p:tavLst>
                                        <p:tav tm="0">
                                          <p:val>
                                            <p:strVal val="ppt_x"/>
                                          </p:val>
                                        </p:tav>
                                        <p:tav tm="100000">
                                          <p:val>
                                            <p:strVal val="ppt_x"/>
                                          </p:val>
                                        </p:tav>
                                      </p:tavLst>
                                    </p:anim>
                                    <p:anim calcmode="lin" valueType="num">
                                      <p:cBhvr additive="base">
                                        <p:cTn id="495" dur="3000"/>
                                        <p:tgtEl>
                                          <p:spTgt spid="40"/>
                                        </p:tgtEl>
                                        <p:attrNameLst>
                                          <p:attrName>ppt_y</p:attrName>
                                        </p:attrNameLst>
                                      </p:cBhvr>
                                      <p:tavLst>
                                        <p:tav tm="0">
                                          <p:val>
                                            <p:strVal val="ppt_y"/>
                                          </p:val>
                                        </p:tav>
                                        <p:tav tm="100000">
                                          <p:val>
                                            <p:strVal val="1+ppt_h/2"/>
                                          </p:val>
                                        </p:tav>
                                      </p:tavLst>
                                    </p:anim>
                                    <p:set>
                                      <p:cBhvr>
                                        <p:cTn id="496" dur="1" fill="hold">
                                          <p:stCondLst>
                                            <p:cond delay="2999"/>
                                          </p:stCondLst>
                                        </p:cTn>
                                        <p:tgtEl>
                                          <p:spTgt spid="40"/>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3000"/>
                                        <p:tgtEl>
                                          <p:spTgt spid="41"/>
                                        </p:tgtEl>
                                        <p:attrNameLst>
                                          <p:attrName>ppt_x</p:attrName>
                                        </p:attrNameLst>
                                      </p:cBhvr>
                                      <p:tavLst>
                                        <p:tav tm="0">
                                          <p:val>
                                            <p:strVal val="ppt_x"/>
                                          </p:val>
                                        </p:tav>
                                        <p:tav tm="100000">
                                          <p:val>
                                            <p:strVal val="ppt_x"/>
                                          </p:val>
                                        </p:tav>
                                      </p:tavLst>
                                    </p:anim>
                                    <p:anim calcmode="lin" valueType="num">
                                      <p:cBhvr additive="base">
                                        <p:cTn id="499" dur="3000"/>
                                        <p:tgtEl>
                                          <p:spTgt spid="41"/>
                                        </p:tgtEl>
                                        <p:attrNameLst>
                                          <p:attrName>ppt_y</p:attrName>
                                        </p:attrNameLst>
                                      </p:cBhvr>
                                      <p:tavLst>
                                        <p:tav tm="0">
                                          <p:val>
                                            <p:strVal val="ppt_y"/>
                                          </p:val>
                                        </p:tav>
                                        <p:tav tm="100000">
                                          <p:val>
                                            <p:strVal val="1+ppt_h/2"/>
                                          </p:val>
                                        </p:tav>
                                      </p:tavLst>
                                    </p:anim>
                                    <p:set>
                                      <p:cBhvr>
                                        <p:cTn id="500" dur="1" fill="hold">
                                          <p:stCondLst>
                                            <p:cond delay="2999"/>
                                          </p:stCondLst>
                                        </p:cTn>
                                        <p:tgtEl>
                                          <p:spTgt spid="41"/>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3000"/>
                                        <p:tgtEl>
                                          <p:spTgt spid="42"/>
                                        </p:tgtEl>
                                        <p:attrNameLst>
                                          <p:attrName>ppt_x</p:attrName>
                                        </p:attrNameLst>
                                      </p:cBhvr>
                                      <p:tavLst>
                                        <p:tav tm="0">
                                          <p:val>
                                            <p:strVal val="ppt_x"/>
                                          </p:val>
                                        </p:tav>
                                        <p:tav tm="100000">
                                          <p:val>
                                            <p:strVal val="ppt_x"/>
                                          </p:val>
                                        </p:tav>
                                      </p:tavLst>
                                    </p:anim>
                                    <p:anim calcmode="lin" valueType="num">
                                      <p:cBhvr additive="base">
                                        <p:cTn id="503" dur="3000"/>
                                        <p:tgtEl>
                                          <p:spTgt spid="42"/>
                                        </p:tgtEl>
                                        <p:attrNameLst>
                                          <p:attrName>ppt_y</p:attrName>
                                        </p:attrNameLst>
                                      </p:cBhvr>
                                      <p:tavLst>
                                        <p:tav tm="0">
                                          <p:val>
                                            <p:strVal val="ppt_y"/>
                                          </p:val>
                                        </p:tav>
                                        <p:tav tm="100000">
                                          <p:val>
                                            <p:strVal val="1+ppt_h/2"/>
                                          </p:val>
                                        </p:tav>
                                      </p:tavLst>
                                    </p:anim>
                                    <p:set>
                                      <p:cBhvr>
                                        <p:cTn id="504" dur="1" fill="hold">
                                          <p:stCondLst>
                                            <p:cond delay="2999"/>
                                          </p:stCondLst>
                                        </p:cTn>
                                        <p:tgtEl>
                                          <p:spTgt spid="42"/>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3000"/>
                                        <p:tgtEl>
                                          <p:spTgt spid="43"/>
                                        </p:tgtEl>
                                        <p:attrNameLst>
                                          <p:attrName>ppt_x</p:attrName>
                                        </p:attrNameLst>
                                      </p:cBhvr>
                                      <p:tavLst>
                                        <p:tav tm="0">
                                          <p:val>
                                            <p:strVal val="ppt_x"/>
                                          </p:val>
                                        </p:tav>
                                        <p:tav tm="100000">
                                          <p:val>
                                            <p:strVal val="ppt_x"/>
                                          </p:val>
                                        </p:tav>
                                      </p:tavLst>
                                    </p:anim>
                                    <p:anim calcmode="lin" valueType="num">
                                      <p:cBhvr additive="base">
                                        <p:cTn id="507" dur="3000"/>
                                        <p:tgtEl>
                                          <p:spTgt spid="43"/>
                                        </p:tgtEl>
                                        <p:attrNameLst>
                                          <p:attrName>ppt_y</p:attrName>
                                        </p:attrNameLst>
                                      </p:cBhvr>
                                      <p:tavLst>
                                        <p:tav tm="0">
                                          <p:val>
                                            <p:strVal val="ppt_y"/>
                                          </p:val>
                                        </p:tav>
                                        <p:tav tm="100000">
                                          <p:val>
                                            <p:strVal val="1+ppt_h/2"/>
                                          </p:val>
                                        </p:tav>
                                      </p:tavLst>
                                    </p:anim>
                                    <p:set>
                                      <p:cBhvr>
                                        <p:cTn id="508" dur="1" fill="hold">
                                          <p:stCondLst>
                                            <p:cond delay="2999"/>
                                          </p:stCondLst>
                                        </p:cTn>
                                        <p:tgtEl>
                                          <p:spTgt spid="43"/>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3000"/>
                                        <p:tgtEl>
                                          <p:spTgt spid="44"/>
                                        </p:tgtEl>
                                        <p:attrNameLst>
                                          <p:attrName>ppt_x</p:attrName>
                                        </p:attrNameLst>
                                      </p:cBhvr>
                                      <p:tavLst>
                                        <p:tav tm="0">
                                          <p:val>
                                            <p:strVal val="ppt_x"/>
                                          </p:val>
                                        </p:tav>
                                        <p:tav tm="100000">
                                          <p:val>
                                            <p:strVal val="ppt_x"/>
                                          </p:val>
                                        </p:tav>
                                      </p:tavLst>
                                    </p:anim>
                                    <p:anim calcmode="lin" valueType="num">
                                      <p:cBhvr additive="base">
                                        <p:cTn id="511" dur="3000"/>
                                        <p:tgtEl>
                                          <p:spTgt spid="44"/>
                                        </p:tgtEl>
                                        <p:attrNameLst>
                                          <p:attrName>ppt_y</p:attrName>
                                        </p:attrNameLst>
                                      </p:cBhvr>
                                      <p:tavLst>
                                        <p:tav tm="0">
                                          <p:val>
                                            <p:strVal val="ppt_y"/>
                                          </p:val>
                                        </p:tav>
                                        <p:tav tm="100000">
                                          <p:val>
                                            <p:strVal val="1+ppt_h/2"/>
                                          </p:val>
                                        </p:tav>
                                      </p:tavLst>
                                    </p:anim>
                                    <p:set>
                                      <p:cBhvr>
                                        <p:cTn id="512" dur="1" fill="hold">
                                          <p:stCondLst>
                                            <p:cond delay="2999"/>
                                          </p:stCondLst>
                                        </p:cTn>
                                        <p:tgtEl>
                                          <p:spTgt spid="44"/>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3000"/>
                                        <p:tgtEl>
                                          <p:spTgt spid="45"/>
                                        </p:tgtEl>
                                        <p:attrNameLst>
                                          <p:attrName>ppt_x</p:attrName>
                                        </p:attrNameLst>
                                      </p:cBhvr>
                                      <p:tavLst>
                                        <p:tav tm="0">
                                          <p:val>
                                            <p:strVal val="ppt_x"/>
                                          </p:val>
                                        </p:tav>
                                        <p:tav tm="100000">
                                          <p:val>
                                            <p:strVal val="ppt_x"/>
                                          </p:val>
                                        </p:tav>
                                      </p:tavLst>
                                    </p:anim>
                                    <p:anim calcmode="lin" valueType="num">
                                      <p:cBhvr additive="base">
                                        <p:cTn id="515" dur="3000"/>
                                        <p:tgtEl>
                                          <p:spTgt spid="45"/>
                                        </p:tgtEl>
                                        <p:attrNameLst>
                                          <p:attrName>ppt_y</p:attrName>
                                        </p:attrNameLst>
                                      </p:cBhvr>
                                      <p:tavLst>
                                        <p:tav tm="0">
                                          <p:val>
                                            <p:strVal val="ppt_y"/>
                                          </p:val>
                                        </p:tav>
                                        <p:tav tm="100000">
                                          <p:val>
                                            <p:strVal val="1+ppt_h/2"/>
                                          </p:val>
                                        </p:tav>
                                      </p:tavLst>
                                    </p:anim>
                                    <p:set>
                                      <p:cBhvr>
                                        <p:cTn id="516" dur="1" fill="hold">
                                          <p:stCondLst>
                                            <p:cond delay="2999"/>
                                          </p:stCondLst>
                                        </p:cTn>
                                        <p:tgtEl>
                                          <p:spTgt spid="45"/>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3000"/>
                                        <p:tgtEl>
                                          <p:spTgt spid="46"/>
                                        </p:tgtEl>
                                        <p:attrNameLst>
                                          <p:attrName>ppt_x</p:attrName>
                                        </p:attrNameLst>
                                      </p:cBhvr>
                                      <p:tavLst>
                                        <p:tav tm="0">
                                          <p:val>
                                            <p:strVal val="ppt_x"/>
                                          </p:val>
                                        </p:tav>
                                        <p:tav tm="100000">
                                          <p:val>
                                            <p:strVal val="ppt_x"/>
                                          </p:val>
                                        </p:tav>
                                      </p:tavLst>
                                    </p:anim>
                                    <p:anim calcmode="lin" valueType="num">
                                      <p:cBhvr additive="base">
                                        <p:cTn id="519" dur="3000"/>
                                        <p:tgtEl>
                                          <p:spTgt spid="46"/>
                                        </p:tgtEl>
                                        <p:attrNameLst>
                                          <p:attrName>ppt_y</p:attrName>
                                        </p:attrNameLst>
                                      </p:cBhvr>
                                      <p:tavLst>
                                        <p:tav tm="0">
                                          <p:val>
                                            <p:strVal val="ppt_y"/>
                                          </p:val>
                                        </p:tav>
                                        <p:tav tm="100000">
                                          <p:val>
                                            <p:strVal val="1+ppt_h/2"/>
                                          </p:val>
                                        </p:tav>
                                      </p:tavLst>
                                    </p:anim>
                                    <p:set>
                                      <p:cBhvr>
                                        <p:cTn id="520" dur="1" fill="hold">
                                          <p:stCondLst>
                                            <p:cond delay="2999"/>
                                          </p:stCondLst>
                                        </p:cTn>
                                        <p:tgtEl>
                                          <p:spTgt spid="46"/>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3000"/>
                                        <p:tgtEl>
                                          <p:spTgt spid="47"/>
                                        </p:tgtEl>
                                        <p:attrNameLst>
                                          <p:attrName>ppt_x</p:attrName>
                                        </p:attrNameLst>
                                      </p:cBhvr>
                                      <p:tavLst>
                                        <p:tav tm="0">
                                          <p:val>
                                            <p:strVal val="ppt_x"/>
                                          </p:val>
                                        </p:tav>
                                        <p:tav tm="100000">
                                          <p:val>
                                            <p:strVal val="ppt_x"/>
                                          </p:val>
                                        </p:tav>
                                      </p:tavLst>
                                    </p:anim>
                                    <p:anim calcmode="lin" valueType="num">
                                      <p:cBhvr additive="base">
                                        <p:cTn id="523" dur="3000"/>
                                        <p:tgtEl>
                                          <p:spTgt spid="47"/>
                                        </p:tgtEl>
                                        <p:attrNameLst>
                                          <p:attrName>ppt_y</p:attrName>
                                        </p:attrNameLst>
                                      </p:cBhvr>
                                      <p:tavLst>
                                        <p:tav tm="0">
                                          <p:val>
                                            <p:strVal val="ppt_y"/>
                                          </p:val>
                                        </p:tav>
                                        <p:tav tm="100000">
                                          <p:val>
                                            <p:strVal val="1+ppt_h/2"/>
                                          </p:val>
                                        </p:tav>
                                      </p:tavLst>
                                    </p:anim>
                                    <p:set>
                                      <p:cBhvr>
                                        <p:cTn id="524" dur="1" fill="hold">
                                          <p:stCondLst>
                                            <p:cond delay="2999"/>
                                          </p:stCondLst>
                                        </p:cTn>
                                        <p:tgtEl>
                                          <p:spTgt spid="47"/>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3000"/>
                                        <p:tgtEl>
                                          <p:spTgt spid="48"/>
                                        </p:tgtEl>
                                        <p:attrNameLst>
                                          <p:attrName>ppt_x</p:attrName>
                                        </p:attrNameLst>
                                      </p:cBhvr>
                                      <p:tavLst>
                                        <p:tav tm="0">
                                          <p:val>
                                            <p:strVal val="ppt_x"/>
                                          </p:val>
                                        </p:tav>
                                        <p:tav tm="100000">
                                          <p:val>
                                            <p:strVal val="ppt_x"/>
                                          </p:val>
                                        </p:tav>
                                      </p:tavLst>
                                    </p:anim>
                                    <p:anim calcmode="lin" valueType="num">
                                      <p:cBhvr additive="base">
                                        <p:cTn id="527" dur="3000"/>
                                        <p:tgtEl>
                                          <p:spTgt spid="48"/>
                                        </p:tgtEl>
                                        <p:attrNameLst>
                                          <p:attrName>ppt_y</p:attrName>
                                        </p:attrNameLst>
                                      </p:cBhvr>
                                      <p:tavLst>
                                        <p:tav tm="0">
                                          <p:val>
                                            <p:strVal val="ppt_y"/>
                                          </p:val>
                                        </p:tav>
                                        <p:tav tm="100000">
                                          <p:val>
                                            <p:strVal val="1+ppt_h/2"/>
                                          </p:val>
                                        </p:tav>
                                      </p:tavLst>
                                    </p:anim>
                                    <p:set>
                                      <p:cBhvr>
                                        <p:cTn id="528" dur="1" fill="hold">
                                          <p:stCondLst>
                                            <p:cond delay="2999"/>
                                          </p:stCondLst>
                                        </p:cTn>
                                        <p:tgtEl>
                                          <p:spTgt spid="48"/>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3000"/>
                                        <p:tgtEl>
                                          <p:spTgt spid="49"/>
                                        </p:tgtEl>
                                        <p:attrNameLst>
                                          <p:attrName>ppt_x</p:attrName>
                                        </p:attrNameLst>
                                      </p:cBhvr>
                                      <p:tavLst>
                                        <p:tav tm="0">
                                          <p:val>
                                            <p:strVal val="ppt_x"/>
                                          </p:val>
                                        </p:tav>
                                        <p:tav tm="100000">
                                          <p:val>
                                            <p:strVal val="ppt_x"/>
                                          </p:val>
                                        </p:tav>
                                      </p:tavLst>
                                    </p:anim>
                                    <p:anim calcmode="lin" valueType="num">
                                      <p:cBhvr additive="base">
                                        <p:cTn id="531" dur="3000"/>
                                        <p:tgtEl>
                                          <p:spTgt spid="49"/>
                                        </p:tgtEl>
                                        <p:attrNameLst>
                                          <p:attrName>ppt_y</p:attrName>
                                        </p:attrNameLst>
                                      </p:cBhvr>
                                      <p:tavLst>
                                        <p:tav tm="0">
                                          <p:val>
                                            <p:strVal val="ppt_y"/>
                                          </p:val>
                                        </p:tav>
                                        <p:tav tm="100000">
                                          <p:val>
                                            <p:strVal val="1+ppt_h/2"/>
                                          </p:val>
                                        </p:tav>
                                      </p:tavLst>
                                    </p:anim>
                                    <p:set>
                                      <p:cBhvr>
                                        <p:cTn id="532" dur="1" fill="hold">
                                          <p:stCondLst>
                                            <p:cond delay="2999"/>
                                          </p:stCondLst>
                                        </p:cTn>
                                        <p:tgtEl>
                                          <p:spTgt spid="49"/>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3000"/>
                                        <p:tgtEl>
                                          <p:spTgt spid="50"/>
                                        </p:tgtEl>
                                        <p:attrNameLst>
                                          <p:attrName>ppt_x</p:attrName>
                                        </p:attrNameLst>
                                      </p:cBhvr>
                                      <p:tavLst>
                                        <p:tav tm="0">
                                          <p:val>
                                            <p:strVal val="ppt_x"/>
                                          </p:val>
                                        </p:tav>
                                        <p:tav tm="100000">
                                          <p:val>
                                            <p:strVal val="ppt_x"/>
                                          </p:val>
                                        </p:tav>
                                      </p:tavLst>
                                    </p:anim>
                                    <p:anim calcmode="lin" valueType="num">
                                      <p:cBhvr additive="base">
                                        <p:cTn id="535" dur="3000"/>
                                        <p:tgtEl>
                                          <p:spTgt spid="50"/>
                                        </p:tgtEl>
                                        <p:attrNameLst>
                                          <p:attrName>ppt_y</p:attrName>
                                        </p:attrNameLst>
                                      </p:cBhvr>
                                      <p:tavLst>
                                        <p:tav tm="0">
                                          <p:val>
                                            <p:strVal val="ppt_y"/>
                                          </p:val>
                                        </p:tav>
                                        <p:tav tm="100000">
                                          <p:val>
                                            <p:strVal val="1+ppt_h/2"/>
                                          </p:val>
                                        </p:tav>
                                      </p:tavLst>
                                    </p:anim>
                                    <p:set>
                                      <p:cBhvr>
                                        <p:cTn id="536" dur="1" fill="hold">
                                          <p:stCondLst>
                                            <p:cond delay="2999"/>
                                          </p:stCondLst>
                                        </p:cTn>
                                        <p:tgtEl>
                                          <p:spTgt spid="50"/>
                                        </p:tgtEl>
                                        <p:attrNameLst>
                                          <p:attrName>style.visibility</p:attrName>
                                        </p:attrNameLst>
                                      </p:cBhvr>
                                      <p:to>
                                        <p:strVal val="hidden"/>
                                      </p:to>
                                    </p:set>
                                  </p:childTnLst>
                                </p:cTn>
                              </p:par>
                              <p:par>
                                <p:cTn id="537" presetID="19" presetClass="exit" presetSubtype="5" fill="hold" grpId="3" nodeType="withEffect">
                                  <p:stCondLst>
                                    <p:cond delay="0"/>
                                  </p:stCondLst>
                                  <p:childTnLst>
                                    <p:anim calcmode="lin" valueType="num">
                                      <p:cBhvr>
                                        <p:cTn id="538" dur="3000"/>
                                        <p:tgtEl>
                                          <p:spTgt spid="3"/>
                                        </p:tgtEl>
                                        <p:attrNameLst>
                                          <p:attrName>ppt_w</p:attrName>
                                        </p:attrNameLst>
                                      </p:cBhvr>
                                      <p:tavLst>
                                        <p:tav tm="0">
                                          <p:val>
                                            <p:strVal val="ppt_w"/>
                                          </p:val>
                                        </p:tav>
                                        <p:tav tm="100000">
                                          <p:val>
                                            <p:strVal val="ppt_w"/>
                                          </p:val>
                                        </p:tav>
                                      </p:tavLst>
                                    </p:anim>
                                    <p:anim calcmode="lin" valueType="num">
                                      <p:cBhvr>
                                        <p:cTn id="539"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0" dur="1" fill="hold">
                                          <p:stCondLst>
                                            <p:cond delay="2999"/>
                                          </p:stCondLst>
                                        </p:cTn>
                                        <p:tgtEl>
                                          <p:spTgt spid="3"/>
                                        </p:tgtEl>
                                        <p:attrNameLst>
                                          <p:attrName>style.visibility</p:attrName>
                                        </p:attrNameLst>
                                      </p:cBhvr>
                                      <p:to>
                                        <p:strVal val="hidden"/>
                                      </p:to>
                                    </p:set>
                                  </p:childTnLst>
                                </p:cTn>
                              </p:par>
                              <p:par>
                                <p:cTn id="541" presetID="19" presetClass="exit" presetSubtype="5" fill="hold" grpId="3" nodeType="withEffect">
                                  <p:stCondLst>
                                    <p:cond delay="0"/>
                                  </p:stCondLst>
                                  <p:childTnLst>
                                    <p:anim calcmode="lin" valueType="num">
                                      <p:cBhvr>
                                        <p:cTn id="542" dur="3000"/>
                                        <p:tgtEl>
                                          <p:spTgt spid="4"/>
                                        </p:tgtEl>
                                        <p:attrNameLst>
                                          <p:attrName>ppt_w</p:attrName>
                                        </p:attrNameLst>
                                      </p:cBhvr>
                                      <p:tavLst>
                                        <p:tav tm="0">
                                          <p:val>
                                            <p:strVal val="ppt_w"/>
                                          </p:val>
                                        </p:tav>
                                        <p:tav tm="100000">
                                          <p:val>
                                            <p:strVal val="ppt_w"/>
                                          </p:val>
                                        </p:tav>
                                      </p:tavLst>
                                    </p:anim>
                                    <p:anim calcmode="lin" valueType="num">
                                      <p:cBhvr>
                                        <p:cTn id="543"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4" dur="1" fill="hold">
                                          <p:stCondLst>
                                            <p:cond delay="2999"/>
                                          </p:stCondLst>
                                        </p:cTn>
                                        <p:tgtEl>
                                          <p:spTgt spid="4"/>
                                        </p:tgtEl>
                                        <p:attrNameLst>
                                          <p:attrName>style.visibility</p:attrName>
                                        </p:attrNameLst>
                                      </p:cBhvr>
                                      <p:to>
                                        <p:strVal val="hidden"/>
                                      </p:to>
                                    </p:set>
                                  </p:childTnLst>
                                </p:cTn>
                              </p:par>
                              <p:par>
                                <p:cTn id="545" presetID="19" presetClass="exit" presetSubtype="5" fill="hold" grpId="3" nodeType="withEffect">
                                  <p:stCondLst>
                                    <p:cond delay="0"/>
                                  </p:stCondLst>
                                  <p:childTnLst>
                                    <p:anim calcmode="lin" valueType="num">
                                      <p:cBhvr>
                                        <p:cTn id="546" dur="3000"/>
                                        <p:tgtEl>
                                          <p:spTgt spid="5"/>
                                        </p:tgtEl>
                                        <p:attrNameLst>
                                          <p:attrName>ppt_w</p:attrName>
                                        </p:attrNameLst>
                                      </p:cBhvr>
                                      <p:tavLst>
                                        <p:tav tm="0">
                                          <p:val>
                                            <p:strVal val="ppt_w"/>
                                          </p:val>
                                        </p:tav>
                                        <p:tav tm="100000">
                                          <p:val>
                                            <p:strVal val="ppt_w"/>
                                          </p:val>
                                        </p:tav>
                                      </p:tavLst>
                                    </p:anim>
                                    <p:anim calcmode="lin" valueType="num">
                                      <p:cBhvr>
                                        <p:cTn id="54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8" dur="1" fill="hold">
                                          <p:stCondLst>
                                            <p:cond delay="2999"/>
                                          </p:stCondLst>
                                        </p:cTn>
                                        <p:tgtEl>
                                          <p:spTgt spid="5"/>
                                        </p:tgtEl>
                                        <p:attrNameLst>
                                          <p:attrName>style.visibility</p:attrName>
                                        </p:attrNameLst>
                                      </p:cBhvr>
                                      <p:to>
                                        <p:strVal val="hidden"/>
                                      </p:to>
                                    </p:set>
                                  </p:childTnLst>
                                </p:cTn>
                              </p:par>
                              <p:par>
                                <p:cTn id="549" presetID="19" presetClass="exit" presetSubtype="5" fill="hold" grpId="3" nodeType="withEffect">
                                  <p:stCondLst>
                                    <p:cond delay="0"/>
                                  </p:stCondLst>
                                  <p:childTnLst>
                                    <p:anim calcmode="lin" valueType="num">
                                      <p:cBhvr>
                                        <p:cTn id="550" dur="3000"/>
                                        <p:tgtEl>
                                          <p:spTgt spid="6"/>
                                        </p:tgtEl>
                                        <p:attrNameLst>
                                          <p:attrName>ppt_w</p:attrName>
                                        </p:attrNameLst>
                                      </p:cBhvr>
                                      <p:tavLst>
                                        <p:tav tm="0">
                                          <p:val>
                                            <p:strVal val="ppt_w"/>
                                          </p:val>
                                        </p:tav>
                                        <p:tav tm="100000">
                                          <p:val>
                                            <p:strVal val="ppt_w"/>
                                          </p:val>
                                        </p:tav>
                                      </p:tavLst>
                                    </p:anim>
                                    <p:anim calcmode="lin" valueType="num">
                                      <p:cBhvr>
                                        <p:cTn id="55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2" dur="1" fill="hold">
                                          <p:stCondLst>
                                            <p:cond delay="2999"/>
                                          </p:stCondLst>
                                        </p:cTn>
                                        <p:tgtEl>
                                          <p:spTgt spid="6"/>
                                        </p:tgtEl>
                                        <p:attrNameLst>
                                          <p:attrName>style.visibility</p:attrName>
                                        </p:attrNameLst>
                                      </p:cBhvr>
                                      <p:to>
                                        <p:strVal val="hidden"/>
                                      </p:to>
                                    </p:set>
                                  </p:childTnLst>
                                </p:cTn>
                              </p:par>
                              <p:par>
                                <p:cTn id="553" presetID="19" presetClass="exit" presetSubtype="5" fill="hold" grpId="3" nodeType="withEffect">
                                  <p:stCondLst>
                                    <p:cond delay="0"/>
                                  </p:stCondLst>
                                  <p:childTnLst>
                                    <p:anim calcmode="lin" valueType="num">
                                      <p:cBhvr>
                                        <p:cTn id="554" dur="3000"/>
                                        <p:tgtEl>
                                          <p:spTgt spid="7"/>
                                        </p:tgtEl>
                                        <p:attrNameLst>
                                          <p:attrName>ppt_w</p:attrName>
                                        </p:attrNameLst>
                                      </p:cBhvr>
                                      <p:tavLst>
                                        <p:tav tm="0">
                                          <p:val>
                                            <p:strVal val="ppt_w"/>
                                          </p:val>
                                        </p:tav>
                                        <p:tav tm="100000">
                                          <p:val>
                                            <p:strVal val="ppt_w"/>
                                          </p:val>
                                        </p:tav>
                                      </p:tavLst>
                                    </p:anim>
                                    <p:anim calcmode="lin" valueType="num">
                                      <p:cBhvr>
                                        <p:cTn id="55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6" dur="1" fill="hold">
                                          <p:stCondLst>
                                            <p:cond delay="2999"/>
                                          </p:stCondLst>
                                        </p:cTn>
                                        <p:tgtEl>
                                          <p:spTgt spid="7"/>
                                        </p:tgtEl>
                                        <p:attrNameLst>
                                          <p:attrName>style.visibility</p:attrName>
                                        </p:attrNameLst>
                                      </p:cBhvr>
                                      <p:to>
                                        <p:strVal val="hidden"/>
                                      </p:to>
                                    </p:set>
                                  </p:childTnLst>
                                </p:cTn>
                              </p:par>
                              <p:par>
                                <p:cTn id="557" presetID="19" presetClass="exit" presetSubtype="5" fill="hold" grpId="3" nodeType="withEffect">
                                  <p:stCondLst>
                                    <p:cond delay="0"/>
                                  </p:stCondLst>
                                  <p:childTnLst>
                                    <p:anim calcmode="lin" valueType="num">
                                      <p:cBhvr>
                                        <p:cTn id="558" dur="3000"/>
                                        <p:tgtEl>
                                          <p:spTgt spid="8"/>
                                        </p:tgtEl>
                                        <p:attrNameLst>
                                          <p:attrName>ppt_w</p:attrName>
                                        </p:attrNameLst>
                                      </p:cBhvr>
                                      <p:tavLst>
                                        <p:tav tm="0">
                                          <p:val>
                                            <p:strVal val="ppt_w"/>
                                          </p:val>
                                        </p:tav>
                                        <p:tav tm="100000">
                                          <p:val>
                                            <p:strVal val="ppt_w"/>
                                          </p:val>
                                        </p:tav>
                                      </p:tavLst>
                                    </p:anim>
                                    <p:anim calcmode="lin" valueType="num">
                                      <p:cBhvr>
                                        <p:cTn id="55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0" dur="1" fill="hold">
                                          <p:stCondLst>
                                            <p:cond delay="2999"/>
                                          </p:stCondLst>
                                        </p:cTn>
                                        <p:tgtEl>
                                          <p:spTgt spid="8"/>
                                        </p:tgtEl>
                                        <p:attrNameLst>
                                          <p:attrName>style.visibility</p:attrName>
                                        </p:attrNameLst>
                                      </p:cBhvr>
                                      <p:to>
                                        <p:strVal val="hidden"/>
                                      </p:to>
                                    </p:set>
                                  </p:childTnLst>
                                </p:cTn>
                              </p:par>
                              <p:par>
                                <p:cTn id="561" presetID="19" presetClass="exit" presetSubtype="5" fill="hold" grpId="3" nodeType="withEffect">
                                  <p:stCondLst>
                                    <p:cond delay="0"/>
                                  </p:stCondLst>
                                  <p:childTnLst>
                                    <p:anim calcmode="lin" valueType="num">
                                      <p:cBhvr>
                                        <p:cTn id="562" dur="3000"/>
                                        <p:tgtEl>
                                          <p:spTgt spid="9"/>
                                        </p:tgtEl>
                                        <p:attrNameLst>
                                          <p:attrName>ppt_w</p:attrName>
                                        </p:attrNameLst>
                                      </p:cBhvr>
                                      <p:tavLst>
                                        <p:tav tm="0">
                                          <p:val>
                                            <p:strVal val="ppt_w"/>
                                          </p:val>
                                        </p:tav>
                                        <p:tav tm="100000">
                                          <p:val>
                                            <p:strVal val="ppt_w"/>
                                          </p:val>
                                        </p:tav>
                                      </p:tavLst>
                                    </p:anim>
                                    <p:anim calcmode="lin" valueType="num">
                                      <p:cBhvr>
                                        <p:cTn id="56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4" dur="1" fill="hold">
                                          <p:stCondLst>
                                            <p:cond delay="2999"/>
                                          </p:stCondLst>
                                        </p:cTn>
                                        <p:tgtEl>
                                          <p:spTgt spid="9"/>
                                        </p:tgtEl>
                                        <p:attrNameLst>
                                          <p:attrName>style.visibility</p:attrName>
                                        </p:attrNameLst>
                                      </p:cBhvr>
                                      <p:to>
                                        <p:strVal val="hidden"/>
                                      </p:to>
                                    </p:set>
                                  </p:childTnLst>
                                </p:cTn>
                              </p:par>
                              <p:par>
                                <p:cTn id="565" presetID="19" presetClass="exit" presetSubtype="5" fill="hold" grpId="3" nodeType="withEffect">
                                  <p:stCondLst>
                                    <p:cond delay="0"/>
                                  </p:stCondLst>
                                  <p:childTnLst>
                                    <p:anim calcmode="lin" valueType="num">
                                      <p:cBhvr>
                                        <p:cTn id="566" dur="3000"/>
                                        <p:tgtEl>
                                          <p:spTgt spid="10"/>
                                        </p:tgtEl>
                                        <p:attrNameLst>
                                          <p:attrName>ppt_w</p:attrName>
                                        </p:attrNameLst>
                                      </p:cBhvr>
                                      <p:tavLst>
                                        <p:tav tm="0">
                                          <p:val>
                                            <p:strVal val="ppt_w"/>
                                          </p:val>
                                        </p:tav>
                                        <p:tav tm="100000">
                                          <p:val>
                                            <p:strVal val="ppt_w"/>
                                          </p:val>
                                        </p:tav>
                                      </p:tavLst>
                                    </p:anim>
                                    <p:anim calcmode="lin" valueType="num">
                                      <p:cBhvr>
                                        <p:cTn id="56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8" dur="1" fill="hold">
                                          <p:stCondLst>
                                            <p:cond delay="2999"/>
                                          </p:stCondLst>
                                        </p:cTn>
                                        <p:tgtEl>
                                          <p:spTgt spid="10"/>
                                        </p:tgtEl>
                                        <p:attrNameLst>
                                          <p:attrName>style.visibility</p:attrName>
                                        </p:attrNameLst>
                                      </p:cBhvr>
                                      <p:to>
                                        <p:strVal val="hidden"/>
                                      </p:to>
                                    </p:set>
                                  </p:childTnLst>
                                </p:cTn>
                              </p:par>
                              <p:par>
                                <p:cTn id="569" presetID="19" presetClass="exit" presetSubtype="5" fill="hold" grpId="3" nodeType="withEffect">
                                  <p:stCondLst>
                                    <p:cond delay="0"/>
                                  </p:stCondLst>
                                  <p:childTnLst>
                                    <p:anim calcmode="lin" valueType="num">
                                      <p:cBhvr>
                                        <p:cTn id="570" dur="3000"/>
                                        <p:tgtEl>
                                          <p:spTgt spid="11"/>
                                        </p:tgtEl>
                                        <p:attrNameLst>
                                          <p:attrName>ppt_w</p:attrName>
                                        </p:attrNameLst>
                                      </p:cBhvr>
                                      <p:tavLst>
                                        <p:tav tm="0">
                                          <p:val>
                                            <p:strVal val="ppt_w"/>
                                          </p:val>
                                        </p:tav>
                                        <p:tav tm="100000">
                                          <p:val>
                                            <p:strVal val="ppt_w"/>
                                          </p:val>
                                        </p:tav>
                                      </p:tavLst>
                                    </p:anim>
                                    <p:anim calcmode="lin" valueType="num">
                                      <p:cBhvr>
                                        <p:cTn id="57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2" dur="1" fill="hold">
                                          <p:stCondLst>
                                            <p:cond delay="2999"/>
                                          </p:stCondLst>
                                        </p:cTn>
                                        <p:tgtEl>
                                          <p:spTgt spid="11"/>
                                        </p:tgtEl>
                                        <p:attrNameLst>
                                          <p:attrName>style.visibility</p:attrName>
                                        </p:attrNameLst>
                                      </p:cBhvr>
                                      <p:to>
                                        <p:strVal val="hidden"/>
                                      </p:to>
                                    </p:set>
                                  </p:childTnLst>
                                </p:cTn>
                              </p:par>
                              <p:par>
                                <p:cTn id="573" presetID="19" presetClass="exit" presetSubtype="5" fill="hold" grpId="3" nodeType="withEffect">
                                  <p:stCondLst>
                                    <p:cond delay="0"/>
                                  </p:stCondLst>
                                  <p:childTnLst>
                                    <p:anim calcmode="lin" valueType="num">
                                      <p:cBhvr>
                                        <p:cTn id="574" dur="3000"/>
                                        <p:tgtEl>
                                          <p:spTgt spid="12"/>
                                        </p:tgtEl>
                                        <p:attrNameLst>
                                          <p:attrName>ppt_w</p:attrName>
                                        </p:attrNameLst>
                                      </p:cBhvr>
                                      <p:tavLst>
                                        <p:tav tm="0">
                                          <p:val>
                                            <p:strVal val="ppt_w"/>
                                          </p:val>
                                        </p:tav>
                                        <p:tav tm="100000">
                                          <p:val>
                                            <p:strVal val="ppt_w"/>
                                          </p:val>
                                        </p:tav>
                                      </p:tavLst>
                                    </p:anim>
                                    <p:anim calcmode="lin" valueType="num">
                                      <p:cBhvr>
                                        <p:cTn id="57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6" dur="1" fill="hold">
                                          <p:stCondLst>
                                            <p:cond delay="2999"/>
                                          </p:stCondLst>
                                        </p:cTn>
                                        <p:tgtEl>
                                          <p:spTgt spid="12"/>
                                        </p:tgtEl>
                                        <p:attrNameLst>
                                          <p:attrName>style.visibility</p:attrName>
                                        </p:attrNameLst>
                                      </p:cBhvr>
                                      <p:to>
                                        <p:strVal val="hidden"/>
                                      </p:to>
                                    </p:set>
                                  </p:childTnLst>
                                </p:cTn>
                              </p:par>
                              <p:par>
                                <p:cTn id="577" presetID="19" presetClass="exit" presetSubtype="5" fill="hold" grpId="3" nodeType="withEffect">
                                  <p:stCondLst>
                                    <p:cond delay="0"/>
                                  </p:stCondLst>
                                  <p:childTnLst>
                                    <p:anim calcmode="lin" valueType="num">
                                      <p:cBhvr>
                                        <p:cTn id="578" dur="3000"/>
                                        <p:tgtEl>
                                          <p:spTgt spid="13"/>
                                        </p:tgtEl>
                                        <p:attrNameLst>
                                          <p:attrName>ppt_w</p:attrName>
                                        </p:attrNameLst>
                                      </p:cBhvr>
                                      <p:tavLst>
                                        <p:tav tm="0">
                                          <p:val>
                                            <p:strVal val="ppt_w"/>
                                          </p:val>
                                        </p:tav>
                                        <p:tav tm="100000">
                                          <p:val>
                                            <p:strVal val="ppt_w"/>
                                          </p:val>
                                        </p:tav>
                                      </p:tavLst>
                                    </p:anim>
                                    <p:anim calcmode="lin" valueType="num">
                                      <p:cBhvr>
                                        <p:cTn id="57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0" dur="1" fill="hold">
                                          <p:stCondLst>
                                            <p:cond delay="2999"/>
                                          </p:stCondLst>
                                        </p:cTn>
                                        <p:tgtEl>
                                          <p:spTgt spid="13"/>
                                        </p:tgtEl>
                                        <p:attrNameLst>
                                          <p:attrName>style.visibility</p:attrName>
                                        </p:attrNameLst>
                                      </p:cBhvr>
                                      <p:to>
                                        <p:strVal val="hidden"/>
                                      </p:to>
                                    </p:set>
                                  </p:childTnLst>
                                </p:cTn>
                              </p:par>
                              <p:par>
                                <p:cTn id="581" presetID="19" presetClass="exit" presetSubtype="5" fill="hold" grpId="3" nodeType="withEffect">
                                  <p:stCondLst>
                                    <p:cond delay="0"/>
                                  </p:stCondLst>
                                  <p:childTnLst>
                                    <p:anim calcmode="lin" valueType="num">
                                      <p:cBhvr>
                                        <p:cTn id="582" dur="3000"/>
                                        <p:tgtEl>
                                          <p:spTgt spid="14"/>
                                        </p:tgtEl>
                                        <p:attrNameLst>
                                          <p:attrName>ppt_w</p:attrName>
                                        </p:attrNameLst>
                                      </p:cBhvr>
                                      <p:tavLst>
                                        <p:tav tm="0">
                                          <p:val>
                                            <p:strVal val="ppt_w"/>
                                          </p:val>
                                        </p:tav>
                                        <p:tav tm="100000">
                                          <p:val>
                                            <p:strVal val="ppt_w"/>
                                          </p:val>
                                        </p:tav>
                                      </p:tavLst>
                                    </p:anim>
                                    <p:anim calcmode="lin" valueType="num">
                                      <p:cBhvr>
                                        <p:cTn id="58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4" dur="1" fill="hold">
                                          <p:stCondLst>
                                            <p:cond delay="2999"/>
                                          </p:stCondLst>
                                        </p:cTn>
                                        <p:tgtEl>
                                          <p:spTgt spid="14"/>
                                        </p:tgtEl>
                                        <p:attrNameLst>
                                          <p:attrName>style.visibility</p:attrName>
                                        </p:attrNameLst>
                                      </p:cBhvr>
                                      <p:to>
                                        <p:strVal val="hidden"/>
                                      </p:to>
                                    </p:set>
                                  </p:childTnLst>
                                </p:cTn>
                              </p:par>
                              <p:par>
                                <p:cTn id="585" presetID="19" presetClass="exit" presetSubtype="5" fill="hold" grpId="3" nodeType="withEffect">
                                  <p:stCondLst>
                                    <p:cond delay="0"/>
                                  </p:stCondLst>
                                  <p:childTnLst>
                                    <p:anim calcmode="lin" valueType="num">
                                      <p:cBhvr>
                                        <p:cTn id="586" dur="3000"/>
                                        <p:tgtEl>
                                          <p:spTgt spid="15"/>
                                        </p:tgtEl>
                                        <p:attrNameLst>
                                          <p:attrName>ppt_w</p:attrName>
                                        </p:attrNameLst>
                                      </p:cBhvr>
                                      <p:tavLst>
                                        <p:tav tm="0">
                                          <p:val>
                                            <p:strVal val="ppt_w"/>
                                          </p:val>
                                        </p:tav>
                                        <p:tav tm="100000">
                                          <p:val>
                                            <p:strVal val="ppt_w"/>
                                          </p:val>
                                        </p:tav>
                                      </p:tavLst>
                                    </p:anim>
                                    <p:anim calcmode="lin" valueType="num">
                                      <p:cBhvr>
                                        <p:cTn id="58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8" dur="1" fill="hold">
                                          <p:stCondLst>
                                            <p:cond delay="2999"/>
                                          </p:stCondLst>
                                        </p:cTn>
                                        <p:tgtEl>
                                          <p:spTgt spid="15"/>
                                        </p:tgtEl>
                                        <p:attrNameLst>
                                          <p:attrName>style.visibility</p:attrName>
                                        </p:attrNameLst>
                                      </p:cBhvr>
                                      <p:to>
                                        <p:strVal val="hidden"/>
                                      </p:to>
                                    </p:set>
                                  </p:childTnLst>
                                </p:cTn>
                              </p:par>
                              <p:par>
                                <p:cTn id="589" presetID="19" presetClass="exit" presetSubtype="5" fill="hold" grpId="3" nodeType="withEffect">
                                  <p:stCondLst>
                                    <p:cond delay="0"/>
                                  </p:stCondLst>
                                  <p:childTnLst>
                                    <p:anim calcmode="lin" valueType="num">
                                      <p:cBhvr>
                                        <p:cTn id="590" dur="3000"/>
                                        <p:tgtEl>
                                          <p:spTgt spid="16"/>
                                        </p:tgtEl>
                                        <p:attrNameLst>
                                          <p:attrName>ppt_w</p:attrName>
                                        </p:attrNameLst>
                                      </p:cBhvr>
                                      <p:tavLst>
                                        <p:tav tm="0">
                                          <p:val>
                                            <p:strVal val="ppt_w"/>
                                          </p:val>
                                        </p:tav>
                                        <p:tav tm="100000">
                                          <p:val>
                                            <p:strVal val="ppt_w"/>
                                          </p:val>
                                        </p:tav>
                                      </p:tavLst>
                                    </p:anim>
                                    <p:anim calcmode="lin" valueType="num">
                                      <p:cBhvr>
                                        <p:cTn id="59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2" dur="1" fill="hold">
                                          <p:stCondLst>
                                            <p:cond delay="2999"/>
                                          </p:stCondLst>
                                        </p:cTn>
                                        <p:tgtEl>
                                          <p:spTgt spid="16"/>
                                        </p:tgtEl>
                                        <p:attrNameLst>
                                          <p:attrName>style.visibility</p:attrName>
                                        </p:attrNameLst>
                                      </p:cBhvr>
                                      <p:to>
                                        <p:strVal val="hidden"/>
                                      </p:to>
                                    </p:set>
                                  </p:childTnLst>
                                </p:cTn>
                              </p:par>
                              <p:par>
                                <p:cTn id="593" presetID="19" presetClass="exit" presetSubtype="5" fill="hold" grpId="3" nodeType="withEffect">
                                  <p:stCondLst>
                                    <p:cond delay="0"/>
                                  </p:stCondLst>
                                  <p:childTnLst>
                                    <p:anim calcmode="lin" valueType="num">
                                      <p:cBhvr>
                                        <p:cTn id="594" dur="3000"/>
                                        <p:tgtEl>
                                          <p:spTgt spid="17"/>
                                        </p:tgtEl>
                                        <p:attrNameLst>
                                          <p:attrName>ppt_w</p:attrName>
                                        </p:attrNameLst>
                                      </p:cBhvr>
                                      <p:tavLst>
                                        <p:tav tm="0">
                                          <p:val>
                                            <p:strVal val="ppt_w"/>
                                          </p:val>
                                        </p:tav>
                                        <p:tav tm="100000">
                                          <p:val>
                                            <p:strVal val="ppt_w"/>
                                          </p:val>
                                        </p:tav>
                                      </p:tavLst>
                                    </p:anim>
                                    <p:anim calcmode="lin" valueType="num">
                                      <p:cBhvr>
                                        <p:cTn id="59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6" dur="1" fill="hold">
                                          <p:stCondLst>
                                            <p:cond delay="2999"/>
                                          </p:stCondLst>
                                        </p:cTn>
                                        <p:tgtEl>
                                          <p:spTgt spid="17"/>
                                        </p:tgtEl>
                                        <p:attrNameLst>
                                          <p:attrName>style.visibility</p:attrName>
                                        </p:attrNameLst>
                                      </p:cBhvr>
                                      <p:to>
                                        <p:strVal val="hidden"/>
                                      </p:to>
                                    </p:set>
                                  </p:childTnLst>
                                </p:cTn>
                              </p:par>
                              <p:par>
                                <p:cTn id="597" presetID="19" presetClass="exit" presetSubtype="5" fill="hold" grpId="3" nodeType="withEffect">
                                  <p:stCondLst>
                                    <p:cond delay="0"/>
                                  </p:stCondLst>
                                  <p:childTnLst>
                                    <p:anim calcmode="lin" valueType="num">
                                      <p:cBhvr>
                                        <p:cTn id="598" dur="3000"/>
                                        <p:tgtEl>
                                          <p:spTgt spid="18"/>
                                        </p:tgtEl>
                                        <p:attrNameLst>
                                          <p:attrName>ppt_w</p:attrName>
                                        </p:attrNameLst>
                                      </p:cBhvr>
                                      <p:tavLst>
                                        <p:tav tm="0">
                                          <p:val>
                                            <p:strVal val="ppt_w"/>
                                          </p:val>
                                        </p:tav>
                                        <p:tav tm="100000">
                                          <p:val>
                                            <p:strVal val="ppt_w"/>
                                          </p:val>
                                        </p:tav>
                                      </p:tavLst>
                                    </p:anim>
                                    <p:anim calcmode="lin" valueType="num">
                                      <p:cBhvr>
                                        <p:cTn id="59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0" dur="1" fill="hold">
                                          <p:stCondLst>
                                            <p:cond delay="2999"/>
                                          </p:stCondLst>
                                        </p:cTn>
                                        <p:tgtEl>
                                          <p:spTgt spid="18"/>
                                        </p:tgtEl>
                                        <p:attrNameLst>
                                          <p:attrName>style.visibility</p:attrName>
                                        </p:attrNameLst>
                                      </p:cBhvr>
                                      <p:to>
                                        <p:strVal val="hidden"/>
                                      </p:to>
                                    </p:set>
                                  </p:childTnLst>
                                </p:cTn>
                              </p:par>
                              <p:par>
                                <p:cTn id="601" presetID="19" presetClass="exit" presetSubtype="5" fill="hold" grpId="3" nodeType="withEffect">
                                  <p:stCondLst>
                                    <p:cond delay="0"/>
                                  </p:stCondLst>
                                  <p:childTnLst>
                                    <p:anim calcmode="lin" valueType="num">
                                      <p:cBhvr>
                                        <p:cTn id="602" dur="3000"/>
                                        <p:tgtEl>
                                          <p:spTgt spid="19"/>
                                        </p:tgtEl>
                                        <p:attrNameLst>
                                          <p:attrName>ppt_w</p:attrName>
                                        </p:attrNameLst>
                                      </p:cBhvr>
                                      <p:tavLst>
                                        <p:tav tm="0">
                                          <p:val>
                                            <p:strVal val="ppt_w"/>
                                          </p:val>
                                        </p:tav>
                                        <p:tav tm="100000">
                                          <p:val>
                                            <p:strVal val="ppt_w"/>
                                          </p:val>
                                        </p:tav>
                                      </p:tavLst>
                                    </p:anim>
                                    <p:anim calcmode="lin" valueType="num">
                                      <p:cBhvr>
                                        <p:cTn id="603"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4" dur="1" fill="hold">
                                          <p:stCondLst>
                                            <p:cond delay="2999"/>
                                          </p:stCondLst>
                                        </p:cTn>
                                        <p:tgtEl>
                                          <p:spTgt spid="19"/>
                                        </p:tgtEl>
                                        <p:attrNameLst>
                                          <p:attrName>style.visibility</p:attrName>
                                        </p:attrNameLst>
                                      </p:cBhvr>
                                      <p:to>
                                        <p:strVal val="hidden"/>
                                      </p:to>
                                    </p:set>
                                  </p:childTnLst>
                                </p:cTn>
                              </p:par>
                              <p:par>
                                <p:cTn id="605" presetID="19" presetClass="exit" presetSubtype="5" fill="hold" grpId="3" nodeType="withEffect">
                                  <p:stCondLst>
                                    <p:cond delay="0"/>
                                  </p:stCondLst>
                                  <p:childTnLst>
                                    <p:anim calcmode="lin" valueType="num">
                                      <p:cBhvr>
                                        <p:cTn id="606" dur="3000"/>
                                        <p:tgtEl>
                                          <p:spTgt spid="20"/>
                                        </p:tgtEl>
                                        <p:attrNameLst>
                                          <p:attrName>ppt_w</p:attrName>
                                        </p:attrNameLst>
                                      </p:cBhvr>
                                      <p:tavLst>
                                        <p:tav tm="0">
                                          <p:val>
                                            <p:strVal val="ppt_w"/>
                                          </p:val>
                                        </p:tav>
                                        <p:tav tm="100000">
                                          <p:val>
                                            <p:strVal val="ppt_w"/>
                                          </p:val>
                                        </p:tav>
                                      </p:tavLst>
                                    </p:anim>
                                    <p:anim calcmode="lin" valueType="num">
                                      <p:cBhvr>
                                        <p:cTn id="607"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8" dur="1" fill="hold">
                                          <p:stCondLst>
                                            <p:cond delay="2999"/>
                                          </p:stCondLst>
                                        </p:cTn>
                                        <p:tgtEl>
                                          <p:spTgt spid="20"/>
                                        </p:tgtEl>
                                        <p:attrNameLst>
                                          <p:attrName>style.visibility</p:attrName>
                                        </p:attrNameLst>
                                      </p:cBhvr>
                                      <p:to>
                                        <p:strVal val="hidden"/>
                                      </p:to>
                                    </p:set>
                                  </p:childTnLst>
                                </p:cTn>
                              </p:par>
                              <p:par>
                                <p:cTn id="609" presetID="19" presetClass="exit" presetSubtype="5" fill="hold" grpId="3" nodeType="withEffect">
                                  <p:stCondLst>
                                    <p:cond delay="0"/>
                                  </p:stCondLst>
                                  <p:childTnLst>
                                    <p:anim calcmode="lin" valueType="num">
                                      <p:cBhvr>
                                        <p:cTn id="610" dur="3000"/>
                                        <p:tgtEl>
                                          <p:spTgt spid="21"/>
                                        </p:tgtEl>
                                        <p:attrNameLst>
                                          <p:attrName>ppt_w</p:attrName>
                                        </p:attrNameLst>
                                      </p:cBhvr>
                                      <p:tavLst>
                                        <p:tav tm="0">
                                          <p:val>
                                            <p:strVal val="ppt_w"/>
                                          </p:val>
                                        </p:tav>
                                        <p:tav tm="100000">
                                          <p:val>
                                            <p:strVal val="ppt_w"/>
                                          </p:val>
                                        </p:tav>
                                      </p:tavLst>
                                    </p:anim>
                                    <p:anim calcmode="lin" valueType="num">
                                      <p:cBhvr>
                                        <p:cTn id="611"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2" dur="1" fill="hold">
                                          <p:stCondLst>
                                            <p:cond delay="2999"/>
                                          </p:stCondLst>
                                        </p:cTn>
                                        <p:tgtEl>
                                          <p:spTgt spid="21"/>
                                        </p:tgtEl>
                                        <p:attrNameLst>
                                          <p:attrName>style.visibility</p:attrName>
                                        </p:attrNameLst>
                                      </p:cBhvr>
                                      <p:to>
                                        <p:strVal val="hidden"/>
                                      </p:to>
                                    </p:set>
                                  </p:childTnLst>
                                </p:cTn>
                              </p:par>
                              <p:par>
                                <p:cTn id="613" presetID="19" presetClass="exit" presetSubtype="5" fill="hold" grpId="3" nodeType="withEffect">
                                  <p:stCondLst>
                                    <p:cond delay="0"/>
                                  </p:stCondLst>
                                  <p:childTnLst>
                                    <p:anim calcmode="lin" valueType="num">
                                      <p:cBhvr>
                                        <p:cTn id="614" dur="3000"/>
                                        <p:tgtEl>
                                          <p:spTgt spid="22"/>
                                        </p:tgtEl>
                                        <p:attrNameLst>
                                          <p:attrName>ppt_w</p:attrName>
                                        </p:attrNameLst>
                                      </p:cBhvr>
                                      <p:tavLst>
                                        <p:tav tm="0">
                                          <p:val>
                                            <p:strVal val="ppt_w"/>
                                          </p:val>
                                        </p:tav>
                                        <p:tav tm="100000">
                                          <p:val>
                                            <p:strVal val="ppt_w"/>
                                          </p:val>
                                        </p:tav>
                                      </p:tavLst>
                                    </p:anim>
                                    <p:anim calcmode="lin" valueType="num">
                                      <p:cBhvr>
                                        <p:cTn id="615"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6" dur="1" fill="hold">
                                          <p:stCondLst>
                                            <p:cond delay="2999"/>
                                          </p:stCondLst>
                                        </p:cTn>
                                        <p:tgtEl>
                                          <p:spTgt spid="22"/>
                                        </p:tgtEl>
                                        <p:attrNameLst>
                                          <p:attrName>style.visibility</p:attrName>
                                        </p:attrNameLst>
                                      </p:cBhvr>
                                      <p:to>
                                        <p:strVal val="hidden"/>
                                      </p:to>
                                    </p:set>
                                  </p:childTnLst>
                                </p:cTn>
                              </p:par>
                              <p:par>
                                <p:cTn id="617" presetID="19" presetClass="exit" presetSubtype="5" fill="hold" grpId="3" nodeType="withEffect">
                                  <p:stCondLst>
                                    <p:cond delay="0"/>
                                  </p:stCondLst>
                                  <p:childTnLst>
                                    <p:anim calcmode="lin" valueType="num">
                                      <p:cBhvr>
                                        <p:cTn id="618" dur="3000"/>
                                        <p:tgtEl>
                                          <p:spTgt spid="23"/>
                                        </p:tgtEl>
                                        <p:attrNameLst>
                                          <p:attrName>ppt_w</p:attrName>
                                        </p:attrNameLst>
                                      </p:cBhvr>
                                      <p:tavLst>
                                        <p:tav tm="0">
                                          <p:val>
                                            <p:strVal val="ppt_w"/>
                                          </p:val>
                                        </p:tav>
                                        <p:tav tm="100000">
                                          <p:val>
                                            <p:strVal val="ppt_w"/>
                                          </p:val>
                                        </p:tav>
                                      </p:tavLst>
                                    </p:anim>
                                    <p:anim calcmode="lin" valueType="num">
                                      <p:cBhvr>
                                        <p:cTn id="619"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0" dur="1" fill="hold">
                                          <p:stCondLst>
                                            <p:cond delay="2999"/>
                                          </p:stCondLst>
                                        </p:cTn>
                                        <p:tgtEl>
                                          <p:spTgt spid="23"/>
                                        </p:tgtEl>
                                        <p:attrNameLst>
                                          <p:attrName>style.visibility</p:attrName>
                                        </p:attrNameLst>
                                      </p:cBhvr>
                                      <p:to>
                                        <p:strVal val="hidden"/>
                                      </p:to>
                                    </p:set>
                                  </p:childTnLst>
                                </p:cTn>
                              </p:par>
                              <p:par>
                                <p:cTn id="621" presetID="19" presetClass="exit" presetSubtype="5" fill="hold" grpId="3" nodeType="withEffect">
                                  <p:stCondLst>
                                    <p:cond delay="0"/>
                                  </p:stCondLst>
                                  <p:childTnLst>
                                    <p:anim calcmode="lin" valueType="num">
                                      <p:cBhvr>
                                        <p:cTn id="622" dur="3000"/>
                                        <p:tgtEl>
                                          <p:spTgt spid="24"/>
                                        </p:tgtEl>
                                        <p:attrNameLst>
                                          <p:attrName>ppt_w</p:attrName>
                                        </p:attrNameLst>
                                      </p:cBhvr>
                                      <p:tavLst>
                                        <p:tav tm="0">
                                          <p:val>
                                            <p:strVal val="ppt_w"/>
                                          </p:val>
                                        </p:tav>
                                        <p:tav tm="100000">
                                          <p:val>
                                            <p:strVal val="ppt_w"/>
                                          </p:val>
                                        </p:tav>
                                      </p:tavLst>
                                    </p:anim>
                                    <p:anim calcmode="lin" valueType="num">
                                      <p:cBhvr>
                                        <p:cTn id="623"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4" dur="1" fill="hold">
                                          <p:stCondLst>
                                            <p:cond delay="2999"/>
                                          </p:stCondLst>
                                        </p:cTn>
                                        <p:tgtEl>
                                          <p:spTgt spid="24"/>
                                        </p:tgtEl>
                                        <p:attrNameLst>
                                          <p:attrName>style.visibility</p:attrName>
                                        </p:attrNameLst>
                                      </p:cBhvr>
                                      <p:to>
                                        <p:strVal val="hidden"/>
                                      </p:to>
                                    </p:set>
                                  </p:childTnLst>
                                </p:cTn>
                              </p:par>
                              <p:par>
                                <p:cTn id="625" presetID="19" presetClass="exit" presetSubtype="5" fill="hold" grpId="3" nodeType="withEffect">
                                  <p:stCondLst>
                                    <p:cond delay="0"/>
                                  </p:stCondLst>
                                  <p:childTnLst>
                                    <p:anim calcmode="lin" valueType="num">
                                      <p:cBhvr>
                                        <p:cTn id="626" dur="3000"/>
                                        <p:tgtEl>
                                          <p:spTgt spid="25"/>
                                        </p:tgtEl>
                                        <p:attrNameLst>
                                          <p:attrName>ppt_w</p:attrName>
                                        </p:attrNameLst>
                                      </p:cBhvr>
                                      <p:tavLst>
                                        <p:tav tm="0">
                                          <p:val>
                                            <p:strVal val="ppt_w"/>
                                          </p:val>
                                        </p:tav>
                                        <p:tav tm="100000">
                                          <p:val>
                                            <p:strVal val="ppt_w"/>
                                          </p:val>
                                        </p:tav>
                                      </p:tavLst>
                                    </p:anim>
                                    <p:anim calcmode="lin" valueType="num">
                                      <p:cBhvr>
                                        <p:cTn id="627"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8" dur="1" fill="hold">
                                          <p:stCondLst>
                                            <p:cond delay="2999"/>
                                          </p:stCondLst>
                                        </p:cTn>
                                        <p:tgtEl>
                                          <p:spTgt spid="25"/>
                                        </p:tgtEl>
                                        <p:attrNameLst>
                                          <p:attrName>style.visibility</p:attrName>
                                        </p:attrNameLst>
                                      </p:cBhvr>
                                      <p:to>
                                        <p:strVal val="hidden"/>
                                      </p:to>
                                    </p:set>
                                  </p:childTnLst>
                                </p:cTn>
                              </p:par>
                              <p:par>
                                <p:cTn id="629" presetID="19" presetClass="exit" presetSubtype="5" fill="hold" grpId="3" nodeType="withEffect">
                                  <p:stCondLst>
                                    <p:cond delay="0"/>
                                  </p:stCondLst>
                                  <p:childTnLst>
                                    <p:anim calcmode="lin" valueType="num">
                                      <p:cBhvr>
                                        <p:cTn id="630" dur="3000"/>
                                        <p:tgtEl>
                                          <p:spTgt spid="26"/>
                                        </p:tgtEl>
                                        <p:attrNameLst>
                                          <p:attrName>ppt_w</p:attrName>
                                        </p:attrNameLst>
                                      </p:cBhvr>
                                      <p:tavLst>
                                        <p:tav tm="0">
                                          <p:val>
                                            <p:strVal val="ppt_w"/>
                                          </p:val>
                                        </p:tav>
                                        <p:tav tm="100000">
                                          <p:val>
                                            <p:strVal val="ppt_w"/>
                                          </p:val>
                                        </p:tav>
                                      </p:tavLst>
                                    </p:anim>
                                    <p:anim calcmode="lin" valueType="num">
                                      <p:cBhvr>
                                        <p:cTn id="631"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2" dur="1" fill="hold">
                                          <p:stCondLst>
                                            <p:cond delay="2999"/>
                                          </p:stCondLst>
                                        </p:cTn>
                                        <p:tgtEl>
                                          <p:spTgt spid="26"/>
                                        </p:tgtEl>
                                        <p:attrNameLst>
                                          <p:attrName>style.visibility</p:attrName>
                                        </p:attrNameLst>
                                      </p:cBhvr>
                                      <p:to>
                                        <p:strVal val="hidden"/>
                                      </p:to>
                                    </p:set>
                                  </p:childTnLst>
                                </p:cTn>
                              </p:par>
                              <p:par>
                                <p:cTn id="633" presetID="19" presetClass="exit" presetSubtype="5" fill="hold" grpId="3" nodeType="withEffect">
                                  <p:stCondLst>
                                    <p:cond delay="0"/>
                                  </p:stCondLst>
                                  <p:childTnLst>
                                    <p:anim calcmode="lin" valueType="num">
                                      <p:cBhvr>
                                        <p:cTn id="634" dur="3000"/>
                                        <p:tgtEl>
                                          <p:spTgt spid="27"/>
                                        </p:tgtEl>
                                        <p:attrNameLst>
                                          <p:attrName>ppt_w</p:attrName>
                                        </p:attrNameLst>
                                      </p:cBhvr>
                                      <p:tavLst>
                                        <p:tav tm="0">
                                          <p:val>
                                            <p:strVal val="ppt_w"/>
                                          </p:val>
                                        </p:tav>
                                        <p:tav tm="100000">
                                          <p:val>
                                            <p:strVal val="ppt_w"/>
                                          </p:val>
                                        </p:tav>
                                      </p:tavLst>
                                    </p:anim>
                                    <p:anim calcmode="lin" valueType="num">
                                      <p:cBhvr>
                                        <p:cTn id="635"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6" dur="1" fill="hold">
                                          <p:stCondLst>
                                            <p:cond delay="2999"/>
                                          </p:stCondLst>
                                        </p:cTn>
                                        <p:tgtEl>
                                          <p:spTgt spid="27"/>
                                        </p:tgtEl>
                                        <p:attrNameLst>
                                          <p:attrName>style.visibility</p:attrName>
                                        </p:attrNameLst>
                                      </p:cBhvr>
                                      <p:to>
                                        <p:strVal val="hidden"/>
                                      </p:to>
                                    </p:set>
                                  </p:childTnLst>
                                </p:cTn>
                              </p:par>
                              <p:par>
                                <p:cTn id="637" presetID="19" presetClass="exit" presetSubtype="5" fill="hold" grpId="3" nodeType="withEffect">
                                  <p:stCondLst>
                                    <p:cond delay="0"/>
                                  </p:stCondLst>
                                  <p:childTnLst>
                                    <p:anim calcmode="lin" valueType="num">
                                      <p:cBhvr>
                                        <p:cTn id="638" dur="3000"/>
                                        <p:tgtEl>
                                          <p:spTgt spid="28"/>
                                        </p:tgtEl>
                                        <p:attrNameLst>
                                          <p:attrName>ppt_w</p:attrName>
                                        </p:attrNameLst>
                                      </p:cBhvr>
                                      <p:tavLst>
                                        <p:tav tm="0">
                                          <p:val>
                                            <p:strVal val="ppt_w"/>
                                          </p:val>
                                        </p:tav>
                                        <p:tav tm="100000">
                                          <p:val>
                                            <p:strVal val="ppt_w"/>
                                          </p:val>
                                        </p:tav>
                                      </p:tavLst>
                                    </p:anim>
                                    <p:anim calcmode="lin" valueType="num">
                                      <p:cBhvr>
                                        <p:cTn id="639"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0" dur="1" fill="hold">
                                          <p:stCondLst>
                                            <p:cond delay="2999"/>
                                          </p:stCondLst>
                                        </p:cTn>
                                        <p:tgtEl>
                                          <p:spTgt spid="28"/>
                                        </p:tgtEl>
                                        <p:attrNameLst>
                                          <p:attrName>style.visibility</p:attrName>
                                        </p:attrNameLst>
                                      </p:cBhvr>
                                      <p:to>
                                        <p:strVal val="hidden"/>
                                      </p:to>
                                    </p:set>
                                  </p:childTnLst>
                                </p:cTn>
                              </p:par>
                              <p:par>
                                <p:cTn id="641" presetID="19" presetClass="exit" presetSubtype="5" fill="hold" grpId="3" nodeType="withEffect">
                                  <p:stCondLst>
                                    <p:cond delay="0"/>
                                  </p:stCondLst>
                                  <p:childTnLst>
                                    <p:anim calcmode="lin" valueType="num">
                                      <p:cBhvr>
                                        <p:cTn id="642" dur="3000"/>
                                        <p:tgtEl>
                                          <p:spTgt spid="29"/>
                                        </p:tgtEl>
                                        <p:attrNameLst>
                                          <p:attrName>ppt_w</p:attrName>
                                        </p:attrNameLst>
                                      </p:cBhvr>
                                      <p:tavLst>
                                        <p:tav tm="0">
                                          <p:val>
                                            <p:strVal val="ppt_w"/>
                                          </p:val>
                                        </p:tav>
                                        <p:tav tm="100000">
                                          <p:val>
                                            <p:strVal val="ppt_w"/>
                                          </p:val>
                                        </p:tav>
                                      </p:tavLst>
                                    </p:anim>
                                    <p:anim calcmode="lin" valueType="num">
                                      <p:cBhvr>
                                        <p:cTn id="643"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4" dur="1" fill="hold">
                                          <p:stCondLst>
                                            <p:cond delay="2999"/>
                                          </p:stCondLst>
                                        </p:cTn>
                                        <p:tgtEl>
                                          <p:spTgt spid="29"/>
                                        </p:tgtEl>
                                        <p:attrNameLst>
                                          <p:attrName>style.visibility</p:attrName>
                                        </p:attrNameLst>
                                      </p:cBhvr>
                                      <p:to>
                                        <p:strVal val="hidden"/>
                                      </p:to>
                                    </p:set>
                                  </p:childTnLst>
                                </p:cTn>
                              </p:par>
                              <p:par>
                                <p:cTn id="645" presetID="19" presetClass="exit" presetSubtype="5" fill="hold" grpId="3" nodeType="withEffect">
                                  <p:stCondLst>
                                    <p:cond delay="0"/>
                                  </p:stCondLst>
                                  <p:childTnLst>
                                    <p:anim calcmode="lin" valueType="num">
                                      <p:cBhvr>
                                        <p:cTn id="646" dur="3000"/>
                                        <p:tgtEl>
                                          <p:spTgt spid="30"/>
                                        </p:tgtEl>
                                        <p:attrNameLst>
                                          <p:attrName>ppt_w</p:attrName>
                                        </p:attrNameLst>
                                      </p:cBhvr>
                                      <p:tavLst>
                                        <p:tav tm="0">
                                          <p:val>
                                            <p:strVal val="ppt_w"/>
                                          </p:val>
                                        </p:tav>
                                        <p:tav tm="100000">
                                          <p:val>
                                            <p:strVal val="ppt_w"/>
                                          </p:val>
                                        </p:tav>
                                      </p:tavLst>
                                    </p:anim>
                                    <p:anim calcmode="lin" valueType="num">
                                      <p:cBhvr>
                                        <p:cTn id="647"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8" dur="1" fill="hold">
                                          <p:stCondLst>
                                            <p:cond delay="2999"/>
                                          </p:stCondLst>
                                        </p:cTn>
                                        <p:tgtEl>
                                          <p:spTgt spid="30"/>
                                        </p:tgtEl>
                                        <p:attrNameLst>
                                          <p:attrName>style.visibility</p:attrName>
                                        </p:attrNameLst>
                                      </p:cBhvr>
                                      <p:to>
                                        <p:strVal val="hidden"/>
                                      </p:to>
                                    </p:set>
                                  </p:childTnLst>
                                </p:cTn>
                              </p:par>
                              <p:par>
                                <p:cTn id="649" presetID="19" presetClass="exit" presetSubtype="5" fill="hold" grpId="3" nodeType="withEffect">
                                  <p:stCondLst>
                                    <p:cond delay="0"/>
                                  </p:stCondLst>
                                  <p:childTnLst>
                                    <p:anim calcmode="lin" valueType="num">
                                      <p:cBhvr>
                                        <p:cTn id="650" dur="3000"/>
                                        <p:tgtEl>
                                          <p:spTgt spid="31"/>
                                        </p:tgtEl>
                                        <p:attrNameLst>
                                          <p:attrName>ppt_w</p:attrName>
                                        </p:attrNameLst>
                                      </p:cBhvr>
                                      <p:tavLst>
                                        <p:tav tm="0">
                                          <p:val>
                                            <p:strVal val="ppt_w"/>
                                          </p:val>
                                        </p:tav>
                                        <p:tav tm="100000">
                                          <p:val>
                                            <p:strVal val="ppt_w"/>
                                          </p:val>
                                        </p:tav>
                                      </p:tavLst>
                                    </p:anim>
                                    <p:anim calcmode="lin" valueType="num">
                                      <p:cBhvr>
                                        <p:cTn id="651"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2" dur="1" fill="hold">
                                          <p:stCondLst>
                                            <p:cond delay="2999"/>
                                          </p:stCondLst>
                                        </p:cTn>
                                        <p:tgtEl>
                                          <p:spTgt spid="31"/>
                                        </p:tgtEl>
                                        <p:attrNameLst>
                                          <p:attrName>style.visibility</p:attrName>
                                        </p:attrNameLst>
                                      </p:cBhvr>
                                      <p:to>
                                        <p:strVal val="hidden"/>
                                      </p:to>
                                    </p:set>
                                  </p:childTnLst>
                                </p:cTn>
                              </p:par>
                              <p:par>
                                <p:cTn id="653" presetID="19" presetClass="exit" presetSubtype="5" fill="hold" grpId="3" nodeType="withEffect">
                                  <p:stCondLst>
                                    <p:cond delay="0"/>
                                  </p:stCondLst>
                                  <p:childTnLst>
                                    <p:anim calcmode="lin" valueType="num">
                                      <p:cBhvr>
                                        <p:cTn id="654" dur="3000"/>
                                        <p:tgtEl>
                                          <p:spTgt spid="32"/>
                                        </p:tgtEl>
                                        <p:attrNameLst>
                                          <p:attrName>ppt_w</p:attrName>
                                        </p:attrNameLst>
                                      </p:cBhvr>
                                      <p:tavLst>
                                        <p:tav tm="0">
                                          <p:val>
                                            <p:strVal val="ppt_w"/>
                                          </p:val>
                                        </p:tav>
                                        <p:tav tm="100000">
                                          <p:val>
                                            <p:strVal val="ppt_w"/>
                                          </p:val>
                                        </p:tav>
                                      </p:tavLst>
                                    </p:anim>
                                    <p:anim calcmode="lin" valueType="num">
                                      <p:cBhvr>
                                        <p:cTn id="655"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6" dur="1" fill="hold">
                                          <p:stCondLst>
                                            <p:cond delay="2999"/>
                                          </p:stCondLst>
                                        </p:cTn>
                                        <p:tgtEl>
                                          <p:spTgt spid="32"/>
                                        </p:tgtEl>
                                        <p:attrNameLst>
                                          <p:attrName>style.visibility</p:attrName>
                                        </p:attrNameLst>
                                      </p:cBhvr>
                                      <p:to>
                                        <p:strVal val="hidden"/>
                                      </p:to>
                                    </p:set>
                                  </p:childTnLst>
                                </p:cTn>
                              </p:par>
                              <p:par>
                                <p:cTn id="657" presetID="19" presetClass="exit" presetSubtype="5" fill="hold" grpId="3" nodeType="withEffect">
                                  <p:stCondLst>
                                    <p:cond delay="0"/>
                                  </p:stCondLst>
                                  <p:childTnLst>
                                    <p:anim calcmode="lin" valueType="num">
                                      <p:cBhvr>
                                        <p:cTn id="658" dur="3000"/>
                                        <p:tgtEl>
                                          <p:spTgt spid="33"/>
                                        </p:tgtEl>
                                        <p:attrNameLst>
                                          <p:attrName>ppt_w</p:attrName>
                                        </p:attrNameLst>
                                      </p:cBhvr>
                                      <p:tavLst>
                                        <p:tav tm="0">
                                          <p:val>
                                            <p:strVal val="ppt_w"/>
                                          </p:val>
                                        </p:tav>
                                        <p:tav tm="100000">
                                          <p:val>
                                            <p:strVal val="ppt_w"/>
                                          </p:val>
                                        </p:tav>
                                      </p:tavLst>
                                    </p:anim>
                                    <p:anim calcmode="lin" valueType="num">
                                      <p:cBhvr>
                                        <p:cTn id="659"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0" dur="1" fill="hold">
                                          <p:stCondLst>
                                            <p:cond delay="2999"/>
                                          </p:stCondLst>
                                        </p:cTn>
                                        <p:tgtEl>
                                          <p:spTgt spid="33"/>
                                        </p:tgtEl>
                                        <p:attrNameLst>
                                          <p:attrName>style.visibility</p:attrName>
                                        </p:attrNameLst>
                                      </p:cBhvr>
                                      <p:to>
                                        <p:strVal val="hidden"/>
                                      </p:to>
                                    </p:set>
                                  </p:childTnLst>
                                </p:cTn>
                              </p:par>
                              <p:par>
                                <p:cTn id="661" presetID="19" presetClass="exit" presetSubtype="5" fill="hold" grpId="3" nodeType="withEffect">
                                  <p:stCondLst>
                                    <p:cond delay="0"/>
                                  </p:stCondLst>
                                  <p:childTnLst>
                                    <p:anim calcmode="lin" valueType="num">
                                      <p:cBhvr>
                                        <p:cTn id="662" dur="3000"/>
                                        <p:tgtEl>
                                          <p:spTgt spid="34"/>
                                        </p:tgtEl>
                                        <p:attrNameLst>
                                          <p:attrName>ppt_w</p:attrName>
                                        </p:attrNameLst>
                                      </p:cBhvr>
                                      <p:tavLst>
                                        <p:tav tm="0">
                                          <p:val>
                                            <p:strVal val="ppt_w"/>
                                          </p:val>
                                        </p:tav>
                                        <p:tav tm="100000">
                                          <p:val>
                                            <p:strVal val="ppt_w"/>
                                          </p:val>
                                        </p:tav>
                                      </p:tavLst>
                                    </p:anim>
                                    <p:anim calcmode="lin" valueType="num">
                                      <p:cBhvr>
                                        <p:cTn id="663"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4" dur="1" fill="hold">
                                          <p:stCondLst>
                                            <p:cond delay="2999"/>
                                          </p:stCondLst>
                                        </p:cTn>
                                        <p:tgtEl>
                                          <p:spTgt spid="34"/>
                                        </p:tgtEl>
                                        <p:attrNameLst>
                                          <p:attrName>style.visibility</p:attrName>
                                        </p:attrNameLst>
                                      </p:cBhvr>
                                      <p:to>
                                        <p:strVal val="hidden"/>
                                      </p:to>
                                    </p:set>
                                  </p:childTnLst>
                                </p:cTn>
                              </p:par>
                              <p:par>
                                <p:cTn id="665" presetID="19" presetClass="exit" presetSubtype="5" fill="hold" grpId="3" nodeType="withEffect">
                                  <p:stCondLst>
                                    <p:cond delay="0"/>
                                  </p:stCondLst>
                                  <p:childTnLst>
                                    <p:anim calcmode="lin" valueType="num">
                                      <p:cBhvr>
                                        <p:cTn id="666" dur="3000"/>
                                        <p:tgtEl>
                                          <p:spTgt spid="35"/>
                                        </p:tgtEl>
                                        <p:attrNameLst>
                                          <p:attrName>ppt_w</p:attrName>
                                        </p:attrNameLst>
                                      </p:cBhvr>
                                      <p:tavLst>
                                        <p:tav tm="0">
                                          <p:val>
                                            <p:strVal val="ppt_w"/>
                                          </p:val>
                                        </p:tav>
                                        <p:tav tm="100000">
                                          <p:val>
                                            <p:strVal val="ppt_w"/>
                                          </p:val>
                                        </p:tav>
                                      </p:tavLst>
                                    </p:anim>
                                    <p:anim calcmode="lin" valueType="num">
                                      <p:cBhvr>
                                        <p:cTn id="667"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8" dur="1" fill="hold">
                                          <p:stCondLst>
                                            <p:cond delay="2999"/>
                                          </p:stCondLst>
                                        </p:cTn>
                                        <p:tgtEl>
                                          <p:spTgt spid="35"/>
                                        </p:tgtEl>
                                        <p:attrNameLst>
                                          <p:attrName>style.visibility</p:attrName>
                                        </p:attrNameLst>
                                      </p:cBhvr>
                                      <p:to>
                                        <p:strVal val="hidden"/>
                                      </p:to>
                                    </p:set>
                                  </p:childTnLst>
                                </p:cTn>
                              </p:par>
                              <p:par>
                                <p:cTn id="669" presetID="19" presetClass="exit" presetSubtype="5" fill="hold" grpId="3" nodeType="withEffect">
                                  <p:stCondLst>
                                    <p:cond delay="0"/>
                                  </p:stCondLst>
                                  <p:childTnLst>
                                    <p:anim calcmode="lin" valueType="num">
                                      <p:cBhvr>
                                        <p:cTn id="670" dur="3000"/>
                                        <p:tgtEl>
                                          <p:spTgt spid="36"/>
                                        </p:tgtEl>
                                        <p:attrNameLst>
                                          <p:attrName>ppt_w</p:attrName>
                                        </p:attrNameLst>
                                      </p:cBhvr>
                                      <p:tavLst>
                                        <p:tav tm="0">
                                          <p:val>
                                            <p:strVal val="ppt_w"/>
                                          </p:val>
                                        </p:tav>
                                        <p:tav tm="100000">
                                          <p:val>
                                            <p:strVal val="ppt_w"/>
                                          </p:val>
                                        </p:tav>
                                      </p:tavLst>
                                    </p:anim>
                                    <p:anim calcmode="lin" valueType="num">
                                      <p:cBhvr>
                                        <p:cTn id="671"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2" dur="1" fill="hold">
                                          <p:stCondLst>
                                            <p:cond delay="2999"/>
                                          </p:stCondLst>
                                        </p:cTn>
                                        <p:tgtEl>
                                          <p:spTgt spid="36"/>
                                        </p:tgtEl>
                                        <p:attrNameLst>
                                          <p:attrName>style.visibility</p:attrName>
                                        </p:attrNameLst>
                                      </p:cBhvr>
                                      <p:to>
                                        <p:strVal val="hidden"/>
                                      </p:to>
                                    </p:set>
                                  </p:childTnLst>
                                </p:cTn>
                              </p:par>
                              <p:par>
                                <p:cTn id="673" presetID="19" presetClass="exit" presetSubtype="5" fill="hold" grpId="3" nodeType="withEffect">
                                  <p:stCondLst>
                                    <p:cond delay="0"/>
                                  </p:stCondLst>
                                  <p:childTnLst>
                                    <p:anim calcmode="lin" valueType="num">
                                      <p:cBhvr>
                                        <p:cTn id="674" dur="3000"/>
                                        <p:tgtEl>
                                          <p:spTgt spid="37"/>
                                        </p:tgtEl>
                                        <p:attrNameLst>
                                          <p:attrName>ppt_w</p:attrName>
                                        </p:attrNameLst>
                                      </p:cBhvr>
                                      <p:tavLst>
                                        <p:tav tm="0">
                                          <p:val>
                                            <p:strVal val="ppt_w"/>
                                          </p:val>
                                        </p:tav>
                                        <p:tav tm="100000">
                                          <p:val>
                                            <p:strVal val="ppt_w"/>
                                          </p:val>
                                        </p:tav>
                                      </p:tavLst>
                                    </p:anim>
                                    <p:anim calcmode="lin" valueType="num">
                                      <p:cBhvr>
                                        <p:cTn id="675"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6" dur="1" fill="hold">
                                          <p:stCondLst>
                                            <p:cond delay="2999"/>
                                          </p:stCondLst>
                                        </p:cTn>
                                        <p:tgtEl>
                                          <p:spTgt spid="37"/>
                                        </p:tgtEl>
                                        <p:attrNameLst>
                                          <p:attrName>style.visibility</p:attrName>
                                        </p:attrNameLst>
                                      </p:cBhvr>
                                      <p:to>
                                        <p:strVal val="hidden"/>
                                      </p:to>
                                    </p:set>
                                  </p:childTnLst>
                                </p:cTn>
                              </p:par>
                              <p:par>
                                <p:cTn id="677" presetID="19" presetClass="exit" presetSubtype="5" fill="hold" grpId="3" nodeType="withEffect">
                                  <p:stCondLst>
                                    <p:cond delay="0"/>
                                  </p:stCondLst>
                                  <p:childTnLst>
                                    <p:anim calcmode="lin" valueType="num">
                                      <p:cBhvr>
                                        <p:cTn id="678" dur="3000"/>
                                        <p:tgtEl>
                                          <p:spTgt spid="38"/>
                                        </p:tgtEl>
                                        <p:attrNameLst>
                                          <p:attrName>ppt_w</p:attrName>
                                        </p:attrNameLst>
                                      </p:cBhvr>
                                      <p:tavLst>
                                        <p:tav tm="0">
                                          <p:val>
                                            <p:strVal val="ppt_w"/>
                                          </p:val>
                                        </p:tav>
                                        <p:tav tm="100000">
                                          <p:val>
                                            <p:strVal val="ppt_w"/>
                                          </p:val>
                                        </p:tav>
                                      </p:tavLst>
                                    </p:anim>
                                    <p:anim calcmode="lin" valueType="num">
                                      <p:cBhvr>
                                        <p:cTn id="679"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0" dur="1" fill="hold">
                                          <p:stCondLst>
                                            <p:cond delay="2999"/>
                                          </p:stCondLst>
                                        </p:cTn>
                                        <p:tgtEl>
                                          <p:spTgt spid="38"/>
                                        </p:tgtEl>
                                        <p:attrNameLst>
                                          <p:attrName>style.visibility</p:attrName>
                                        </p:attrNameLst>
                                      </p:cBhvr>
                                      <p:to>
                                        <p:strVal val="hidden"/>
                                      </p:to>
                                    </p:set>
                                  </p:childTnLst>
                                </p:cTn>
                              </p:par>
                              <p:par>
                                <p:cTn id="681" presetID="19" presetClass="exit" presetSubtype="5" fill="hold" grpId="3" nodeType="withEffect">
                                  <p:stCondLst>
                                    <p:cond delay="0"/>
                                  </p:stCondLst>
                                  <p:childTnLst>
                                    <p:anim calcmode="lin" valueType="num">
                                      <p:cBhvr>
                                        <p:cTn id="682" dur="3000"/>
                                        <p:tgtEl>
                                          <p:spTgt spid="39"/>
                                        </p:tgtEl>
                                        <p:attrNameLst>
                                          <p:attrName>ppt_w</p:attrName>
                                        </p:attrNameLst>
                                      </p:cBhvr>
                                      <p:tavLst>
                                        <p:tav tm="0">
                                          <p:val>
                                            <p:strVal val="ppt_w"/>
                                          </p:val>
                                        </p:tav>
                                        <p:tav tm="100000">
                                          <p:val>
                                            <p:strVal val="ppt_w"/>
                                          </p:val>
                                        </p:tav>
                                      </p:tavLst>
                                    </p:anim>
                                    <p:anim calcmode="lin" valueType="num">
                                      <p:cBhvr>
                                        <p:cTn id="683"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4" dur="1" fill="hold">
                                          <p:stCondLst>
                                            <p:cond delay="2999"/>
                                          </p:stCondLst>
                                        </p:cTn>
                                        <p:tgtEl>
                                          <p:spTgt spid="39"/>
                                        </p:tgtEl>
                                        <p:attrNameLst>
                                          <p:attrName>style.visibility</p:attrName>
                                        </p:attrNameLst>
                                      </p:cBhvr>
                                      <p:to>
                                        <p:strVal val="hidden"/>
                                      </p:to>
                                    </p:set>
                                  </p:childTnLst>
                                </p:cTn>
                              </p:par>
                              <p:par>
                                <p:cTn id="685" presetID="19" presetClass="exit" presetSubtype="5" fill="hold" grpId="3" nodeType="withEffect">
                                  <p:stCondLst>
                                    <p:cond delay="0"/>
                                  </p:stCondLst>
                                  <p:childTnLst>
                                    <p:anim calcmode="lin" valueType="num">
                                      <p:cBhvr>
                                        <p:cTn id="686" dur="3000"/>
                                        <p:tgtEl>
                                          <p:spTgt spid="40"/>
                                        </p:tgtEl>
                                        <p:attrNameLst>
                                          <p:attrName>ppt_w</p:attrName>
                                        </p:attrNameLst>
                                      </p:cBhvr>
                                      <p:tavLst>
                                        <p:tav tm="0">
                                          <p:val>
                                            <p:strVal val="ppt_w"/>
                                          </p:val>
                                        </p:tav>
                                        <p:tav tm="100000">
                                          <p:val>
                                            <p:strVal val="ppt_w"/>
                                          </p:val>
                                        </p:tav>
                                      </p:tavLst>
                                    </p:anim>
                                    <p:anim calcmode="lin" valueType="num">
                                      <p:cBhvr>
                                        <p:cTn id="687"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8" dur="1" fill="hold">
                                          <p:stCondLst>
                                            <p:cond delay="2999"/>
                                          </p:stCondLst>
                                        </p:cTn>
                                        <p:tgtEl>
                                          <p:spTgt spid="40"/>
                                        </p:tgtEl>
                                        <p:attrNameLst>
                                          <p:attrName>style.visibility</p:attrName>
                                        </p:attrNameLst>
                                      </p:cBhvr>
                                      <p:to>
                                        <p:strVal val="hidden"/>
                                      </p:to>
                                    </p:set>
                                  </p:childTnLst>
                                </p:cTn>
                              </p:par>
                              <p:par>
                                <p:cTn id="689" presetID="19" presetClass="exit" presetSubtype="5" fill="hold" grpId="3" nodeType="withEffect">
                                  <p:stCondLst>
                                    <p:cond delay="0"/>
                                  </p:stCondLst>
                                  <p:childTnLst>
                                    <p:anim calcmode="lin" valueType="num">
                                      <p:cBhvr>
                                        <p:cTn id="690" dur="3000"/>
                                        <p:tgtEl>
                                          <p:spTgt spid="41"/>
                                        </p:tgtEl>
                                        <p:attrNameLst>
                                          <p:attrName>ppt_w</p:attrName>
                                        </p:attrNameLst>
                                      </p:cBhvr>
                                      <p:tavLst>
                                        <p:tav tm="0">
                                          <p:val>
                                            <p:strVal val="ppt_w"/>
                                          </p:val>
                                        </p:tav>
                                        <p:tav tm="100000">
                                          <p:val>
                                            <p:strVal val="ppt_w"/>
                                          </p:val>
                                        </p:tav>
                                      </p:tavLst>
                                    </p:anim>
                                    <p:anim calcmode="lin" valueType="num">
                                      <p:cBhvr>
                                        <p:cTn id="691"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2" dur="1" fill="hold">
                                          <p:stCondLst>
                                            <p:cond delay="2999"/>
                                          </p:stCondLst>
                                        </p:cTn>
                                        <p:tgtEl>
                                          <p:spTgt spid="41"/>
                                        </p:tgtEl>
                                        <p:attrNameLst>
                                          <p:attrName>style.visibility</p:attrName>
                                        </p:attrNameLst>
                                      </p:cBhvr>
                                      <p:to>
                                        <p:strVal val="hidden"/>
                                      </p:to>
                                    </p:set>
                                  </p:childTnLst>
                                </p:cTn>
                              </p:par>
                              <p:par>
                                <p:cTn id="693" presetID="19" presetClass="exit" presetSubtype="5" fill="hold" grpId="3" nodeType="withEffect">
                                  <p:stCondLst>
                                    <p:cond delay="0"/>
                                  </p:stCondLst>
                                  <p:childTnLst>
                                    <p:anim calcmode="lin" valueType="num">
                                      <p:cBhvr>
                                        <p:cTn id="694" dur="3000"/>
                                        <p:tgtEl>
                                          <p:spTgt spid="42"/>
                                        </p:tgtEl>
                                        <p:attrNameLst>
                                          <p:attrName>ppt_w</p:attrName>
                                        </p:attrNameLst>
                                      </p:cBhvr>
                                      <p:tavLst>
                                        <p:tav tm="0">
                                          <p:val>
                                            <p:strVal val="ppt_w"/>
                                          </p:val>
                                        </p:tav>
                                        <p:tav tm="100000">
                                          <p:val>
                                            <p:strVal val="ppt_w"/>
                                          </p:val>
                                        </p:tav>
                                      </p:tavLst>
                                    </p:anim>
                                    <p:anim calcmode="lin" valueType="num">
                                      <p:cBhvr>
                                        <p:cTn id="695"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6" dur="1" fill="hold">
                                          <p:stCondLst>
                                            <p:cond delay="2999"/>
                                          </p:stCondLst>
                                        </p:cTn>
                                        <p:tgtEl>
                                          <p:spTgt spid="42"/>
                                        </p:tgtEl>
                                        <p:attrNameLst>
                                          <p:attrName>style.visibility</p:attrName>
                                        </p:attrNameLst>
                                      </p:cBhvr>
                                      <p:to>
                                        <p:strVal val="hidden"/>
                                      </p:to>
                                    </p:set>
                                  </p:childTnLst>
                                </p:cTn>
                              </p:par>
                              <p:par>
                                <p:cTn id="697" presetID="19" presetClass="exit" presetSubtype="5" fill="hold" grpId="3" nodeType="withEffect">
                                  <p:stCondLst>
                                    <p:cond delay="0"/>
                                  </p:stCondLst>
                                  <p:childTnLst>
                                    <p:anim calcmode="lin" valueType="num">
                                      <p:cBhvr>
                                        <p:cTn id="698" dur="3000"/>
                                        <p:tgtEl>
                                          <p:spTgt spid="43"/>
                                        </p:tgtEl>
                                        <p:attrNameLst>
                                          <p:attrName>ppt_w</p:attrName>
                                        </p:attrNameLst>
                                      </p:cBhvr>
                                      <p:tavLst>
                                        <p:tav tm="0">
                                          <p:val>
                                            <p:strVal val="ppt_w"/>
                                          </p:val>
                                        </p:tav>
                                        <p:tav tm="100000">
                                          <p:val>
                                            <p:strVal val="ppt_w"/>
                                          </p:val>
                                        </p:tav>
                                      </p:tavLst>
                                    </p:anim>
                                    <p:anim calcmode="lin" valueType="num">
                                      <p:cBhvr>
                                        <p:cTn id="699"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0" dur="1" fill="hold">
                                          <p:stCondLst>
                                            <p:cond delay="2999"/>
                                          </p:stCondLst>
                                        </p:cTn>
                                        <p:tgtEl>
                                          <p:spTgt spid="43"/>
                                        </p:tgtEl>
                                        <p:attrNameLst>
                                          <p:attrName>style.visibility</p:attrName>
                                        </p:attrNameLst>
                                      </p:cBhvr>
                                      <p:to>
                                        <p:strVal val="hidden"/>
                                      </p:to>
                                    </p:set>
                                  </p:childTnLst>
                                </p:cTn>
                              </p:par>
                              <p:par>
                                <p:cTn id="701" presetID="19" presetClass="exit" presetSubtype="5" fill="hold" grpId="3" nodeType="withEffect">
                                  <p:stCondLst>
                                    <p:cond delay="0"/>
                                  </p:stCondLst>
                                  <p:childTnLst>
                                    <p:anim calcmode="lin" valueType="num">
                                      <p:cBhvr>
                                        <p:cTn id="702" dur="3000"/>
                                        <p:tgtEl>
                                          <p:spTgt spid="44"/>
                                        </p:tgtEl>
                                        <p:attrNameLst>
                                          <p:attrName>ppt_w</p:attrName>
                                        </p:attrNameLst>
                                      </p:cBhvr>
                                      <p:tavLst>
                                        <p:tav tm="0">
                                          <p:val>
                                            <p:strVal val="ppt_w"/>
                                          </p:val>
                                        </p:tav>
                                        <p:tav tm="100000">
                                          <p:val>
                                            <p:strVal val="ppt_w"/>
                                          </p:val>
                                        </p:tav>
                                      </p:tavLst>
                                    </p:anim>
                                    <p:anim calcmode="lin" valueType="num">
                                      <p:cBhvr>
                                        <p:cTn id="703"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4" dur="1" fill="hold">
                                          <p:stCondLst>
                                            <p:cond delay="2999"/>
                                          </p:stCondLst>
                                        </p:cTn>
                                        <p:tgtEl>
                                          <p:spTgt spid="44"/>
                                        </p:tgtEl>
                                        <p:attrNameLst>
                                          <p:attrName>style.visibility</p:attrName>
                                        </p:attrNameLst>
                                      </p:cBhvr>
                                      <p:to>
                                        <p:strVal val="hidden"/>
                                      </p:to>
                                    </p:set>
                                  </p:childTnLst>
                                </p:cTn>
                              </p:par>
                              <p:par>
                                <p:cTn id="705" presetID="19" presetClass="exit" presetSubtype="5" fill="hold" grpId="3" nodeType="withEffect">
                                  <p:stCondLst>
                                    <p:cond delay="0"/>
                                  </p:stCondLst>
                                  <p:childTnLst>
                                    <p:anim calcmode="lin" valueType="num">
                                      <p:cBhvr>
                                        <p:cTn id="706" dur="3000"/>
                                        <p:tgtEl>
                                          <p:spTgt spid="45"/>
                                        </p:tgtEl>
                                        <p:attrNameLst>
                                          <p:attrName>ppt_w</p:attrName>
                                        </p:attrNameLst>
                                      </p:cBhvr>
                                      <p:tavLst>
                                        <p:tav tm="0">
                                          <p:val>
                                            <p:strVal val="ppt_w"/>
                                          </p:val>
                                        </p:tav>
                                        <p:tav tm="100000">
                                          <p:val>
                                            <p:strVal val="ppt_w"/>
                                          </p:val>
                                        </p:tav>
                                      </p:tavLst>
                                    </p:anim>
                                    <p:anim calcmode="lin" valueType="num">
                                      <p:cBhvr>
                                        <p:cTn id="707"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8" dur="1" fill="hold">
                                          <p:stCondLst>
                                            <p:cond delay="2999"/>
                                          </p:stCondLst>
                                        </p:cTn>
                                        <p:tgtEl>
                                          <p:spTgt spid="45"/>
                                        </p:tgtEl>
                                        <p:attrNameLst>
                                          <p:attrName>style.visibility</p:attrName>
                                        </p:attrNameLst>
                                      </p:cBhvr>
                                      <p:to>
                                        <p:strVal val="hidden"/>
                                      </p:to>
                                    </p:set>
                                  </p:childTnLst>
                                </p:cTn>
                              </p:par>
                              <p:par>
                                <p:cTn id="709" presetID="19" presetClass="exit" presetSubtype="5" fill="hold" grpId="3" nodeType="withEffect">
                                  <p:stCondLst>
                                    <p:cond delay="0"/>
                                  </p:stCondLst>
                                  <p:childTnLst>
                                    <p:anim calcmode="lin" valueType="num">
                                      <p:cBhvr>
                                        <p:cTn id="710" dur="3000"/>
                                        <p:tgtEl>
                                          <p:spTgt spid="46"/>
                                        </p:tgtEl>
                                        <p:attrNameLst>
                                          <p:attrName>ppt_w</p:attrName>
                                        </p:attrNameLst>
                                      </p:cBhvr>
                                      <p:tavLst>
                                        <p:tav tm="0">
                                          <p:val>
                                            <p:strVal val="ppt_w"/>
                                          </p:val>
                                        </p:tav>
                                        <p:tav tm="100000">
                                          <p:val>
                                            <p:strVal val="ppt_w"/>
                                          </p:val>
                                        </p:tav>
                                      </p:tavLst>
                                    </p:anim>
                                    <p:anim calcmode="lin" valueType="num">
                                      <p:cBhvr>
                                        <p:cTn id="711"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2" dur="1" fill="hold">
                                          <p:stCondLst>
                                            <p:cond delay="2999"/>
                                          </p:stCondLst>
                                        </p:cTn>
                                        <p:tgtEl>
                                          <p:spTgt spid="46"/>
                                        </p:tgtEl>
                                        <p:attrNameLst>
                                          <p:attrName>style.visibility</p:attrName>
                                        </p:attrNameLst>
                                      </p:cBhvr>
                                      <p:to>
                                        <p:strVal val="hidden"/>
                                      </p:to>
                                    </p:set>
                                  </p:childTnLst>
                                </p:cTn>
                              </p:par>
                              <p:par>
                                <p:cTn id="713" presetID="19" presetClass="exit" presetSubtype="5" fill="hold" grpId="3" nodeType="withEffect">
                                  <p:stCondLst>
                                    <p:cond delay="0"/>
                                  </p:stCondLst>
                                  <p:childTnLst>
                                    <p:anim calcmode="lin" valueType="num">
                                      <p:cBhvr>
                                        <p:cTn id="714" dur="3000"/>
                                        <p:tgtEl>
                                          <p:spTgt spid="47"/>
                                        </p:tgtEl>
                                        <p:attrNameLst>
                                          <p:attrName>ppt_w</p:attrName>
                                        </p:attrNameLst>
                                      </p:cBhvr>
                                      <p:tavLst>
                                        <p:tav tm="0">
                                          <p:val>
                                            <p:strVal val="ppt_w"/>
                                          </p:val>
                                        </p:tav>
                                        <p:tav tm="100000">
                                          <p:val>
                                            <p:strVal val="ppt_w"/>
                                          </p:val>
                                        </p:tav>
                                      </p:tavLst>
                                    </p:anim>
                                    <p:anim calcmode="lin" valueType="num">
                                      <p:cBhvr>
                                        <p:cTn id="715"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6" dur="1" fill="hold">
                                          <p:stCondLst>
                                            <p:cond delay="2999"/>
                                          </p:stCondLst>
                                        </p:cTn>
                                        <p:tgtEl>
                                          <p:spTgt spid="47"/>
                                        </p:tgtEl>
                                        <p:attrNameLst>
                                          <p:attrName>style.visibility</p:attrName>
                                        </p:attrNameLst>
                                      </p:cBhvr>
                                      <p:to>
                                        <p:strVal val="hidden"/>
                                      </p:to>
                                    </p:set>
                                  </p:childTnLst>
                                </p:cTn>
                              </p:par>
                              <p:par>
                                <p:cTn id="717" presetID="19" presetClass="exit" presetSubtype="5" fill="hold" grpId="3" nodeType="withEffect">
                                  <p:stCondLst>
                                    <p:cond delay="0"/>
                                  </p:stCondLst>
                                  <p:childTnLst>
                                    <p:anim calcmode="lin" valueType="num">
                                      <p:cBhvr>
                                        <p:cTn id="718" dur="3000"/>
                                        <p:tgtEl>
                                          <p:spTgt spid="48"/>
                                        </p:tgtEl>
                                        <p:attrNameLst>
                                          <p:attrName>ppt_w</p:attrName>
                                        </p:attrNameLst>
                                      </p:cBhvr>
                                      <p:tavLst>
                                        <p:tav tm="0">
                                          <p:val>
                                            <p:strVal val="ppt_w"/>
                                          </p:val>
                                        </p:tav>
                                        <p:tav tm="100000">
                                          <p:val>
                                            <p:strVal val="ppt_w"/>
                                          </p:val>
                                        </p:tav>
                                      </p:tavLst>
                                    </p:anim>
                                    <p:anim calcmode="lin" valueType="num">
                                      <p:cBhvr>
                                        <p:cTn id="719"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0" dur="1" fill="hold">
                                          <p:stCondLst>
                                            <p:cond delay="2999"/>
                                          </p:stCondLst>
                                        </p:cTn>
                                        <p:tgtEl>
                                          <p:spTgt spid="48"/>
                                        </p:tgtEl>
                                        <p:attrNameLst>
                                          <p:attrName>style.visibility</p:attrName>
                                        </p:attrNameLst>
                                      </p:cBhvr>
                                      <p:to>
                                        <p:strVal val="hidden"/>
                                      </p:to>
                                    </p:set>
                                  </p:childTnLst>
                                </p:cTn>
                              </p:par>
                              <p:par>
                                <p:cTn id="721" presetID="19" presetClass="exit" presetSubtype="5" fill="hold" grpId="3" nodeType="withEffect">
                                  <p:stCondLst>
                                    <p:cond delay="0"/>
                                  </p:stCondLst>
                                  <p:childTnLst>
                                    <p:anim calcmode="lin" valueType="num">
                                      <p:cBhvr>
                                        <p:cTn id="722" dur="3000"/>
                                        <p:tgtEl>
                                          <p:spTgt spid="49"/>
                                        </p:tgtEl>
                                        <p:attrNameLst>
                                          <p:attrName>ppt_w</p:attrName>
                                        </p:attrNameLst>
                                      </p:cBhvr>
                                      <p:tavLst>
                                        <p:tav tm="0">
                                          <p:val>
                                            <p:strVal val="ppt_w"/>
                                          </p:val>
                                        </p:tav>
                                        <p:tav tm="100000">
                                          <p:val>
                                            <p:strVal val="ppt_w"/>
                                          </p:val>
                                        </p:tav>
                                      </p:tavLst>
                                    </p:anim>
                                    <p:anim calcmode="lin" valueType="num">
                                      <p:cBhvr>
                                        <p:cTn id="723"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4" dur="1" fill="hold">
                                          <p:stCondLst>
                                            <p:cond delay="2999"/>
                                          </p:stCondLst>
                                        </p:cTn>
                                        <p:tgtEl>
                                          <p:spTgt spid="49"/>
                                        </p:tgtEl>
                                        <p:attrNameLst>
                                          <p:attrName>style.visibility</p:attrName>
                                        </p:attrNameLst>
                                      </p:cBhvr>
                                      <p:to>
                                        <p:strVal val="hidden"/>
                                      </p:to>
                                    </p:set>
                                  </p:childTnLst>
                                </p:cTn>
                              </p:par>
                              <p:par>
                                <p:cTn id="725" presetID="19" presetClass="exit" presetSubtype="5" fill="hold" grpId="3" nodeType="withEffect">
                                  <p:stCondLst>
                                    <p:cond delay="0"/>
                                  </p:stCondLst>
                                  <p:childTnLst>
                                    <p:anim calcmode="lin" valueType="num">
                                      <p:cBhvr>
                                        <p:cTn id="726" dur="3000"/>
                                        <p:tgtEl>
                                          <p:spTgt spid="50"/>
                                        </p:tgtEl>
                                        <p:attrNameLst>
                                          <p:attrName>ppt_w</p:attrName>
                                        </p:attrNameLst>
                                      </p:cBhvr>
                                      <p:tavLst>
                                        <p:tav tm="0">
                                          <p:val>
                                            <p:strVal val="ppt_w"/>
                                          </p:val>
                                        </p:tav>
                                        <p:tav tm="100000">
                                          <p:val>
                                            <p:strVal val="ppt_w"/>
                                          </p:val>
                                        </p:tav>
                                      </p:tavLst>
                                    </p:anim>
                                    <p:anim calcmode="lin" valueType="num">
                                      <p:cBhvr>
                                        <p:cTn id="727"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8" dur="1" fill="hold">
                                          <p:stCondLst>
                                            <p:cond delay="2999"/>
                                          </p:stCondLst>
                                        </p:cTn>
                                        <p:tgtEl>
                                          <p:spTgt spid="50"/>
                                        </p:tgtEl>
                                        <p:attrNameLst>
                                          <p:attrName>style.visibility</p:attrName>
                                        </p:attrNameLst>
                                      </p:cBhvr>
                                      <p:to>
                                        <p:strVal val="hidden"/>
                                      </p:to>
                                    </p:set>
                                  </p:childTnLst>
                                </p:cTn>
                              </p:par>
                              <p:par>
                                <p:cTn id="729" presetID="3" presetClass="exit" presetSubtype="5" fill="hold" grpId="4" nodeType="withEffect">
                                  <p:stCondLst>
                                    <p:cond delay="0"/>
                                  </p:stCondLst>
                                  <p:childTnLst>
                                    <p:animEffect transition="out" filter="blinds(vertical)">
                                      <p:cBhvr>
                                        <p:cTn id="730" dur="3000"/>
                                        <p:tgtEl>
                                          <p:spTgt spid="3"/>
                                        </p:tgtEl>
                                      </p:cBhvr>
                                    </p:animEffect>
                                    <p:set>
                                      <p:cBhvr>
                                        <p:cTn id="731" dur="1" fill="hold">
                                          <p:stCondLst>
                                            <p:cond delay="2999"/>
                                          </p:stCondLst>
                                        </p:cTn>
                                        <p:tgtEl>
                                          <p:spTgt spid="3"/>
                                        </p:tgtEl>
                                        <p:attrNameLst>
                                          <p:attrName>style.visibility</p:attrName>
                                        </p:attrNameLst>
                                      </p:cBhvr>
                                      <p:to>
                                        <p:strVal val="hidden"/>
                                      </p:to>
                                    </p:set>
                                  </p:childTnLst>
                                </p:cTn>
                              </p:par>
                              <p:par>
                                <p:cTn id="732" presetID="3" presetClass="exit" presetSubtype="5" fill="hold" grpId="4" nodeType="withEffect">
                                  <p:stCondLst>
                                    <p:cond delay="0"/>
                                  </p:stCondLst>
                                  <p:childTnLst>
                                    <p:animEffect transition="out" filter="blinds(vertical)">
                                      <p:cBhvr>
                                        <p:cTn id="733" dur="3000"/>
                                        <p:tgtEl>
                                          <p:spTgt spid="4"/>
                                        </p:tgtEl>
                                      </p:cBhvr>
                                    </p:animEffect>
                                    <p:set>
                                      <p:cBhvr>
                                        <p:cTn id="734" dur="1" fill="hold">
                                          <p:stCondLst>
                                            <p:cond delay="2999"/>
                                          </p:stCondLst>
                                        </p:cTn>
                                        <p:tgtEl>
                                          <p:spTgt spid="4"/>
                                        </p:tgtEl>
                                        <p:attrNameLst>
                                          <p:attrName>style.visibility</p:attrName>
                                        </p:attrNameLst>
                                      </p:cBhvr>
                                      <p:to>
                                        <p:strVal val="hidden"/>
                                      </p:to>
                                    </p:set>
                                  </p:childTnLst>
                                </p:cTn>
                              </p:par>
                              <p:par>
                                <p:cTn id="735" presetID="3" presetClass="exit" presetSubtype="5" fill="hold" grpId="4" nodeType="withEffect">
                                  <p:stCondLst>
                                    <p:cond delay="0"/>
                                  </p:stCondLst>
                                  <p:childTnLst>
                                    <p:animEffect transition="out" filter="blinds(vertical)">
                                      <p:cBhvr>
                                        <p:cTn id="736" dur="3000"/>
                                        <p:tgtEl>
                                          <p:spTgt spid="5"/>
                                        </p:tgtEl>
                                      </p:cBhvr>
                                    </p:animEffect>
                                    <p:set>
                                      <p:cBhvr>
                                        <p:cTn id="737" dur="1" fill="hold">
                                          <p:stCondLst>
                                            <p:cond delay="2999"/>
                                          </p:stCondLst>
                                        </p:cTn>
                                        <p:tgtEl>
                                          <p:spTgt spid="5"/>
                                        </p:tgtEl>
                                        <p:attrNameLst>
                                          <p:attrName>style.visibility</p:attrName>
                                        </p:attrNameLst>
                                      </p:cBhvr>
                                      <p:to>
                                        <p:strVal val="hidden"/>
                                      </p:to>
                                    </p:set>
                                  </p:childTnLst>
                                </p:cTn>
                              </p:par>
                              <p:par>
                                <p:cTn id="738" presetID="3" presetClass="exit" presetSubtype="5" fill="hold" grpId="4" nodeType="withEffect">
                                  <p:stCondLst>
                                    <p:cond delay="0"/>
                                  </p:stCondLst>
                                  <p:childTnLst>
                                    <p:animEffect transition="out" filter="blinds(vertical)">
                                      <p:cBhvr>
                                        <p:cTn id="739" dur="3000"/>
                                        <p:tgtEl>
                                          <p:spTgt spid="6"/>
                                        </p:tgtEl>
                                      </p:cBhvr>
                                    </p:animEffect>
                                    <p:set>
                                      <p:cBhvr>
                                        <p:cTn id="740" dur="1" fill="hold">
                                          <p:stCondLst>
                                            <p:cond delay="2999"/>
                                          </p:stCondLst>
                                        </p:cTn>
                                        <p:tgtEl>
                                          <p:spTgt spid="6"/>
                                        </p:tgtEl>
                                        <p:attrNameLst>
                                          <p:attrName>style.visibility</p:attrName>
                                        </p:attrNameLst>
                                      </p:cBhvr>
                                      <p:to>
                                        <p:strVal val="hidden"/>
                                      </p:to>
                                    </p:set>
                                  </p:childTnLst>
                                </p:cTn>
                              </p:par>
                              <p:par>
                                <p:cTn id="741" presetID="3" presetClass="exit" presetSubtype="5" fill="hold" grpId="4" nodeType="withEffect">
                                  <p:stCondLst>
                                    <p:cond delay="0"/>
                                  </p:stCondLst>
                                  <p:childTnLst>
                                    <p:animEffect transition="out" filter="blinds(vertical)">
                                      <p:cBhvr>
                                        <p:cTn id="742" dur="3000"/>
                                        <p:tgtEl>
                                          <p:spTgt spid="7"/>
                                        </p:tgtEl>
                                      </p:cBhvr>
                                    </p:animEffect>
                                    <p:set>
                                      <p:cBhvr>
                                        <p:cTn id="743" dur="1" fill="hold">
                                          <p:stCondLst>
                                            <p:cond delay="2999"/>
                                          </p:stCondLst>
                                        </p:cTn>
                                        <p:tgtEl>
                                          <p:spTgt spid="7"/>
                                        </p:tgtEl>
                                        <p:attrNameLst>
                                          <p:attrName>style.visibility</p:attrName>
                                        </p:attrNameLst>
                                      </p:cBhvr>
                                      <p:to>
                                        <p:strVal val="hidden"/>
                                      </p:to>
                                    </p:set>
                                  </p:childTnLst>
                                </p:cTn>
                              </p:par>
                              <p:par>
                                <p:cTn id="744" presetID="3" presetClass="exit" presetSubtype="5" fill="hold" grpId="4" nodeType="withEffect">
                                  <p:stCondLst>
                                    <p:cond delay="0"/>
                                  </p:stCondLst>
                                  <p:childTnLst>
                                    <p:animEffect transition="out" filter="blinds(vertical)">
                                      <p:cBhvr>
                                        <p:cTn id="745" dur="3000"/>
                                        <p:tgtEl>
                                          <p:spTgt spid="8"/>
                                        </p:tgtEl>
                                      </p:cBhvr>
                                    </p:animEffect>
                                    <p:set>
                                      <p:cBhvr>
                                        <p:cTn id="746" dur="1" fill="hold">
                                          <p:stCondLst>
                                            <p:cond delay="2999"/>
                                          </p:stCondLst>
                                        </p:cTn>
                                        <p:tgtEl>
                                          <p:spTgt spid="8"/>
                                        </p:tgtEl>
                                        <p:attrNameLst>
                                          <p:attrName>style.visibility</p:attrName>
                                        </p:attrNameLst>
                                      </p:cBhvr>
                                      <p:to>
                                        <p:strVal val="hidden"/>
                                      </p:to>
                                    </p:set>
                                  </p:childTnLst>
                                </p:cTn>
                              </p:par>
                              <p:par>
                                <p:cTn id="747" presetID="3" presetClass="exit" presetSubtype="5" fill="hold" grpId="4" nodeType="withEffect">
                                  <p:stCondLst>
                                    <p:cond delay="0"/>
                                  </p:stCondLst>
                                  <p:childTnLst>
                                    <p:animEffect transition="out" filter="blinds(vertical)">
                                      <p:cBhvr>
                                        <p:cTn id="748" dur="3000"/>
                                        <p:tgtEl>
                                          <p:spTgt spid="9"/>
                                        </p:tgtEl>
                                      </p:cBhvr>
                                    </p:animEffect>
                                    <p:set>
                                      <p:cBhvr>
                                        <p:cTn id="749" dur="1" fill="hold">
                                          <p:stCondLst>
                                            <p:cond delay="2999"/>
                                          </p:stCondLst>
                                        </p:cTn>
                                        <p:tgtEl>
                                          <p:spTgt spid="9"/>
                                        </p:tgtEl>
                                        <p:attrNameLst>
                                          <p:attrName>style.visibility</p:attrName>
                                        </p:attrNameLst>
                                      </p:cBhvr>
                                      <p:to>
                                        <p:strVal val="hidden"/>
                                      </p:to>
                                    </p:set>
                                  </p:childTnLst>
                                </p:cTn>
                              </p:par>
                              <p:par>
                                <p:cTn id="750" presetID="3" presetClass="exit" presetSubtype="5" fill="hold" grpId="4" nodeType="withEffect">
                                  <p:stCondLst>
                                    <p:cond delay="0"/>
                                  </p:stCondLst>
                                  <p:childTnLst>
                                    <p:animEffect transition="out" filter="blinds(vertical)">
                                      <p:cBhvr>
                                        <p:cTn id="751" dur="3000"/>
                                        <p:tgtEl>
                                          <p:spTgt spid="10"/>
                                        </p:tgtEl>
                                      </p:cBhvr>
                                    </p:animEffect>
                                    <p:set>
                                      <p:cBhvr>
                                        <p:cTn id="752" dur="1" fill="hold">
                                          <p:stCondLst>
                                            <p:cond delay="2999"/>
                                          </p:stCondLst>
                                        </p:cTn>
                                        <p:tgtEl>
                                          <p:spTgt spid="10"/>
                                        </p:tgtEl>
                                        <p:attrNameLst>
                                          <p:attrName>style.visibility</p:attrName>
                                        </p:attrNameLst>
                                      </p:cBhvr>
                                      <p:to>
                                        <p:strVal val="hidden"/>
                                      </p:to>
                                    </p:set>
                                  </p:childTnLst>
                                </p:cTn>
                              </p:par>
                              <p:par>
                                <p:cTn id="753" presetID="3" presetClass="exit" presetSubtype="5" fill="hold" grpId="4" nodeType="withEffect">
                                  <p:stCondLst>
                                    <p:cond delay="0"/>
                                  </p:stCondLst>
                                  <p:childTnLst>
                                    <p:animEffect transition="out" filter="blinds(vertical)">
                                      <p:cBhvr>
                                        <p:cTn id="754" dur="3000"/>
                                        <p:tgtEl>
                                          <p:spTgt spid="11"/>
                                        </p:tgtEl>
                                      </p:cBhvr>
                                    </p:animEffect>
                                    <p:set>
                                      <p:cBhvr>
                                        <p:cTn id="755" dur="1" fill="hold">
                                          <p:stCondLst>
                                            <p:cond delay="2999"/>
                                          </p:stCondLst>
                                        </p:cTn>
                                        <p:tgtEl>
                                          <p:spTgt spid="11"/>
                                        </p:tgtEl>
                                        <p:attrNameLst>
                                          <p:attrName>style.visibility</p:attrName>
                                        </p:attrNameLst>
                                      </p:cBhvr>
                                      <p:to>
                                        <p:strVal val="hidden"/>
                                      </p:to>
                                    </p:set>
                                  </p:childTnLst>
                                </p:cTn>
                              </p:par>
                              <p:par>
                                <p:cTn id="756" presetID="3" presetClass="exit" presetSubtype="5" fill="hold" grpId="4" nodeType="withEffect">
                                  <p:stCondLst>
                                    <p:cond delay="0"/>
                                  </p:stCondLst>
                                  <p:childTnLst>
                                    <p:animEffect transition="out" filter="blinds(vertical)">
                                      <p:cBhvr>
                                        <p:cTn id="757" dur="3000"/>
                                        <p:tgtEl>
                                          <p:spTgt spid="12"/>
                                        </p:tgtEl>
                                      </p:cBhvr>
                                    </p:animEffect>
                                    <p:set>
                                      <p:cBhvr>
                                        <p:cTn id="758" dur="1" fill="hold">
                                          <p:stCondLst>
                                            <p:cond delay="2999"/>
                                          </p:stCondLst>
                                        </p:cTn>
                                        <p:tgtEl>
                                          <p:spTgt spid="12"/>
                                        </p:tgtEl>
                                        <p:attrNameLst>
                                          <p:attrName>style.visibility</p:attrName>
                                        </p:attrNameLst>
                                      </p:cBhvr>
                                      <p:to>
                                        <p:strVal val="hidden"/>
                                      </p:to>
                                    </p:set>
                                  </p:childTnLst>
                                </p:cTn>
                              </p:par>
                              <p:par>
                                <p:cTn id="759" presetID="3" presetClass="exit" presetSubtype="5" fill="hold" grpId="4" nodeType="withEffect">
                                  <p:stCondLst>
                                    <p:cond delay="0"/>
                                  </p:stCondLst>
                                  <p:childTnLst>
                                    <p:animEffect transition="out" filter="blinds(vertical)">
                                      <p:cBhvr>
                                        <p:cTn id="760" dur="3000"/>
                                        <p:tgtEl>
                                          <p:spTgt spid="13"/>
                                        </p:tgtEl>
                                      </p:cBhvr>
                                    </p:animEffect>
                                    <p:set>
                                      <p:cBhvr>
                                        <p:cTn id="761" dur="1" fill="hold">
                                          <p:stCondLst>
                                            <p:cond delay="2999"/>
                                          </p:stCondLst>
                                        </p:cTn>
                                        <p:tgtEl>
                                          <p:spTgt spid="13"/>
                                        </p:tgtEl>
                                        <p:attrNameLst>
                                          <p:attrName>style.visibility</p:attrName>
                                        </p:attrNameLst>
                                      </p:cBhvr>
                                      <p:to>
                                        <p:strVal val="hidden"/>
                                      </p:to>
                                    </p:set>
                                  </p:childTnLst>
                                </p:cTn>
                              </p:par>
                              <p:par>
                                <p:cTn id="762" presetID="3" presetClass="exit" presetSubtype="5" fill="hold" grpId="4" nodeType="withEffect">
                                  <p:stCondLst>
                                    <p:cond delay="0"/>
                                  </p:stCondLst>
                                  <p:childTnLst>
                                    <p:animEffect transition="out" filter="blinds(vertical)">
                                      <p:cBhvr>
                                        <p:cTn id="763" dur="3000"/>
                                        <p:tgtEl>
                                          <p:spTgt spid="14"/>
                                        </p:tgtEl>
                                      </p:cBhvr>
                                    </p:animEffect>
                                    <p:set>
                                      <p:cBhvr>
                                        <p:cTn id="764" dur="1" fill="hold">
                                          <p:stCondLst>
                                            <p:cond delay="2999"/>
                                          </p:stCondLst>
                                        </p:cTn>
                                        <p:tgtEl>
                                          <p:spTgt spid="14"/>
                                        </p:tgtEl>
                                        <p:attrNameLst>
                                          <p:attrName>style.visibility</p:attrName>
                                        </p:attrNameLst>
                                      </p:cBhvr>
                                      <p:to>
                                        <p:strVal val="hidden"/>
                                      </p:to>
                                    </p:set>
                                  </p:childTnLst>
                                </p:cTn>
                              </p:par>
                              <p:par>
                                <p:cTn id="765" presetID="3" presetClass="exit" presetSubtype="5" fill="hold" grpId="4" nodeType="withEffect">
                                  <p:stCondLst>
                                    <p:cond delay="0"/>
                                  </p:stCondLst>
                                  <p:childTnLst>
                                    <p:animEffect transition="out" filter="blinds(vertical)">
                                      <p:cBhvr>
                                        <p:cTn id="766" dur="3000"/>
                                        <p:tgtEl>
                                          <p:spTgt spid="15"/>
                                        </p:tgtEl>
                                      </p:cBhvr>
                                    </p:animEffect>
                                    <p:set>
                                      <p:cBhvr>
                                        <p:cTn id="767" dur="1" fill="hold">
                                          <p:stCondLst>
                                            <p:cond delay="2999"/>
                                          </p:stCondLst>
                                        </p:cTn>
                                        <p:tgtEl>
                                          <p:spTgt spid="15"/>
                                        </p:tgtEl>
                                        <p:attrNameLst>
                                          <p:attrName>style.visibility</p:attrName>
                                        </p:attrNameLst>
                                      </p:cBhvr>
                                      <p:to>
                                        <p:strVal val="hidden"/>
                                      </p:to>
                                    </p:set>
                                  </p:childTnLst>
                                </p:cTn>
                              </p:par>
                              <p:par>
                                <p:cTn id="768" presetID="3" presetClass="exit" presetSubtype="5" fill="hold" grpId="4" nodeType="withEffect">
                                  <p:stCondLst>
                                    <p:cond delay="0"/>
                                  </p:stCondLst>
                                  <p:childTnLst>
                                    <p:animEffect transition="out" filter="blinds(vertical)">
                                      <p:cBhvr>
                                        <p:cTn id="769" dur="3000"/>
                                        <p:tgtEl>
                                          <p:spTgt spid="16"/>
                                        </p:tgtEl>
                                      </p:cBhvr>
                                    </p:animEffect>
                                    <p:set>
                                      <p:cBhvr>
                                        <p:cTn id="770" dur="1" fill="hold">
                                          <p:stCondLst>
                                            <p:cond delay="2999"/>
                                          </p:stCondLst>
                                        </p:cTn>
                                        <p:tgtEl>
                                          <p:spTgt spid="16"/>
                                        </p:tgtEl>
                                        <p:attrNameLst>
                                          <p:attrName>style.visibility</p:attrName>
                                        </p:attrNameLst>
                                      </p:cBhvr>
                                      <p:to>
                                        <p:strVal val="hidden"/>
                                      </p:to>
                                    </p:set>
                                  </p:childTnLst>
                                </p:cTn>
                              </p:par>
                              <p:par>
                                <p:cTn id="771" presetID="3" presetClass="exit" presetSubtype="5" fill="hold" grpId="4" nodeType="withEffect">
                                  <p:stCondLst>
                                    <p:cond delay="0"/>
                                  </p:stCondLst>
                                  <p:childTnLst>
                                    <p:animEffect transition="out" filter="blinds(vertical)">
                                      <p:cBhvr>
                                        <p:cTn id="772" dur="3000"/>
                                        <p:tgtEl>
                                          <p:spTgt spid="17"/>
                                        </p:tgtEl>
                                      </p:cBhvr>
                                    </p:animEffect>
                                    <p:set>
                                      <p:cBhvr>
                                        <p:cTn id="773" dur="1" fill="hold">
                                          <p:stCondLst>
                                            <p:cond delay="2999"/>
                                          </p:stCondLst>
                                        </p:cTn>
                                        <p:tgtEl>
                                          <p:spTgt spid="17"/>
                                        </p:tgtEl>
                                        <p:attrNameLst>
                                          <p:attrName>style.visibility</p:attrName>
                                        </p:attrNameLst>
                                      </p:cBhvr>
                                      <p:to>
                                        <p:strVal val="hidden"/>
                                      </p:to>
                                    </p:set>
                                  </p:childTnLst>
                                </p:cTn>
                              </p:par>
                              <p:par>
                                <p:cTn id="774" presetID="3" presetClass="exit" presetSubtype="5" fill="hold" grpId="4" nodeType="withEffect">
                                  <p:stCondLst>
                                    <p:cond delay="0"/>
                                  </p:stCondLst>
                                  <p:childTnLst>
                                    <p:animEffect transition="out" filter="blinds(vertical)">
                                      <p:cBhvr>
                                        <p:cTn id="775" dur="3000"/>
                                        <p:tgtEl>
                                          <p:spTgt spid="18"/>
                                        </p:tgtEl>
                                      </p:cBhvr>
                                    </p:animEffect>
                                    <p:set>
                                      <p:cBhvr>
                                        <p:cTn id="776" dur="1" fill="hold">
                                          <p:stCondLst>
                                            <p:cond delay="2999"/>
                                          </p:stCondLst>
                                        </p:cTn>
                                        <p:tgtEl>
                                          <p:spTgt spid="18"/>
                                        </p:tgtEl>
                                        <p:attrNameLst>
                                          <p:attrName>style.visibility</p:attrName>
                                        </p:attrNameLst>
                                      </p:cBhvr>
                                      <p:to>
                                        <p:strVal val="hidden"/>
                                      </p:to>
                                    </p:set>
                                  </p:childTnLst>
                                </p:cTn>
                              </p:par>
                              <p:par>
                                <p:cTn id="777" presetID="3" presetClass="exit" presetSubtype="5" fill="hold" grpId="4" nodeType="withEffect">
                                  <p:stCondLst>
                                    <p:cond delay="0"/>
                                  </p:stCondLst>
                                  <p:childTnLst>
                                    <p:animEffect transition="out" filter="blinds(vertical)">
                                      <p:cBhvr>
                                        <p:cTn id="778" dur="3000"/>
                                        <p:tgtEl>
                                          <p:spTgt spid="19"/>
                                        </p:tgtEl>
                                      </p:cBhvr>
                                    </p:animEffect>
                                    <p:set>
                                      <p:cBhvr>
                                        <p:cTn id="779" dur="1" fill="hold">
                                          <p:stCondLst>
                                            <p:cond delay="2999"/>
                                          </p:stCondLst>
                                        </p:cTn>
                                        <p:tgtEl>
                                          <p:spTgt spid="19"/>
                                        </p:tgtEl>
                                        <p:attrNameLst>
                                          <p:attrName>style.visibility</p:attrName>
                                        </p:attrNameLst>
                                      </p:cBhvr>
                                      <p:to>
                                        <p:strVal val="hidden"/>
                                      </p:to>
                                    </p:set>
                                  </p:childTnLst>
                                </p:cTn>
                              </p:par>
                              <p:par>
                                <p:cTn id="780" presetID="3" presetClass="exit" presetSubtype="5" fill="hold" grpId="4" nodeType="withEffect">
                                  <p:stCondLst>
                                    <p:cond delay="0"/>
                                  </p:stCondLst>
                                  <p:childTnLst>
                                    <p:animEffect transition="out" filter="blinds(vertical)">
                                      <p:cBhvr>
                                        <p:cTn id="781" dur="3000"/>
                                        <p:tgtEl>
                                          <p:spTgt spid="20"/>
                                        </p:tgtEl>
                                      </p:cBhvr>
                                    </p:animEffect>
                                    <p:set>
                                      <p:cBhvr>
                                        <p:cTn id="782" dur="1" fill="hold">
                                          <p:stCondLst>
                                            <p:cond delay="2999"/>
                                          </p:stCondLst>
                                        </p:cTn>
                                        <p:tgtEl>
                                          <p:spTgt spid="20"/>
                                        </p:tgtEl>
                                        <p:attrNameLst>
                                          <p:attrName>style.visibility</p:attrName>
                                        </p:attrNameLst>
                                      </p:cBhvr>
                                      <p:to>
                                        <p:strVal val="hidden"/>
                                      </p:to>
                                    </p:set>
                                  </p:childTnLst>
                                </p:cTn>
                              </p:par>
                              <p:par>
                                <p:cTn id="783" presetID="3" presetClass="exit" presetSubtype="5" fill="hold" grpId="4" nodeType="withEffect">
                                  <p:stCondLst>
                                    <p:cond delay="0"/>
                                  </p:stCondLst>
                                  <p:childTnLst>
                                    <p:animEffect transition="out" filter="blinds(vertical)">
                                      <p:cBhvr>
                                        <p:cTn id="784" dur="3000"/>
                                        <p:tgtEl>
                                          <p:spTgt spid="21"/>
                                        </p:tgtEl>
                                      </p:cBhvr>
                                    </p:animEffect>
                                    <p:set>
                                      <p:cBhvr>
                                        <p:cTn id="785" dur="1" fill="hold">
                                          <p:stCondLst>
                                            <p:cond delay="2999"/>
                                          </p:stCondLst>
                                        </p:cTn>
                                        <p:tgtEl>
                                          <p:spTgt spid="21"/>
                                        </p:tgtEl>
                                        <p:attrNameLst>
                                          <p:attrName>style.visibility</p:attrName>
                                        </p:attrNameLst>
                                      </p:cBhvr>
                                      <p:to>
                                        <p:strVal val="hidden"/>
                                      </p:to>
                                    </p:set>
                                  </p:childTnLst>
                                </p:cTn>
                              </p:par>
                              <p:par>
                                <p:cTn id="786" presetID="3" presetClass="exit" presetSubtype="5" fill="hold" grpId="4" nodeType="withEffect">
                                  <p:stCondLst>
                                    <p:cond delay="0"/>
                                  </p:stCondLst>
                                  <p:childTnLst>
                                    <p:animEffect transition="out" filter="blinds(vertical)">
                                      <p:cBhvr>
                                        <p:cTn id="787" dur="3000"/>
                                        <p:tgtEl>
                                          <p:spTgt spid="22"/>
                                        </p:tgtEl>
                                      </p:cBhvr>
                                    </p:animEffect>
                                    <p:set>
                                      <p:cBhvr>
                                        <p:cTn id="788" dur="1" fill="hold">
                                          <p:stCondLst>
                                            <p:cond delay="2999"/>
                                          </p:stCondLst>
                                        </p:cTn>
                                        <p:tgtEl>
                                          <p:spTgt spid="22"/>
                                        </p:tgtEl>
                                        <p:attrNameLst>
                                          <p:attrName>style.visibility</p:attrName>
                                        </p:attrNameLst>
                                      </p:cBhvr>
                                      <p:to>
                                        <p:strVal val="hidden"/>
                                      </p:to>
                                    </p:set>
                                  </p:childTnLst>
                                </p:cTn>
                              </p:par>
                              <p:par>
                                <p:cTn id="789" presetID="3" presetClass="exit" presetSubtype="5" fill="hold" grpId="4" nodeType="withEffect">
                                  <p:stCondLst>
                                    <p:cond delay="0"/>
                                  </p:stCondLst>
                                  <p:childTnLst>
                                    <p:animEffect transition="out" filter="blinds(vertical)">
                                      <p:cBhvr>
                                        <p:cTn id="790" dur="3000"/>
                                        <p:tgtEl>
                                          <p:spTgt spid="23"/>
                                        </p:tgtEl>
                                      </p:cBhvr>
                                    </p:animEffect>
                                    <p:set>
                                      <p:cBhvr>
                                        <p:cTn id="791" dur="1" fill="hold">
                                          <p:stCondLst>
                                            <p:cond delay="2999"/>
                                          </p:stCondLst>
                                        </p:cTn>
                                        <p:tgtEl>
                                          <p:spTgt spid="23"/>
                                        </p:tgtEl>
                                        <p:attrNameLst>
                                          <p:attrName>style.visibility</p:attrName>
                                        </p:attrNameLst>
                                      </p:cBhvr>
                                      <p:to>
                                        <p:strVal val="hidden"/>
                                      </p:to>
                                    </p:set>
                                  </p:childTnLst>
                                </p:cTn>
                              </p:par>
                              <p:par>
                                <p:cTn id="792" presetID="3" presetClass="exit" presetSubtype="5" fill="hold" grpId="4" nodeType="withEffect">
                                  <p:stCondLst>
                                    <p:cond delay="0"/>
                                  </p:stCondLst>
                                  <p:childTnLst>
                                    <p:animEffect transition="out" filter="blinds(vertical)">
                                      <p:cBhvr>
                                        <p:cTn id="793" dur="3000"/>
                                        <p:tgtEl>
                                          <p:spTgt spid="24"/>
                                        </p:tgtEl>
                                      </p:cBhvr>
                                    </p:animEffect>
                                    <p:set>
                                      <p:cBhvr>
                                        <p:cTn id="794" dur="1" fill="hold">
                                          <p:stCondLst>
                                            <p:cond delay="2999"/>
                                          </p:stCondLst>
                                        </p:cTn>
                                        <p:tgtEl>
                                          <p:spTgt spid="24"/>
                                        </p:tgtEl>
                                        <p:attrNameLst>
                                          <p:attrName>style.visibility</p:attrName>
                                        </p:attrNameLst>
                                      </p:cBhvr>
                                      <p:to>
                                        <p:strVal val="hidden"/>
                                      </p:to>
                                    </p:set>
                                  </p:childTnLst>
                                </p:cTn>
                              </p:par>
                              <p:par>
                                <p:cTn id="795" presetID="3" presetClass="exit" presetSubtype="5" fill="hold" grpId="4" nodeType="withEffect">
                                  <p:stCondLst>
                                    <p:cond delay="0"/>
                                  </p:stCondLst>
                                  <p:childTnLst>
                                    <p:animEffect transition="out" filter="blinds(vertical)">
                                      <p:cBhvr>
                                        <p:cTn id="796" dur="3000"/>
                                        <p:tgtEl>
                                          <p:spTgt spid="25"/>
                                        </p:tgtEl>
                                      </p:cBhvr>
                                    </p:animEffect>
                                    <p:set>
                                      <p:cBhvr>
                                        <p:cTn id="797" dur="1" fill="hold">
                                          <p:stCondLst>
                                            <p:cond delay="2999"/>
                                          </p:stCondLst>
                                        </p:cTn>
                                        <p:tgtEl>
                                          <p:spTgt spid="25"/>
                                        </p:tgtEl>
                                        <p:attrNameLst>
                                          <p:attrName>style.visibility</p:attrName>
                                        </p:attrNameLst>
                                      </p:cBhvr>
                                      <p:to>
                                        <p:strVal val="hidden"/>
                                      </p:to>
                                    </p:set>
                                  </p:childTnLst>
                                </p:cTn>
                              </p:par>
                              <p:par>
                                <p:cTn id="798" presetID="3" presetClass="exit" presetSubtype="5" fill="hold" grpId="4" nodeType="withEffect">
                                  <p:stCondLst>
                                    <p:cond delay="0"/>
                                  </p:stCondLst>
                                  <p:childTnLst>
                                    <p:animEffect transition="out" filter="blinds(vertical)">
                                      <p:cBhvr>
                                        <p:cTn id="799" dur="3000"/>
                                        <p:tgtEl>
                                          <p:spTgt spid="26"/>
                                        </p:tgtEl>
                                      </p:cBhvr>
                                    </p:animEffect>
                                    <p:set>
                                      <p:cBhvr>
                                        <p:cTn id="800" dur="1" fill="hold">
                                          <p:stCondLst>
                                            <p:cond delay="2999"/>
                                          </p:stCondLst>
                                        </p:cTn>
                                        <p:tgtEl>
                                          <p:spTgt spid="26"/>
                                        </p:tgtEl>
                                        <p:attrNameLst>
                                          <p:attrName>style.visibility</p:attrName>
                                        </p:attrNameLst>
                                      </p:cBhvr>
                                      <p:to>
                                        <p:strVal val="hidden"/>
                                      </p:to>
                                    </p:set>
                                  </p:childTnLst>
                                </p:cTn>
                              </p:par>
                              <p:par>
                                <p:cTn id="801" presetID="3" presetClass="exit" presetSubtype="5" fill="hold" grpId="4" nodeType="withEffect">
                                  <p:stCondLst>
                                    <p:cond delay="0"/>
                                  </p:stCondLst>
                                  <p:childTnLst>
                                    <p:animEffect transition="out" filter="blinds(vertical)">
                                      <p:cBhvr>
                                        <p:cTn id="802" dur="3000"/>
                                        <p:tgtEl>
                                          <p:spTgt spid="27"/>
                                        </p:tgtEl>
                                      </p:cBhvr>
                                    </p:animEffect>
                                    <p:set>
                                      <p:cBhvr>
                                        <p:cTn id="803" dur="1" fill="hold">
                                          <p:stCondLst>
                                            <p:cond delay="2999"/>
                                          </p:stCondLst>
                                        </p:cTn>
                                        <p:tgtEl>
                                          <p:spTgt spid="27"/>
                                        </p:tgtEl>
                                        <p:attrNameLst>
                                          <p:attrName>style.visibility</p:attrName>
                                        </p:attrNameLst>
                                      </p:cBhvr>
                                      <p:to>
                                        <p:strVal val="hidden"/>
                                      </p:to>
                                    </p:set>
                                  </p:childTnLst>
                                </p:cTn>
                              </p:par>
                              <p:par>
                                <p:cTn id="804" presetID="3" presetClass="exit" presetSubtype="5" fill="hold" grpId="4" nodeType="withEffect">
                                  <p:stCondLst>
                                    <p:cond delay="0"/>
                                  </p:stCondLst>
                                  <p:childTnLst>
                                    <p:animEffect transition="out" filter="blinds(vertical)">
                                      <p:cBhvr>
                                        <p:cTn id="805" dur="3000"/>
                                        <p:tgtEl>
                                          <p:spTgt spid="28"/>
                                        </p:tgtEl>
                                      </p:cBhvr>
                                    </p:animEffect>
                                    <p:set>
                                      <p:cBhvr>
                                        <p:cTn id="806" dur="1" fill="hold">
                                          <p:stCondLst>
                                            <p:cond delay="2999"/>
                                          </p:stCondLst>
                                        </p:cTn>
                                        <p:tgtEl>
                                          <p:spTgt spid="28"/>
                                        </p:tgtEl>
                                        <p:attrNameLst>
                                          <p:attrName>style.visibility</p:attrName>
                                        </p:attrNameLst>
                                      </p:cBhvr>
                                      <p:to>
                                        <p:strVal val="hidden"/>
                                      </p:to>
                                    </p:set>
                                  </p:childTnLst>
                                </p:cTn>
                              </p:par>
                              <p:par>
                                <p:cTn id="807" presetID="3" presetClass="exit" presetSubtype="5" fill="hold" grpId="4" nodeType="withEffect">
                                  <p:stCondLst>
                                    <p:cond delay="0"/>
                                  </p:stCondLst>
                                  <p:childTnLst>
                                    <p:animEffect transition="out" filter="blinds(vertical)">
                                      <p:cBhvr>
                                        <p:cTn id="808" dur="3000"/>
                                        <p:tgtEl>
                                          <p:spTgt spid="29"/>
                                        </p:tgtEl>
                                      </p:cBhvr>
                                    </p:animEffect>
                                    <p:set>
                                      <p:cBhvr>
                                        <p:cTn id="809" dur="1" fill="hold">
                                          <p:stCondLst>
                                            <p:cond delay="2999"/>
                                          </p:stCondLst>
                                        </p:cTn>
                                        <p:tgtEl>
                                          <p:spTgt spid="29"/>
                                        </p:tgtEl>
                                        <p:attrNameLst>
                                          <p:attrName>style.visibility</p:attrName>
                                        </p:attrNameLst>
                                      </p:cBhvr>
                                      <p:to>
                                        <p:strVal val="hidden"/>
                                      </p:to>
                                    </p:set>
                                  </p:childTnLst>
                                </p:cTn>
                              </p:par>
                              <p:par>
                                <p:cTn id="810" presetID="3" presetClass="exit" presetSubtype="5" fill="hold" grpId="4" nodeType="withEffect">
                                  <p:stCondLst>
                                    <p:cond delay="0"/>
                                  </p:stCondLst>
                                  <p:childTnLst>
                                    <p:animEffect transition="out" filter="blinds(vertical)">
                                      <p:cBhvr>
                                        <p:cTn id="811" dur="3000"/>
                                        <p:tgtEl>
                                          <p:spTgt spid="30"/>
                                        </p:tgtEl>
                                      </p:cBhvr>
                                    </p:animEffect>
                                    <p:set>
                                      <p:cBhvr>
                                        <p:cTn id="812" dur="1" fill="hold">
                                          <p:stCondLst>
                                            <p:cond delay="2999"/>
                                          </p:stCondLst>
                                        </p:cTn>
                                        <p:tgtEl>
                                          <p:spTgt spid="30"/>
                                        </p:tgtEl>
                                        <p:attrNameLst>
                                          <p:attrName>style.visibility</p:attrName>
                                        </p:attrNameLst>
                                      </p:cBhvr>
                                      <p:to>
                                        <p:strVal val="hidden"/>
                                      </p:to>
                                    </p:set>
                                  </p:childTnLst>
                                </p:cTn>
                              </p:par>
                              <p:par>
                                <p:cTn id="813" presetID="3" presetClass="exit" presetSubtype="5" fill="hold" grpId="4" nodeType="withEffect">
                                  <p:stCondLst>
                                    <p:cond delay="0"/>
                                  </p:stCondLst>
                                  <p:childTnLst>
                                    <p:animEffect transition="out" filter="blinds(vertical)">
                                      <p:cBhvr>
                                        <p:cTn id="814" dur="3000"/>
                                        <p:tgtEl>
                                          <p:spTgt spid="31"/>
                                        </p:tgtEl>
                                      </p:cBhvr>
                                    </p:animEffect>
                                    <p:set>
                                      <p:cBhvr>
                                        <p:cTn id="815" dur="1" fill="hold">
                                          <p:stCondLst>
                                            <p:cond delay="2999"/>
                                          </p:stCondLst>
                                        </p:cTn>
                                        <p:tgtEl>
                                          <p:spTgt spid="31"/>
                                        </p:tgtEl>
                                        <p:attrNameLst>
                                          <p:attrName>style.visibility</p:attrName>
                                        </p:attrNameLst>
                                      </p:cBhvr>
                                      <p:to>
                                        <p:strVal val="hidden"/>
                                      </p:to>
                                    </p:set>
                                  </p:childTnLst>
                                </p:cTn>
                              </p:par>
                              <p:par>
                                <p:cTn id="816" presetID="3" presetClass="exit" presetSubtype="5" fill="hold" grpId="4" nodeType="withEffect">
                                  <p:stCondLst>
                                    <p:cond delay="0"/>
                                  </p:stCondLst>
                                  <p:childTnLst>
                                    <p:animEffect transition="out" filter="blinds(vertical)">
                                      <p:cBhvr>
                                        <p:cTn id="817" dur="3000"/>
                                        <p:tgtEl>
                                          <p:spTgt spid="32"/>
                                        </p:tgtEl>
                                      </p:cBhvr>
                                    </p:animEffect>
                                    <p:set>
                                      <p:cBhvr>
                                        <p:cTn id="818" dur="1" fill="hold">
                                          <p:stCondLst>
                                            <p:cond delay="2999"/>
                                          </p:stCondLst>
                                        </p:cTn>
                                        <p:tgtEl>
                                          <p:spTgt spid="32"/>
                                        </p:tgtEl>
                                        <p:attrNameLst>
                                          <p:attrName>style.visibility</p:attrName>
                                        </p:attrNameLst>
                                      </p:cBhvr>
                                      <p:to>
                                        <p:strVal val="hidden"/>
                                      </p:to>
                                    </p:set>
                                  </p:childTnLst>
                                </p:cTn>
                              </p:par>
                              <p:par>
                                <p:cTn id="819" presetID="3" presetClass="exit" presetSubtype="5" fill="hold" grpId="4" nodeType="withEffect">
                                  <p:stCondLst>
                                    <p:cond delay="0"/>
                                  </p:stCondLst>
                                  <p:childTnLst>
                                    <p:animEffect transition="out" filter="blinds(vertical)">
                                      <p:cBhvr>
                                        <p:cTn id="820" dur="3000"/>
                                        <p:tgtEl>
                                          <p:spTgt spid="33"/>
                                        </p:tgtEl>
                                      </p:cBhvr>
                                    </p:animEffect>
                                    <p:set>
                                      <p:cBhvr>
                                        <p:cTn id="821" dur="1" fill="hold">
                                          <p:stCondLst>
                                            <p:cond delay="2999"/>
                                          </p:stCondLst>
                                        </p:cTn>
                                        <p:tgtEl>
                                          <p:spTgt spid="33"/>
                                        </p:tgtEl>
                                        <p:attrNameLst>
                                          <p:attrName>style.visibility</p:attrName>
                                        </p:attrNameLst>
                                      </p:cBhvr>
                                      <p:to>
                                        <p:strVal val="hidden"/>
                                      </p:to>
                                    </p:set>
                                  </p:childTnLst>
                                </p:cTn>
                              </p:par>
                              <p:par>
                                <p:cTn id="822" presetID="3" presetClass="exit" presetSubtype="5" fill="hold" grpId="4" nodeType="withEffect">
                                  <p:stCondLst>
                                    <p:cond delay="0"/>
                                  </p:stCondLst>
                                  <p:childTnLst>
                                    <p:animEffect transition="out" filter="blinds(vertical)">
                                      <p:cBhvr>
                                        <p:cTn id="823" dur="3000"/>
                                        <p:tgtEl>
                                          <p:spTgt spid="34"/>
                                        </p:tgtEl>
                                      </p:cBhvr>
                                    </p:animEffect>
                                    <p:set>
                                      <p:cBhvr>
                                        <p:cTn id="824" dur="1" fill="hold">
                                          <p:stCondLst>
                                            <p:cond delay="2999"/>
                                          </p:stCondLst>
                                        </p:cTn>
                                        <p:tgtEl>
                                          <p:spTgt spid="34"/>
                                        </p:tgtEl>
                                        <p:attrNameLst>
                                          <p:attrName>style.visibility</p:attrName>
                                        </p:attrNameLst>
                                      </p:cBhvr>
                                      <p:to>
                                        <p:strVal val="hidden"/>
                                      </p:to>
                                    </p:set>
                                  </p:childTnLst>
                                </p:cTn>
                              </p:par>
                              <p:par>
                                <p:cTn id="825" presetID="3" presetClass="exit" presetSubtype="5" fill="hold" grpId="4" nodeType="withEffect">
                                  <p:stCondLst>
                                    <p:cond delay="0"/>
                                  </p:stCondLst>
                                  <p:childTnLst>
                                    <p:animEffect transition="out" filter="blinds(vertical)">
                                      <p:cBhvr>
                                        <p:cTn id="826" dur="3000"/>
                                        <p:tgtEl>
                                          <p:spTgt spid="35"/>
                                        </p:tgtEl>
                                      </p:cBhvr>
                                    </p:animEffect>
                                    <p:set>
                                      <p:cBhvr>
                                        <p:cTn id="827" dur="1" fill="hold">
                                          <p:stCondLst>
                                            <p:cond delay="2999"/>
                                          </p:stCondLst>
                                        </p:cTn>
                                        <p:tgtEl>
                                          <p:spTgt spid="35"/>
                                        </p:tgtEl>
                                        <p:attrNameLst>
                                          <p:attrName>style.visibility</p:attrName>
                                        </p:attrNameLst>
                                      </p:cBhvr>
                                      <p:to>
                                        <p:strVal val="hidden"/>
                                      </p:to>
                                    </p:set>
                                  </p:childTnLst>
                                </p:cTn>
                              </p:par>
                              <p:par>
                                <p:cTn id="828" presetID="3" presetClass="exit" presetSubtype="5" fill="hold" grpId="4" nodeType="withEffect">
                                  <p:stCondLst>
                                    <p:cond delay="0"/>
                                  </p:stCondLst>
                                  <p:childTnLst>
                                    <p:animEffect transition="out" filter="blinds(vertical)">
                                      <p:cBhvr>
                                        <p:cTn id="829" dur="3000"/>
                                        <p:tgtEl>
                                          <p:spTgt spid="36"/>
                                        </p:tgtEl>
                                      </p:cBhvr>
                                    </p:animEffect>
                                    <p:set>
                                      <p:cBhvr>
                                        <p:cTn id="830" dur="1" fill="hold">
                                          <p:stCondLst>
                                            <p:cond delay="2999"/>
                                          </p:stCondLst>
                                        </p:cTn>
                                        <p:tgtEl>
                                          <p:spTgt spid="36"/>
                                        </p:tgtEl>
                                        <p:attrNameLst>
                                          <p:attrName>style.visibility</p:attrName>
                                        </p:attrNameLst>
                                      </p:cBhvr>
                                      <p:to>
                                        <p:strVal val="hidden"/>
                                      </p:to>
                                    </p:set>
                                  </p:childTnLst>
                                </p:cTn>
                              </p:par>
                              <p:par>
                                <p:cTn id="831" presetID="3" presetClass="exit" presetSubtype="5" fill="hold" grpId="4" nodeType="withEffect">
                                  <p:stCondLst>
                                    <p:cond delay="0"/>
                                  </p:stCondLst>
                                  <p:childTnLst>
                                    <p:animEffect transition="out" filter="blinds(vertical)">
                                      <p:cBhvr>
                                        <p:cTn id="832" dur="3000"/>
                                        <p:tgtEl>
                                          <p:spTgt spid="37"/>
                                        </p:tgtEl>
                                      </p:cBhvr>
                                    </p:animEffect>
                                    <p:set>
                                      <p:cBhvr>
                                        <p:cTn id="833" dur="1" fill="hold">
                                          <p:stCondLst>
                                            <p:cond delay="2999"/>
                                          </p:stCondLst>
                                        </p:cTn>
                                        <p:tgtEl>
                                          <p:spTgt spid="37"/>
                                        </p:tgtEl>
                                        <p:attrNameLst>
                                          <p:attrName>style.visibility</p:attrName>
                                        </p:attrNameLst>
                                      </p:cBhvr>
                                      <p:to>
                                        <p:strVal val="hidden"/>
                                      </p:to>
                                    </p:set>
                                  </p:childTnLst>
                                </p:cTn>
                              </p:par>
                              <p:par>
                                <p:cTn id="834" presetID="3" presetClass="exit" presetSubtype="5" fill="hold" grpId="4" nodeType="withEffect">
                                  <p:stCondLst>
                                    <p:cond delay="0"/>
                                  </p:stCondLst>
                                  <p:childTnLst>
                                    <p:animEffect transition="out" filter="blinds(vertical)">
                                      <p:cBhvr>
                                        <p:cTn id="835" dur="3000"/>
                                        <p:tgtEl>
                                          <p:spTgt spid="38"/>
                                        </p:tgtEl>
                                      </p:cBhvr>
                                    </p:animEffect>
                                    <p:set>
                                      <p:cBhvr>
                                        <p:cTn id="836" dur="1" fill="hold">
                                          <p:stCondLst>
                                            <p:cond delay="2999"/>
                                          </p:stCondLst>
                                        </p:cTn>
                                        <p:tgtEl>
                                          <p:spTgt spid="38"/>
                                        </p:tgtEl>
                                        <p:attrNameLst>
                                          <p:attrName>style.visibility</p:attrName>
                                        </p:attrNameLst>
                                      </p:cBhvr>
                                      <p:to>
                                        <p:strVal val="hidden"/>
                                      </p:to>
                                    </p:set>
                                  </p:childTnLst>
                                </p:cTn>
                              </p:par>
                              <p:par>
                                <p:cTn id="837" presetID="3" presetClass="exit" presetSubtype="5" fill="hold" grpId="4" nodeType="withEffect">
                                  <p:stCondLst>
                                    <p:cond delay="0"/>
                                  </p:stCondLst>
                                  <p:childTnLst>
                                    <p:animEffect transition="out" filter="blinds(vertical)">
                                      <p:cBhvr>
                                        <p:cTn id="838" dur="3000"/>
                                        <p:tgtEl>
                                          <p:spTgt spid="39"/>
                                        </p:tgtEl>
                                      </p:cBhvr>
                                    </p:animEffect>
                                    <p:set>
                                      <p:cBhvr>
                                        <p:cTn id="839" dur="1" fill="hold">
                                          <p:stCondLst>
                                            <p:cond delay="2999"/>
                                          </p:stCondLst>
                                        </p:cTn>
                                        <p:tgtEl>
                                          <p:spTgt spid="39"/>
                                        </p:tgtEl>
                                        <p:attrNameLst>
                                          <p:attrName>style.visibility</p:attrName>
                                        </p:attrNameLst>
                                      </p:cBhvr>
                                      <p:to>
                                        <p:strVal val="hidden"/>
                                      </p:to>
                                    </p:set>
                                  </p:childTnLst>
                                </p:cTn>
                              </p:par>
                              <p:par>
                                <p:cTn id="840" presetID="3" presetClass="exit" presetSubtype="5" fill="hold" grpId="4" nodeType="withEffect">
                                  <p:stCondLst>
                                    <p:cond delay="0"/>
                                  </p:stCondLst>
                                  <p:childTnLst>
                                    <p:animEffect transition="out" filter="blinds(vertical)">
                                      <p:cBhvr>
                                        <p:cTn id="841" dur="3000"/>
                                        <p:tgtEl>
                                          <p:spTgt spid="40"/>
                                        </p:tgtEl>
                                      </p:cBhvr>
                                    </p:animEffect>
                                    <p:set>
                                      <p:cBhvr>
                                        <p:cTn id="842" dur="1" fill="hold">
                                          <p:stCondLst>
                                            <p:cond delay="2999"/>
                                          </p:stCondLst>
                                        </p:cTn>
                                        <p:tgtEl>
                                          <p:spTgt spid="40"/>
                                        </p:tgtEl>
                                        <p:attrNameLst>
                                          <p:attrName>style.visibility</p:attrName>
                                        </p:attrNameLst>
                                      </p:cBhvr>
                                      <p:to>
                                        <p:strVal val="hidden"/>
                                      </p:to>
                                    </p:set>
                                  </p:childTnLst>
                                </p:cTn>
                              </p:par>
                              <p:par>
                                <p:cTn id="843" presetID="3" presetClass="exit" presetSubtype="5" fill="hold" grpId="4" nodeType="withEffect">
                                  <p:stCondLst>
                                    <p:cond delay="0"/>
                                  </p:stCondLst>
                                  <p:childTnLst>
                                    <p:animEffect transition="out" filter="blinds(vertical)">
                                      <p:cBhvr>
                                        <p:cTn id="844" dur="3000"/>
                                        <p:tgtEl>
                                          <p:spTgt spid="41"/>
                                        </p:tgtEl>
                                      </p:cBhvr>
                                    </p:animEffect>
                                    <p:set>
                                      <p:cBhvr>
                                        <p:cTn id="845" dur="1" fill="hold">
                                          <p:stCondLst>
                                            <p:cond delay="2999"/>
                                          </p:stCondLst>
                                        </p:cTn>
                                        <p:tgtEl>
                                          <p:spTgt spid="41"/>
                                        </p:tgtEl>
                                        <p:attrNameLst>
                                          <p:attrName>style.visibility</p:attrName>
                                        </p:attrNameLst>
                                      </p:cBhvr>
                                      <p:to>
                                        <p:strVal val="hidden"/>
                                      </p:to>
                                    </p:set>
                                  </p:childTnLst>
                                </p:cTn>
                              </p:par>
                              <p:par>
                                <p:cTn id="846" presetID="3" presetClass="exit" presetSubtype="5" fill="hold" grpId="4" nodeType="withEffect">
                                  <p:stCondLst>
                                    <p:cond delay="0"/>
                                  </p:stCondLst>
                                  <p:childTnLst>
                                    <p:animEffect transition="out" filter="blinds(vertical)">
                                      <p:cBhvr>
                                        <p:cTn id="847" dur="3000"/>
                                        <p:tgtEl>
                                          <p:spTgt spid="42"/>
                                        </p:tgtEl>
                                      </p:cBhvr>
                                    </p:animEffect>
                                    <p:set>
                                      <p:cBhvr>
                                        <p:cTn id="848" dur="1" fill="hold">
                                          <p:stCondLst>
                                            <p:cond delay="2999"/>
                                          </p:stCondLst>
                                        </p:cTn>
                                        <p:tgtEl>
                                          <p:spTgt spid="42"/>
                                        </p:tgtEl>
                                        <p:attrNameLst>
                                          <p:attrName>style.visibility</p:attrName>
                                        </p:attrNameLst>
                                      </p:cBhvr>
                                      <p:to>
                                        <p:strVal val="hidden"/>
                                      </p:to>
                                    </p:set>
                                  </p:childTnLst>
                                </p:cTn>
                              </p:par>
                              <p:par>
                                <p:cTn id="849" presetID="3" presetClass="exit" presetSubtype="5" fill="hold" grpId="4" nodeType="withEffect">
                                  <p:stCondLst>
                                    <p:cond delay="0"/>
                                  </p:stCondLst>
                                  <p:childTnLst>
                                    <p:animEffect transition="out" filter="blinds(vertical)">
                                      <p:cBhvr>
                                        <p:cTn id="850" dur="3000"/>
                                        <p:tgtEl>
                                          <p:spTgt spid="43"/>
                                        </p:tgtEl>
                                      </p:cBhvr>
                                    </p:animEffect>
                                    <p:set>
                                      <p:cBhvr>
                                        <p:cTn id="851" dur="1" fill="hold">
                                          <p:stCondLst>
                                            <p:cond delay="2999"/>
                                          </p:stCondLst>
                                        </p:cTn>
                                        <p:tgtEl>
                                          <p:spTgt spid="43"/>
                                        </p:tgtEl>
                                        <p:attrNameLst>
                                          <p:attrName>style.visibility</p:attrName>
                                        </p:attrNameLst>
                                      </p:cBhvr>
                                      <p:to>
                                        <p:strVal val="hidden"/>
                                      </p:to>
                                    </p:set>
                                  </p:childTnLst>
                                </p:cTn>
                              </p:par>
                              <p:par>
                                <p:cTn id="852" presetID="3" presetClass="exit" presetSubtype="5" fill="hold" grpId="4" nodeType="withEffect">
                                  <p:stCondLst>
                                    <p:cond delay="0"/>
                                  </p:stCondLst>
                                  <p:childTnLst>
                                    <p:animEffect transition="out" filter="blinds(vertical)">
                                      <p:cBhvr>
                                        <p:cTn id="853" dur="3000"/>
                                        <p:tgtEl>
                                          <p:spTgt spid="44"/>
                                        </p:tgtEl>
                                      </p:cBhvr>
                                    </p:animEffect>
                                    <p:set>
                                      <p:cBhvr>
                                        <p:cTn id="854" dur="1" fill="hold">
                                          <p:stCondLst>
                                            <p:cond delay="2999"/>
                                          </p:stCondLst>
                                        </p:cTn>
                                        <p:tgtEl>
                                          <p:spTgt spid="44"/>
                                        </p:tgtEl>
                                        <p:attrNameLst>
                                          <p:attrName>style.visibility</p:attrName>
                                        </p:attrNameLst>
                                      </p:cBhvr>
                                      <p:to>
                                        <p:strVal val="hidden"/>
                                      </p:to>
                                    </p:set>
                                  </p:childTnLst>
                                </p:cTn>
                              </p:par>
                              <p:par>
                                <p:cTn id="855" presetID="3" presetClass="exit" presetSubtype="5" fill="hold" grpId="4" nodeType="withEffect">
                                  <p:stCondLst>
                                    <p:cond delay="0"/>
                                  </p:stCondLst>
                                  <p:childTnLst>
                                    <p:animEffect transition="out" filter="blinds(vertical)">
                                      <p:cBhvr>
                                        <p:cTn id="856" dur="3000"/>
                                        <p:tgtEl>
                                          <p:spTgt spid="45"/>
                                        </p:tgtEl>
                                      </p:cBhvr>
                                    </p:animEffect>
                                    <p:set>
                                      <p:cBhvr>
                                        <p:cTn id="857" dur="1" fill="hold">
                                          <p:stCondLst>
                                            <p:cond delay="2999"/>
                                          </p:stCondLst>
                                        </p:cTn>
                                        <p:tgtEl>
                                          <p:spTgt spid="45"/>
                                        </p:tgtEl>
                                        <p:attrNameLst>
                                          <p:attrName>style.visibility</p:attrName>
                                        </p:attrNameLst>
                                      </p:cBhvr>
                                      <p:to>
                                        <p:strVal val="hidden"/>
                                      </p:to>
                                    </p:set>
                                  </p:childTnLst>
                                </p:cTn>
                              </p:par>
                              <p:par>
                                <p:cTn id="858" presetID="3" presetClass="exit" presetSubtype="5" fill="hold" grpId="4" nodeType="withEffect">
                                  <p:stCondLst>
                                    <p:cond delay="0"/>
                                  </p:stCondLst>
                                  <p:childTnLst>
                                    <p:animEffect transition="out" filter="blinds(vertical)">
                                      <p:cBhvr>
                                        <p:cTn id="859" dur="3000"/>
                                        <p:tgtEl>
                                          <p:spTgt spid="46"/>
                                        </p:tgtEl>
                                      </p:cBhvr>
                                    </p:animEffect>
                                    <p:set>
                                      <p:cBhvr>
                                        <p:cTn id="860" dur="1" fill="hold">
                                          <p:stCondLst>
                                            <p:cond delay="2999"/>
                                          </p:stCondLst>
                                        </p:cTn>
                                        <p:tgtEl>
                                          <p:spTgt spid="46"/>
                                        </p:tgtEl>
                                        <p:attrNameLst>
                                          <p:attrName>style.visibility</p:attrName>
                                        </p:attrNameLst>
                                      </p:cBhvr>
                                      <p:to>
                                        <p:strVal val="hidden"/>
                                      </p:to>
                                    </p:set>
                                  </p:childTnLst>
                                </p:cTn>
                              </p:par>
                              <p:par>
                                <p:cTn id="861" presetID="3" presetClass="exit" presetSubtype="5" fill="hold" grpId="4" nodeType="withEffect">
                                  <p:stCondLst>
                                    <p:cond delay="0"/>
                                  </p:stCondLst>
                                  <p:childTnLst>
                                    <p:animEffect transition="out" filter="blinds(vertical)">
                                      <p:cBhvr>
                                        <p:cTn id="862" dur="3000"/>
                                        <p:tgtEl>
                                          <p:spTgt spid="47"/>
                                        </p:tgtEl>
                                      </p:cBhvr>
                                    </p:animEffect>
                                    <p:set>
                                      <p:cBhvr>
                                        <p:cTn id="863" dur="1" fill="hold">
                                          <p:stCondLst>
                                            <p:cond delay="2999"/>
                                          </p:stCondLst>
                                        </p:cTn>
                                        <p:tgtEl>
                                          <p:spTgt spid="47"/>
                                        </p:tgtEl>
                                        <p:attrNameLst>
                                          <p:attrName>style.visibility</p:attrName>
                                        </p:attrNameLst>
                                      </p:cBhvr>
                                      <p:to>
                                        <p:strVal val="hidden"/>
                                      </p:to>
                                    </p:set>
                                  </p:childTnLst>
                                </p:cTn>
                              </p:par>
                              <p:par>
                                <p:cTn id="864" presetID="3" presetClass="exit" presetSubtype="5" fill="hold" grpId="4" nodeType="withEffect">
                                  <p:stCondLst>
                                    <p:cond delay="0"/>
                                  </p:stCondLst>
                                  <p:childTnLst>
                                    <p:animEffect transition="out" filter="blinds(vertical)">
                                      <p:cBhvr>
                                        <p:cTn id="865" dur="3000"/>
                                        <p:tgtEl>
                                          <p:spTgt spid="48"/>
                                        </p:tgtEl>
                                      </p:cBhvr>
                                    </p:animEffect>
                                    <p:set>
                                      <p:cBhvr>
                                        <p:cTn id="866" dur="1" fill="hold">
                                          <p:stCondLst>
                                            <p:cond delay="2999"/>
                                          </p:stCondLst>
                                        </p:cTn>
                                        <p:tgtEl>
                                          <p:spTgt spid="48"/>
                                        </p:tgtEl>
                                        <p:attrNameLst>
                                          <p:attrName>style.visibility</p:attrName>
                                        </p:attrNameLst>
                                      </p:cBhvr>
                                      <p:to>
                                        <p:strVal val="hidden"/>
                                      </p:to>
                                    </p:set>
                                  </p:childTnLst>
                                </p:cTn>
                              </p:par>
                              <p:par>
                                <p:cTn id="867" presetID="3" presetClass="exit" presetSubtype="5" fill="hold" grpId="4" nodeType="withEffect">
                                  <p:stCondLst>
                                    <p:cond delay="0"/>
                                  </p:stCondLst>
                                  <p:childTnLst>
                                    <p:animEffect transition="out" filter="blinds(vertical)">
                                      <p:cBhvr>
                                        <p:cTn id="868" dur="3000"/>
                                        <p:tgtEl>
                                          <p:spTgt spid="49"/>
                                        </p:tgtEl>
                                      </p:cBhvr>
                                    </p:animEffect>
                                    <p:set>
                                      <p:cBhvr>
                                        <p:cTn id="869" dur="1" fill="hold">
                                          <p:stCondLst>
                                            <p:cond delay="2999"/>
                                          </p:stCondLst>
                                        </p:cTn>
                                        <p:tgtEl>
                                          <p:spTgt spid="49"/>
                                        </p:tgtEl>
                                        <p:attrNameLst>
                                          <p:attrName>style.visibility</p:attrName>
                                        </p:attrNameLst>
                                      </p:cBhvr>
                                      <p:to>
                                        <p:strVal val="hidden"/>
                                      </p:to>
                                    </p:set>
                                  </p:childTnLst>
                                </p:cTn>
                              </p:par>
                              <p:par>
                                <p:cTn id="870" presetID="3" presetClass="exit" presetSubtype="5" fill="hold" grpId="4" nodeType="withEffect">
                                  <p:stCondLst>
                                    <p:cond delay="0"/>
                                  </p:stCondLst>
                                  <p:childTnLst>
                                    <p:animEffect transition="out" filter="blinds(vertical)">
                                      <p:cBhvr>
                                        <p:cTn id="871" dur="3000"/>
                                        <p:tgtEl>
                                          <p:spTgt spid="50"/>
                                        </p:tgtEl>
                                      </p:cBhvr>
                                    </p:animEffect>
                                    <p:set>
                                      <p:cBhvr>
                                        <p:cTn id="872" dur="1" fill="hold">
                                          <p:stCondLst>
                                            <p:cond delay="2999"/>
                                          </p:stCondLst>
                                        </p:cTn>
                                        <p:tgtEl>
                                          <p:spTgt spid="50"/>
                                        </p:tgtEl>
                                        <p:attrNameLst>
                                          <p:attrName>style.visibility</p:attrName>
                                        </p:attrNameLst>
                                      </p:cBhvr>
                                      <p:to>
                                        <p:strVal val="hidden"/>
                                      </p:to>
                                    </p:set>
                                  </p:childTnLst>
                                </p:cTn>
                              </p:par>
                              <p:par>
                                <p:cTn id="873" presetID="17" presetClass="entr" presetSubtype="1" fill="hold" nodeType="withEffect">
                                  <p:stCondLst>
                                    <p:cond delay="0"/>
                                  </p:stCondLst>
                                  <p:childTnLst>
                                    <p:set>
                                      <p:cBhvr>
                                        <p:cTn id="874" dur="1" fill="hold">
                                          <p:stCondLst>
                                            <p:cond delay="0"/>
                                          </p:stCondLst>
                                        </p:cTn>
                                        <p:tgtEl>
                                          <p:spTgt spid="2"/>
                                        </p:tgtEl>
                                        <p:attrNameLst>
                                          <p:attrName>style.visibility</p:attrName>
                                        </p:attrNameLst>
                                      </p:cBhvr>
                                      <p:to>
                                        <p:strVal val="visible"/>
                                      </p:to>
                                    </p:set>
                                    <p:anim calcmode="lin" valueType="num">
                                      <p:cBhvr>
                                        <p:cTn id="875" dur="2000" fill="hold"/>
                                        <p:tgtEl>
                                          <p:spTgt spid="2"/>
                                        </p:tgtEl>
                                        <p:attrNameLst>
                                          <p:attrName>ppt_x</p:attrName>
                                        </p:attrNameLst>
                                      </p:cBhvr>
                                      <p:tavLst>
                                        <p:tav tm="0">
                                          <p:val>
                                            <p:strVal val="#ppt_x"/>
                                          </p:val>
                                        </p:tav>
                                        <p:tav tm="100000">
                                          <p:val>
                                            <p:strVal val="#ppt_x"/>
                                          </p:val>
                                        </p:tav>
                                      </p:tavLst>
                                    </p:anim>
                                    <p:anim calcmode="lin" valueType="num">
                                      <p:cBhvr>
                                        <p:cTn id="876" dur="2000" fill="hold"/>
                                        <p:tgtEl>
                                          <p:spTgt spid="2"/>
                                        </p:tgtEl>
                                        <p:attrNameLst>
                                          <p:attrName>ppt_y</p:attrName>
                                        </p:attrNameLst>
                                      </p:cBhvr>
                                      <p:tavLst>
                                        <p:tav tm="0">
                                          <p:val>
                                            <p:strVal val="#ppt_y-#ppt_h/2"/>
                                          </p:val>
                                        </p:tav>
                                        <p:tav tm="100000">
                                          <p:val>
                                            <p:strVal val="#ppt_y"/>
                                          </p:val>
                                        </p:tav>
                                      </p:tavLst>
                                    </p:anim>
                                    <p:anim calcmode="lin" valueType="num">
                                      <p:cBhvr>
                                        <p:cTn id="877" dur="2000" fill="hold"/>
                                        <p:tgtEl>
                                          <p:spTgt spid="2"/>
                                        </p:tgtEl>
                                        <p:attrNameLst>
                                          <p:attrName>ppt_w</p:attrName>
                                        </p:attrNameLst>
                                      </p:cBhvr>
                                      <p:tavLst>
                                        <p:tav tm="0">
                                          <p:val>
                                            <p:strVal val="#ppt_w"/>
                                          </p:val>
                                        </p:tav>
                                        <p:tav tm="100000">
                                          <p:val>
                                            <p:strVal val="#ppt_w"/>
                                          </p:val>
                                        </p:tav>
                                      </p:tavLst>
                                    </p:anim>
                                    <p:anim calcmode="lin" valueType="num">
                                      <p:cBhvr>
                                        <p:cTn id="87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41da4980510367f70f6aad92e9616d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0c12be9ec50c9451328cc54466338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214546" y="0"/>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14546" y="357172"/>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357172"/>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14546" y="785800"/>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785800"/>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46" y="1214428"/>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214428"/>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214546" y="1643056"/>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1643056"/>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214546" y="2071702"/>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2071702"/>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214546" y="2428874"/>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2428874"/>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214546" y="2857502"/>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572000" y="2857502"/>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214546" y="3286130"/>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3286130"/>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214546" y="3714758"/>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3714758"/>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214546" y="4071948"/>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4071948"/>
            <a:ext cx="2286016" cy="785800"/>
          </a:xfrm>
          <a:prstGeom prst="donut">
            <a:avLst/>
          </a:prstGeom>
          <a:gradFill flip="none" rotWithShape="1">
            <a:gsLst>
              <a:gs pos="42000">
                <a:srgbClr val="341902"/>
              </a:gs>
              <a:gs pos="50000">
                <a:schemeClr val="accent6">
                  <a:lumMod val="75000"/>
                  <a:shade val="67500"/>
                  <a:satMod val="115000"/>
                </a:schemeClr>
              </a:gs>
              <a:gs pos="100000">
                <a:schemeClr val="accent6">
                  <a:lumMod val="7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4"/>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4"/>
                                        </p:tgtEl>
                                        <p:attrNameLst>
                                          <p:attrName>r</p:attrName>
                                        </p:attrNameLst>
                                      </p:cBhvr>
                                    </p:animRot>
                                  </p:childTnLst>
                                </p:cTn>
                              </p:par>
                              <p:par>
                                <p:cTn id="140" presetID="3" presetClass="entr" presetSubtype="5" fill="hold" grpId="2" nodeType="withEffect">
                                  <p:stCondLst>
                                    <p:cond delay="0"/>
                                  </p:stCondLst>
                                  <p:childTnLst>
                                    <p:set>
                                      <p:cBhvr>
                                        <p:cTn id="141" dur="1" fill="hold">
                                          <p:stCondLst>
                                            <p:cond delay="0"/>
                                          </p:stCondLst>
                                        </p:cTn>
                                        <p:tgtEl>
                                          <p:spTgt spid="3"/>
                                        </p:tgtEl>
                                        <p:attrNameLst>
                                          <p:attrName>style.visibility</p:attrName>
                                        </p:attrNameLst>
                                      </p:cBhvr>
                                      <p:to>
                                        <p:strVal val="visible"/>
                                      </p:to>
                                    </p:set>
                                    <p:animEffect transition="in" filter="blinds(vertical)">
                                      <p:cBhvr>
                                        <p:cTn id="142" dur="3000"/>
                                        <p:tgtEl>
                                          <p:spTgt spid="3"/>
                                        </p:tgtEl>
                                      </p:cBhvr>
                                    </p:animEffect>
                                  </p:childTnLst>
                                </p:cTn>
                              </p:par>
                              <p:par>
                                <p:cTn id="143" presetID="3" presetClass="entr" presetSubtype="5" fill="hold" grpId="2"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linds(vertical)">
                                      <p:cBhvr>
                                        <p:cTn id="145" dur="3000"/>
                                        <p:tgtEl>
                                          <p:spTgt spid="4"/>
                                        </p:tgtEl>
                                      </p:cBhvr>
                                    </p:animEffect>
                                  </p:childTnLst>
                                </p:cTn>
                              </p:par>
                              <p:par>
                                <p:cTn id="146" presetID="3" presetClass="entr" presetSubtype="5"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vertical)">
                                      <p:cBhvr>
                                        <p:cTn id="148" dur="3000"/>
                                        <p:tgtEl>
                                          <p:spTgt spid="5"/>
                                        </p:tgtEl>
                                      </p:cBhvr>
                                    </p:animEffect>
                                  </p:childTnLst>
                                </p:cTn>
                              </p:par>
                              <p:par>
                                <p:cTn id="149" presetID="3" presetClass="entr" presetSubtype="5"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vertical)">
                                      <p:cBhvr>
                                        <p:cTn id="151" dur="3000"/>
                                        <p:tgtEl>
                                          <p:spTgt spid="6"/>
                                        </p:tgtEl>
                                      </p:cBhvr>
                                    </p:animEffect>
                                  </p:childTnLst>
                                </p:cTn>
                              </p:par>
                              <p:par>
                                <p:cTn id="152" presetID="3" presetClass="entr" presetSubtype="5"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vertical)">
                                      <p:cBhvr>
                                        <p:cTn id="154" dur="3000"/>
                                        <p:tgtEl>
                                          <p:spTgt spid="7"/>
                                        </p:tgtEl>
                                      </p:cBhvr>
                                    </p:animEffect>
                                  </p:childTnLst>
                                </p:cTn>
                              </p:par>
                              <p:par>
                                <p:cTn id="155" presetID="3" presetClass="entr" presetSubtype="5"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vertical)">
                                      <p:cBhvr>
                                        <p:cTn id="157" dur="3000"/>
                                        <p:tgtEl>
                                          <p:spTgt spid="8"/>
                                        </p:tgtEl>
                                      </p:cBhvr>
                                    </p:animEffect>
                                  </p:childTnLst>
                                </p:cTn>
                              </p:par>
                              <p:par>
                                <p:cTn id="158" presetID="3" presetClass="entr" presetSubtype="5"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vertical)">
                                      <p:cBhvr>
                                        <p:cTn id="160" dur="3000"/>
                                        <p:tgtEl>
                                          <p:spTgt spid="9"/>
                                        </p:tgtEl>
                                      </p:cBhvr>
                                    </p:animEffect>
                                  </p:childTnLst>
                                </p:cTn>
                              </p:par>
                              <p:par>
                                <p:cTn id="161" presetID="3" presetClass="entr" presetSubtype="5"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vertical)">
                                      <p:cBhvr>
                                        <p:cTn id="163" dur="3000"/>
                                        <p:tgtEl>
                                          <p:spTgt spid="10"/>
                                        </p:tgtEl>
                                      </p:cBhvr>
                                    </p:animEffect>
                                  </p:childTnLst>
                                </p:cTn>
                              </p:par>
                              <p:par>
                                <p:cTn id="164" presetID="3" presetClass="entr" presetSubtype="5"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vertical)">
                                      <p:cBhvr>
                                        <p:cTn id="166" dur="3000"/>
                                        <p:tgtEl>
                                          <p:spTgt spid="11"/>
                                        </p:tgtEl>
                                      </p:cBhvr>
                                    </p:animEffect>
                                  </p:childTnLst>
                                </p:cTn>
                              </p:par>
                              <p:par>
                                <p:cTn id="167" presetID="3" presetClass="entr" presetSubtype="5"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vertical)">
                                      <p:cBhvr>
                                        <p:cTn id="169" dur="3000"/>
                                        <p:tgtEl>
                                          <p:spTgt spid="12"/>
                                        </p:tgtEl>
                                      </p:cBhvr>
                                    </p:animEffect>
                                  </p:childTnLst>
                                </p:cTn>
                              </p:par>
                              <p:par>
                                <p:cTn id="170" presetID="3" presetClass="entr" presetSubtype="5"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vertical)">
                                      <p:cBhvr>
                                        <p:cTn id="172" dur="3000"/>
                                        <p:tgtEl>
                                          <p:spTgt spid="13"/>
                                        </p:tgtEl>
                                      </p:cBhvr>
                                    </p:animEffect>
                                  </p:childTnLst>
                                </p:cTn>
                              </p:par>
                              <p:par>
                                <p:cTn id="173" presetID="3" presetClass="entr" presetSubtype="5"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vertical)">
                                      <p:cBhvr>
                                        <p:cTn id="175" dur="3000"/>
                                        <p:tgtEl>
                                          <p:spTgt spid="14"/>
                                        </p:tgtEl>
                                      </p:cBhvr>
                                    </p:animEffect>
                                  </p:childTnLst>
                                </p:cTn>
                              </p:par>
                              <p:par>
                                <p:cTn id="176" presetID="3" presetClass="entr" presetSubtype="5"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vertical)">
                                      <p:cBhvr>
                                        <p:cTn id="178" dur="3000"/>
                                        <p:tgtEl>
                                          <p:spTgt spid="15"/>
                                        </p:tgtEl>
                                      </p:cBhvr>
                                    </p:animEffect>
                                  </p:childTnLst>
                                </p:cTn>
                              </p:par>
                              <p:par>
                                <p:cTn id="179" presetID="3" presetClass="entr" presetSubtype="5"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vertical)">
                                      <p:cBhvr>
                                        <p:cTn id="181" dur="3000"/>
                                        <p:tgtEl>
                                          <p:spTgt spid="16"/>
                                        </p:tgtEl>
                                      </p:cBhvr>
                                    </p:animEffect>
                                  </p:childTnLst>
                                </p:cTn>
                              </p:par>
                              <p:par>
                                <p:cTn id="182" presetID="3" presetClass="entr" presetSubtype="5"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vertical)">
                                      <p:cBhvr>
                                        <p:cTn id="184" dur="3000"/>
                                        <p:tgtEl>
                                          <p:spTgt spid="17"/>
                                        </p:tgtEl>
                                      </p:cBhvr>
                                    </p:animEffect>
                                  </p:childTnLst>
                                </p:cTn>
                              </p:par>
                              <p:par>
                                <p:cTn id="185" presetID="3" presetClass="entr" presetSubtype="5"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vertical)">
                                      <p:cBhvr>
                                        <p:cTn id="187" dur="3000"/>
                                        <p:tgtEl>
                                          <p:spTgt spid="18"/>
                                        </p:tgtEl>
                                      </p:cBhvr>
                                    </p:animEffect>
                                  </p:childTnLst>
                                </p:cTn>
                              </p:par>
                              <p:par>
                                <p:cTn id="188" presetID="3" presetClass="entr" presetSubtype="5"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vertical)">
                                      <p:cBhvr>
                                        <p:cTn id="190" dur="3000"/>
                                        <p:tgtEl>
                                          <p:spTgt spid="19"/>
                                        </p:tgtEl>
                                      </p:cBhvr>
                                    </p:animEffect>
                                  </p:childTnLst>
                                </p:cTn>
                              </p:par>
                              <p:par>
                                <p:cTn id="191" presetID="3" presetClass="entr" presetSubtype="5"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vertical)">
                                      <p:cBhvr>
                                        <p:cTn id="193" dur="3000"/>
                                        <p:tgtEl>
                                          <p:spTgt spid="20"/>
                                        </p:tgtEl>
                                      </p:cBhvr>
                                    </p:animEffect>
                                  </p:childTnLst>
                                </p:cTn>
                              </p:par>
                              <p:par>
                                <p:cTn id="194" presetID="3" presetClass="entr" presetSubtype="5"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vertical)">
                                      <p:cBhvr>
                                        <p:cTn id="196" dur="3000"/>
                                        <p:tgtEl>
                                          <p:spTgt spid="21"/>
                                        </p:tgtEl>
                                      </p:cBhvr>
                                    </p:animEffect>
                                  </p:childTnLst>
                                </p:cTn>
                              </p:par>
                              <p:par>
                                <p:cTn id="197" presetID="3" presetClass="entr" presetSubtype="5"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vertical)">
                                      <p:cBhvr>
                                        <p:cTn id="199" dur="3000"/>
                                        <p:tgtEl>
                                          <p:spTgt spid="22"/>
                                        </p:tgtEl>
                                      </p:cBhvr>
                                    </p:animEffect>
                                  </p:childTnLst>
                                </p:cTn>
                              </p:par>
                              <p:par>
                                <p:cTn id="200" presetID="3" presetClass="entr" presetSubtype="5"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vertical)">
                                      <p:cBhvr>
                                        <p:cTn id="202" dur="3000"/>
                                        <p:tgtEl>
                                          <p:spTgt spid="23"/>
                                        </p:tgtEl>
                                      </p:cBhvr>
                                    </p:animEffect>
                                  </p:childTnLst>
                                </p:cTn>
                              </p:par>
                              <p:par>
                                <p:cTn id="203" presetID="3" presetClass="entr" presetSubtype="5"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vertical)">
                                      <p:cBhvr>
                                        <p:cTn id="205" dur="3000"/>
                                        <p:tgtEl>
                                          <p:spTgt spid="24"/>
                                        </p:tgtEl>
                                      </p:cBhvr>
                                    </p:animEffect>
                                  </p:childTnLst>
                                </p:cTn>
                              </p:par>
                            </p:childTnLst>
                          </p:cTn>
                        </p:par>
                        <p:par>
                          <p:cTn id="206" fill="hold">
                            <p:stCondLst>
                              <p:cond delay="3000"/>
                            </p:stCondLst>
                            <p:childTnLst>
                              <p:par>
                                <p:cTn id="207" presetID="2" presetClass="exit" presetSubtype="4" fill="hold" grpId="3" nodeType="afterEffect">
                                  <p:stCondLst>
                                    <p:cond delay="0"/>
                                  </p:stCondLst>
                                  <p:childTnLst>
                                    <p:anim calcmode="lin" valueType="num">
                                      <p:cBhvr additive="base">
                                        <p:cTn id="208" dur="3000"/>
                                        <p:tgtEl>
                                          <p:spTgt spid="3"/>
                                        </p:tgtEl>
                                        <p:attrNameLst>
                                          <p:attrName>ppt_x</p:attrName>
                                        </p:attrNameLst>
                                      </p:cBhvr>
                                      <p:tavLst>
                                        <p:tav tm="0">
                                          <p:val>
                                            <p:strVal val="ppt_x"/>
                                          </p:val>
                                        </p:tav>
                                        <p:tav tm="100000">
                                          <p:val>
                                            <p:strVal val="ppt_x"/>
                                          </p:val>
                                        </p:tav>
                                      </p:tavLst>
                                    </p:anim>
                                    <p:anim calcmode="lin" valueType="num">
                                      <p:cBhvr additive="base">
                                        <p:cTn id="209" dur="3000"/>
                                        <p:tgtEl>
                                          <p:spTgt spid="3"/>
                                        </p:tgtEl>
                                        <p:attrNameLst>
                                          <p:attrName>ppt_y</p:attrName>
                                        </p:attrNameLst>
                                      </p:cBhvr>
                                      <p:tavLst>
                                        <p:tav tm="0">
                                          <p:val>
                                            <p:strVal val="ppt_y"/>
                                          </p:val>
                                        </p:tav>
                                        <p:tav tm="100000">
                                          <p:val>
                                            <p:strVal val="1+ppt_h/2"/>
                                          </p:val>
                                        </p:tav>
                                      </p:tavLst>
                                    </p:anim>
                                    <p:set>
                                      <p:cBhvr>
                                        <p:cTn id="210" dur="1" fill="hold">
                                          <p:stCondLst>
                                            <p:cond delay="2999"/>
                                          </p:stCondLst>
                                        </p:cTn>
                                        <p:tgtEl>
                                          <p:spTgt spid="3"/>
                                        </p:tgtEl>
                                        <p:attrNameLst>
                                          <p:attrName>style.visibility</p:attrName>
                                        </p:attrNameLst>
                                      </p:cBhvr>
                                      <p:to>
                                        <p:strVal val="hidden"/>
                                      </p:to>
                                    </p:set>
                                  </p:childTnLst>
                                </p:cTn>
                              </p:par>
                              <p:par>
                                <p:cTn id="211" presetID="2" presetClass="exit" presetSubtype="4" fill="hold" grpId="3" nodeType="withEffect">
                                  <p:stCondLst>
                                    <p:cond delay="0"/>
                                  </p:stCondLst>
                                  <p:childTnLst>
                                    <p:anim calcmode="lin" valueType="num">
                                      <p:cBhvr additive="base">
                                        <p:cTn id="212" dur="3000"/>
                                        <p:tgtEl>
                                          <p:spTgt spid="4"/>
                                        </p:tgtEl>
                                        <p:attrNameLst>
                                          <p:attrName>ppt_x</p:attrName>
                                        </p:attrNameLst>
                                      </p:cBhvr>
                                      <p:tavLst>
                                        <p:tav tm="0">
                                          <p:val>
                                            <p:strVal val="ppt_x"/>
                                          </p:val>
                                        </p:tav>
                                        <p:tav tm="100000">
                                          <p:val>
                                            <p:strVal val="ppt_x"/>
                                          </p:val>
                                        </p:tav>
                                      </p:tavLst>
                                    </p:anim>
                                    <p:anim calcmode="lin" valueType="num">
                                      <p:cBhvr additive="base">
                                        <p:cTn id="213" dur="3000"/>
                                        <p:tgtEl>
                                          <p:spTgt spid="4"/>
                                        </p:tgtEl>
                                        <p:attrNameLst>
                                          <p:attrName>ppt_y</p:attrName>
                                        </p:attrNameLst>
                                      </p:cBhvr>
                                      <p:tavLst>
                                        <p:tav tm="0">
                                          <p:val>
                                            <p:strVal val="ppt_y"/>
                                          </p:val>
                                        </p:tav>
                                        <p:tav tm="100000">
                                          <p:val>
                                            <p:strVal val="1+ppt_h/2"/>
                                          </p:val>
                                        </p:tav>
                                      </p:tavLst>
                                    </p:anim>
                                    <p:set>
                                      <p:cBhvr>
                                        <p:cTn id="214" dur="1" fill="hold">
                                          <p:stCondLst>
                                            <p:cond delay="2999"/>
                                          </p:stCondLst>
                                        </p:cTn>
                                        <p:tgtEl>
                                          <p:spTgt spid="4"/>
                                        </p:tgtEl>
                                        <p:attrNameLst>
                                          <p:attrName>style.visibility</p:attrName>
                                        </p:attrNameLst>
                                      </p:cBhvr>
                                      <p:to>
                                        <p:strVal val="hidden"/>
                                      </p:to>
                                    </p:set>
                                  </p:childTnLst>
                                </p:cTn>
                              </p:par>
                              <p:par>
                                <p:cTn id="215" presetID="2" presetClass="exit" presetSubtype="4" fill="hold" grpId="3" nodeType="withEffect">
                                  <p:stCondLst>
                                    <p:cond delay="0"/>
                                  </p:stCondLst>
                                  <p:childTnLst>
                                    <p:anim calcmode="lin" valueType="num">
                                      <p:cBhvr additive="base">
                                        <p:cTn id="216" dur="3000"/>
                                        <p:tgtEl>
                                          <p:spTgt spid="5"/>
                                        </p:tgtEl>
                                        <p:attrNameLst>
                                          <p:attrName>ppt_x</p:attrName>
                                        </p:attrNameLst>
                                      </p:cBhvr>
                                      <p:tavLst>
                                        <p:tav tm="0">
                                          <p:val>
                                            <p:strVal val="ppt_x"/>
                                          </p:val>
                                        </p:tav>
                                        <p:tav tm="100000">
                                          <p:val>
                                            <p:strVal val="ppt_x"/>
                                          </p:val>
                                        </p:tav>
                                      </p:tavLst>
                                    </p:anim>
                                    <p:anim calcmode="lin" valueType="num">
                                      <p:cBhvr additive="base">
                                        <p:cTn id="217" dur="3000"/>
                                        <p:tgtEl>
                                          <p:spTgt spid="5"/>
                                        </p:tgtEl>
                                        <p:attrNameLst>
                                          <p:attrName>ppt_y</p:attrName>
                                        </p:attrNameLst>
                                      </p:cBhvr>
                                      <p:tavLst>
                                        <p:tav tm="0">
                                          <p:val>
                                            <p:strVal val="ppt_y"/>
                                          </p:val>
                                        </p:tav>
                                        <p:tav tm="100000">
                                          <p:val>
                                            <p:strVal val="1+ppt_h/2"/>
                                          </p:val>
                                        </p:tav>
                                      </p:tavLst>
                                    </p:anim>
                                    <p:set>
                                      <p:cBhvr>
                                        <p:cTn id="218" dur="1" fill="hold">
                                          <p:stCondLst>
                                            <p:cond delay="2999"/>
                                          </p:stCondLst>
                                        </p:cTn>
                                        <p:tgtEl>
                                          <p:spTgt spid="5"/>
                                        </p:tgtEl>
                                        <p:attrNameLst>
                                          <p:attrName>style.visibility</p:attrName>
                                        </p:attrNameLst>
                                      </p:cBhvr>
                                      <p:to>
                                        <p:strVal val="hidden"/>
                                      </p:to>
                                    </p:set>
                                  </p:childTnLst>
                                </p:cTn>
                              </p:par>
                              <p:par>
                                <p:cTn id="219" presetID="2" presetClass="exit" presetSubtype="4" fill="hold" grpId="3" nodeType="withEffect">
                                  <p:stCondLst>
                                    <p:cond delay="0"/>
                                  </p:stCondLst>
                                  <p:childTnLst>
                                    <p:anim calcmode="lin" valueType="num">
                                      <p:cBhvr additive="base">
                                        <p:cTn id="220" dur="3000"/>
                                        <p:tgtEl>
                                          <p:spTgt spid="6"/>
                                        </p:tgtEl>
                                        <p:attrNameLst>
                                          <p:attrName>ppt_x</p:attrName>
                                        </p:attrNameLst>
                                      </p:cBhvr>
                                      <p:tavLst>
                                        <p:tav tm="0">
                                          <p:val>
                                            <p:strVal val="ppt_x"/>
                                          </p:val>
                                        </p:tav>
                                        <p:tav tm="100000">
                                          <p:val>
                                            <p:strVal val="ppt_x"/>
                                          </p:val>
                                        </p:tav>
                                      </p:tavLst>
                                    </p:anim>
                                    <p:anim calcmode="lin" valueType="num">
                                      <p:cBhvr additive="base">
                                        <p:cTn id="221" dur="3000"/>
                                        <p:tgtEl>
                                          <p:spTgt spid="6"/>
                                        </p:tgtEl>
                                        <p:attrNameLst>
                                          <p:attrName>ppt_y</p:attrName>
                                        </p:attrNameLst>
                                      </p:cBhvr>
                                      <p:tavLst>
                                        <p:tav tm="0">
                                          <p:val>
                                            <p:strVal val="ppt_y"/>
                                          </p:val>
                                        </p:tav>
                                        <p:tav tm="100000">
                                          <p:val>
                                            <p:strVal val="1+ppt_h/2"/>
                                          </p:val>
                                        </p:tav>
                                      </p:tavLst>
                                    </p:anim>
                                    <p:set>
                                      <p:cBhvr>
                                        <p:cTn id="222" dur="1" fill="hold">
                                          <p:stCondLst>
                                            <p:cond delay="2999"/>
                                          </p:stCondLst>
                                        </p:cTn>
                                        <p:tgtEl>
                                          <p:spTgt spid="6"/>
                                        </p:tgtEl>
                                        <p:attrNameLst>
                                          <p:attrName>style.visibility</p:attrName>
                                        </p:attrNameLst>
                                      </p:cBhvr>
                                      <p:to>
                                        <p:strVal val="hidden"/>
                                      </p:to>
                                    </p:set>
                                  </p:childTnLst>
                                </p:cTn>
                              </p:par>
                              <p:par>
                                <p:cTn id="223" presetID="2" presetClass="exit" presetSubtype="4" fill="hold" grpId="3" nodeType="withEffect">
                                  <p:stCondLst>
                                    <p:cond delay="0"/>
                                  </p:stCondLst>
                                  <p:childTnLst>
                                    <p:anim calcmode="lin" valueType="num">
                                      <p:cBhvr additive="base">
                                        <p:cTn id="224" dur="3000"/>
                                        <p:tgtEl>
                                          <p:spTgt spid="7"/>
                                        </p:tgtEl>
                                        <p:attrNameLst>
                                          <p:attrName>ppt_x</p:attrName>
                                        </p:attrNameLst>
                                      </p:cBhvr>
                                      <p:tavLst>
                                        <p:tav tm="0">
                                          <p:val>
                                            <p:strVal val="ppt_x"/>
                                          </p:val>
                                        </p:tav>
                                        <p:tav tm="100000">
                                          <p:val>
                                            <p:strVal val="ppt_x"/>
                                          </p:val>
                                        </p:tav>
                                      </p:tavLst>
                                    </p:anim>
                                    <p:anim calcmode="lin" valueType="num">
                                      <p:cBhvr additive="base">
                                        <p:cTn id="225" dur="3000"/>
                                        <p:tgtEl>
                                          <p:spTgt spid="7"/>
                                        </p:tgtEl>
                                        <p:attrNameLst>
                                          <p:attrName>ppt_y</p:attrName>
                                        </p:attrNameLst>
                                      </p:cBhvr>
                                      <p:tavLst>
                                        <p:tav tm="0">
                                          <p:val>
                                            <p:strVal val="ppt_y"/>
                                          </p:val>
                                        </p:tav>
                                        <p:tav tm="100000">
                                          <p:val>
                                            <p:strVal val="1+ppt_h/2"/>
                                          </p:val>
                                        </p:tav>
                                      </p:tavLst>
                                    </p:anim>
                                    <p:set>
                                      <p:cBhvr>
                                        <p:cTn id="226" dur="1" fill="hold">
                                          <p:stCondLst>
                                            <p:cond delay="2999"/>
                                          </p:stCondLst>
                                        </p:cTn>
                                        <p:tgtEl>
                                          <p:spTgt spid="7"/>
                                        </p:tgtEl>
                                        <p:attrNameLst>
                                          <p:attrName>style.visibility</p:attrName>
                                        </p:attrNameLst>
                                      </p:cBhvr>
                                      <p:to>
                                        <p:strVal val="hidden"/>
                                      </p:to>
                                    </p:set>
                                  </p:childTnLst>
                                </p:cTn>
                              </p:par>
                              <p:par>
                                <p:cTn id="227" presetID="2" presetClass="exit" presetSubtype="4" fill="hold" grpId="3" nodeType="withEffect">
                                  <p:stCondLst>
                                    <p:cond delay="0"/>
                                  </p:stCondLst>
                                  <p:childTnLst>
                                    <p:anim calcmode="lin" valueType="num">
                                      <p:cBhvr additive="base">
                                        <p:cTn id="228" dur="3000"/>
                                        <p:tgtEl>
                                          <p:spTgt spid="8"/>
                                        </p:tgtEl>
                                        <p:attrNameLst>
                                          <p:attrName>ppt_x</p:attrName>
                                        </p:attrNameLst>
                                      </p:cBhvr>
                                      <p:tavLst>
                                        <p:tav tm="0">
                                          <p:val>
                                            <p:strVal val="ppt_x"/>
                                          </p:val>
                                        </p:tav>
                                        <p:tav tm="100000">
                                          <p:val>
                                            <p:strVal val="ppt_x"/>
                                          </p:val>
                                        </p:tav>
                                      </p:tavLst>
                                    </p:anim>
                                    <p:anim calcmode="lin" valueType="num">
                                      <p:cBhvr additive="base">
                                        <p:cTn id="229" dur="3000"/>
                                        <p:tgtEl>
                                          <p:spTgt spid="8"/>
                                        </p:tgtEl>
                                        <p:attrNameLst>
                                          <p:attrName>ppt_y</p:attrName>
                                        </p:attrNameLst>
                                      </p:cBhvr>
                                      <p:tavLst>
                                        <p:tav tm="0">
                                          <p:val>
                                            <p:strVal val="ppt_y"/>
                                          </p:val>
                                        </p:tav>
                                        <p:tav tm="100000">
                                          <p:val>
                                            <p:strVal val="1+ppt_h/2"/>
                                          </p:val>
                                        </p:tav>
                                      </p:tavLst>
                                    </p:anim>
                                    <p:set>
                                      <p:cBhvr>
                                        <p:cTn id="230" dur="1" fill="hold">
                                          <p:stCondLst>
                                            <p:cond delay="2999"/>
                                          </p:stCondLst>
                                        </p:cTn>
                                        <p:tgtEl>
                                          <p:spTgt spid="8"/>
                                        </p:tgtEl>
                                        <p:attrNameLst>
                                          <p:attrName>style.visibility</p:attrName>
                                        </p:attrNameLst>
                                      </p:cBhvr>
                                      <p:to>
                                        <p:strVal val="hidden"/>
                                      </p:to>
                                    </p:set>
                                  </p:childTnLst>
                                </p:cTn>
                              </p:par>
                              <p:par>
                                <p:cTn id="231" presetID="2" presetClass="exit" presetSubtype="4" fill="hold" grpId="3" nodeType="withEffect">
                                  <p:stCondLst>
                                    <p:cond delay="0"/>
                                  </p:stCondLst>
                                  <p:childTnLst>
                                    <p:anim calcmode="lin" valueType="num">
                                      <p:cBhvr additive="base">
                                        <p:cTn id="232" dur="3000"/>
                                        <p:tgtEl>
                                          <p:spTgt spid="9"/>
                                        </p:tgtEl>
                                        <p:attrNameLst>
                                          <p:attrName>ppt_x</p:attrName>
                                        </p:attrNameLst>
                                      </p:cBhvr>
                                      <p:tavLst>
                                        <p:tav tm="0">
                                          <p:val>
                                            <p:strVal val="ppt_x"/>
                                          </p:val>
                                        </p:tav>
                                        <p:tav tm="100000">
                                          <p:val>
                                            <p:strVal val="ppt_x"/>
                                          </p:val>
                                        </p:tav>
                                      </p:tavLst>
                                    </p:anim>
                                    <p:anim calcmode="lin" valueType="num">
                                      <p:cBhvr additive="base">
                                        <p:cTn id="233" dur="3000"/>
                                        <p:tgtEl>
                                          <p:spTgt spid="9"/>
                                        </p:tgtEl>
                                        <p:attrNameLst>
                                          <p:attrName>ppt_y</p:attrName>
                                        </p:attrNameLst>
                                      </p:cBhvr>
                                      <p:tavLst>
                                        <p:tav tm="0">
                                          <p:val>
                                            <p:strVal val="ppt_y"/>
                                          </p:val>
                                        </p:tav>
                                        <p:tav tm="100000">
                                          <p:val>
                                            <p:strVal val="1+ppt_h/2"/>
                                          </p:val>
                                        </p:tav>
                                      </p:tavLst>
                                    </p:anim>
                                    <p:set>
                                      <p:cBhvr>
                                        <p:cTn id="234" dur="1" fill="hold">
                                          <p:stCondLst>
                                            <p:cond delay="2999"/>
                                          </p:stCondLst>
                                        </p:cTn>
                                        <p:tgtEl>
                                          <p:spTgt spid="9"/>
                                        </p:tgtEl>
                                        <p:attrNameLst>
                                          <p:attrName>style.visibility</p:attrName>
                                        </p:attrNameLst>
                                      </p:cBhvr>
                                      <p:to>
                                        <p:strVal val="hidden"/>
                                      </p:to>
                                    </p:set>
                                  </p:childTnLst>
                                </p:cTn>
                              </p:par>
                              <p:par>
                                <p:cTn id="235" presetID="2" presetClass="exit" presetSubtype="4" fill="hold" grpId="3" nodeType="withEffect">
                                  <p:stCondLst>
                                    <p:cond delay="0"/>
                                  </p:stCondLst>
                                  <p:childTnLst>
                                    <p:anim calcmode="lin" valueType="num">
                                      <p:cBhvr additive="base">
                                        <p:cTn id="236" dur="3000"/>
                                        <p:tgtEl>
                                          <p:spTgt spid="10"/>
                                        </p:tgtEl>
                                        <p:attrNameLst>
                                          <p:attrName>ppt_x</p:attrName>
                                        </p:attrNameLst>
                                      </p:cBhvr>
                                      <p:tavLst>
                                        <p:tav tm="0">
                                          <p:val>
                                            <p:strVal val="ppt_x"/>
                                          </p:val>
                                        </p:tav>
                                        <p:tav tm="100000">
                                          <p:val>
                                            <p:strVal val="ppt_x"/>
                                          </p:val>
                                        </p:tav>
                                      </p:tavLst>
                                    </p:anim>
                                    <p:anim calcmode="lin" valueType="num">
                                      <p:cBhvr additive="base">
                                        <p:cTn id="237" dur="3000"/>
                                        <p:tgtEl>
                                          <p:spTgt spid="10"/>
                                        </p:tgtEl>
                                        <p:attrNameLst>
                                          <p:attrName>ppt_y</p:attrName>
                                        </p:attrNameLst>
                                      </p:cBhvr>
                                      <p:tavLst>
                                        <p:tav tm="0">
                                          <p:val>
                                            <p:strVal val="ppt_y"/>
                                          </p:val>
                                        </p:tav>
                                        <p:tav tm="100000">
                                          <p:val>
                                            <p:strVal val="1+ppt_h/2"/>
                                          </p:val>
                                        </p:tav>
                                      </p:tavLst>
                                    </p:anim>
                                    <p:set>
                                      <p:cBhvr>
                                        <p:cTn id="238" dur="1" fill="hold">
                                          <p:stCondLst>
                                            <p:cond delay="2999"/>
                                          </p:stCondLst>
                                        </p:cTn>
                                        <p:tgtEl>
                                          <p:spTgt spid="10"/>
                                        </p:tgtEl>
                                        <p:attrNameLst>
                                          <p:attrName>style.visibility</p:attrName>
                                        </p:attrNameLst>
                                      </p:cBhvr>
                                      <p:to>
                                        <p:strVal val="hidden"/>
                                      </p:to>
                                    </p:set>
                                  </p:childTnLst>
                                </p:cTn>
                              </p:par>
                              <p:par>
                                <p:cTn id="239" presetID="2" presetClass="exit" presetSubtype="4" fill="hold" grpId="3" nodeType="withEffect">
                                  <p:stCondLst>
                                    <p:cond delay="0"/>
                                  </p:stCondLst>
                                  <p:childTnLst>
                                    <p:anim calcmode="lin" valueType="num">
                                      <p:cBhvr additive="base">
                                        <p:cTn id="240" dur="3000"/>
                                        <p:tgtEl>
                                          <p:spTgt spid="11"/>
                                        </p:tgtEl>
                                        <p:attrNameLst>
                                          <p:attrName>ppt_x</p:attrName>
                                        </p:attrNameLst>
                                      </p:cBhvr>
                                      <p:tavLst>
                                        <p:tav tm="0">
                                          <p:val>
                                            <p:strVal val="ppt_x"/>
                                          </p:val>
                                        </p:tav>
                                        <p:tav tm="100000">
                                          <p:val>
                                            <p:strVal val="ppt_x"/>
                                          </p:val>
                                        </p:tav>
                                      </p:tavLst>
                                    </p:anim>
                                    <p:anim calcmode="lin" valueType="num">
                                      <p:cBhvr additive="base">
                                        <p:cTn id="241" dur="3000"/>
                                        <p:tgtEl>
                                          <p:spTgt spid="11"/>
                                        </p:tgtEl>
                                        <p:attrNameLst>
                                          <p:attrName>ppt_y</p:attrName>
                                        </p:attrNameLst>
                                      </p:cBhvr>
                                      <p:tavLst>
                                        <p:tav tm="0">
                                          <p:val>
                                            <p:strVal val="ppt_y"/>
                                          </p:val>
                                        </p:tav>
                                        <p:tav tm="100000">
                                          <p:val>
                                            <p:strVal val="1+ppt_h/2"/>
                                          </p:val>
                                        </p:tav>
                                      </p:tavLst>
                                    </p:anim>
                                    <p:set>
                                      <p:cBhvr>
                                        <p:cTn id="242" dur="1" fill="hold">
                                          <p:stCondLst>
                                            <p:cond delay="2999"/>
                                          </p:stCondLst>
                                        </p:cTn>
                                        <p:tgtEl>
                                          <p:spTgt spid="11"/>
                                        </p:tgtEl>
                                        <p:attrNameLst>
                                          <p:attrName>style.visibility</p:attrName>
                                        </p:attrNameLst>
                                      </p:cBhvr>
                                      <p:to>
                                        <p:strVal val="hidden"/>
                                      </p:to>
                                    </p:set>
                                  </p:childTnLst>
                                </p:cTn>
                              </p:par>
                              <p:par>
                                <p:cTn id="243" presetID="2" presetClass="exit" presetSubtype="4" fill="hold" grpId="3" nodeType="withEffect">
                                  <p:stCondLst>
                                    <p:cond delay="0"/>
                                  </p:stCondLst>
                                  <p:childTnLst>
                                    <p:anim calcmode="lin" valueType="num">
                                      <p:cBhvr additive="base">
                                        <p:cTn id="244" dur="3000"/>
                                        <p:tgtEl>
                                          <p:spTgt spid="12"/>
                                        </p:tgtEl>
                                        <p:attrNameLst>
                                          <p:attrName>ppt_x</p:attrName>
                                        </p:attrNameLst>
                                      </p:cBhvr>
                                      <p:tavLst>
                                        <p:tav tm="0">
                                          <p:val>
                                            <p:strVal val="ppt_x"/>
                                          </p:val>
                                        </p:tav>
                                        <p:tav tm="100000">
                                          <p:val>
                                            <p:strVal val="ppt_x"/>
                                          </p:val>
                                        </p:tav>
                                      </p:tavLst>
                                    </p:anim>
                                    <p:anim calcmode="lin" valueType="num">
                                      <p:cBhvr additive="base">
                                        <p:cTn id="245" dur="3000"/>
                                        <p:tgtEl>
                                          <p:spTgt spid="12"/>
                                        </p:tgtEl>
                                        <p:attrNameLst>
                                          <p:attrName>ppt_y</p:attrName>
                                        </p:attrNameLst>
                                      </p:cBhvr>
                                      <p:tavLst>
                                        <p:tav tm="0">
                                          <p:val>
                                            <p:strVal val="ppt_y"/>
                                          </p:val>
                                        </p:tav>
                                        <p:tav tm="100000">
                                          <p:val>
                                            <p:strVal val="1+ppt_h/2"/>
                                          </p:val>
                                        </p:tav>
                                      </p:tavLst>
                                    </p:anim>
                                    <p:set>
                                      <p:cBhvr>
                                        <p:cTn id="246" dur="1" fill="hold">
                                          <p:stCondLst>
                                            <p:cond delay="2999"/>
                                          </p:stCondLst>
                                        </p:cTn>
                                        <p:tgtEl>
                                          <p:spTgt spid="12"/>
                                        </p:tgtEl>
                                        <p:attrNameLst>
                                          <p:attrName>style.visibility</p:attrName>
                                        </p:attrNameLst>
                                      </p:cBhvr>
                                      <p:to>
                                        <p:strVal val="hidden"/>
                                      </p:to>
                                    </p:set>
                                  </p:childTnLst>
                                </p:cTn>
                              </p:par>
                              <p:par>
                                <p:cTn id="247" presetID="2" presetClass="exit" presetSubtype="4" fill="hold" grpId="3" nodeType="withEffect">
                                  <p:stCondLst>
                                    <p:cond delay="0"/>
                                  </p:stCondLst>
                                  <p:childTnLst>
                                    <p:anim calcmode="lin" valueType="num">
                                      <p:cBhvr additive="base">
                                        <p:cTn id="248" dur="3000"/>
                                        <p:tgtEl>
                                          <p:spTgt spid="13"/>
                                        </p:tgtEl>
                                        <p:attrNameLst>
                                          <p:attrName>ppt_x</p:attrName>
                                        </p:attrNameLst>
                                      </p:cBhvr>
                                      <p:tavLst>
                                        <p:tav tm="0">
                                          <p:val>
                                            <p:strVal val="ppt_x"/>
                                          </p:val>
                                        </p:tav>
                                        <p:tav tm="100000">
                                          <p:val>
                                            <p:strVal val="ppt_x"/>
                                          </p:val>
                                        </p:tav>
                                      </p:tavLst>
                                    </p:anim>
                                    <p:anim calcmode="lin" valueType="num">
                                      <p:cBhvr additive="base">
                                        <p:cTn id="249" dur="3000"/>
                                        <p:tgtEl>
                                          <p:spTgt spid="13"/>
                                        </p:tgtEl>
                                        <p:attrNameLst>
                                          <p:attrName>ppt_y</p:attrName>
                                        </p:attrNameLst>
                                      </p:cBhvr>
                                      <p:tavLst>
                                        <p:tav tm="0">
                                          <p:val>
                                            <p:strVal val="ppt_y"/>
                                          </p:val>
                                        </p:tav>
                                        <p:tav tm="100000">
                                          <p:val>
                                            <p:strVal val="1+ppt_h/2"/>
                                          </p:val>
                                        </p:tav>
                                      </p:tavLst>
                                    </p:anim>
                                    <p:set>
                                      <p:cBhvr>
                                        <p:cTn id="250" dur="1" fill="hold">
                                          <p:stCondLst>
                                            <p:cond delay="2999"/>
                                          </p:stCondLst>
                                        </p:cTn>
                                        <p:tgtEl>
                                          <p:spTgt spid="13"/>
                                        </p:tgtEl>
                                        <p:attrNameLst>
                                          <p:attrName>style.visibility</p:attrName>
                                        </p:attrNameLst>
                                      </p:cBhvr>
                                      <p:to>
                                        <p:strVal val="hidden"/>
                                      </p:to>
                                    </p:set>
                                  </p:childTnLst>
                                </p:cTn>
                              </p:par>
                              <p:par>
                                <p:cTn id="251" presetID="2" presetClass="exit" presetSubtype="4" fill="hold" grpId="3" nodeType="withEffect">
                                  <p:stCondLst>
                                    <p:cond delay="0"/>
                                  </p:stCondLst>
                                  <p:childTnLst>
                                    <p:anim calcmode="lin" valueType="num">
                                      <p:cBhvr additive="base">
                                        <p:cTn id="252" dur="3000"/>
                                        <p:tgtEl>
                                          <p:spTgt spid="14"/>
                                        </p:tgtEl>
                                        <p:attrNameLst>
                                          <p:attrName>ppt_x</p:attrName>
                                        </p:attrNameLst>
                                      </p:cBhvr>
                                      <p:tavLst>
                                        <p:tav tm="0">
                                          <p:val>
                                            <p:strVal val="ppt_x"/>
                                          </p:val>
                                        </p:tav>
                                        <p:tav tm="100000">
                                          <p:val>
                                            <p:strVal val="ppt_x"/>
                                          </p:val>
                                        </p:tav>
                                      </p:tavLst>
                                    </p:anim>
                                    <p:anim calcmode="lin" valueType="num">
                                      <p:cBhvr additive="base">
                                        <p:cTn id="253" dur="3000"/>
                                        <p:tgtEl>
                                          <p:spTgt spid="14"/>
                                        </p:tgtEl>
                                        <p:attrNameLst>
                                          <p:attrName>ppt_y</p:attrName>
                                        </p:attrNameLst>
                                      </p:cBhvr>
                                      <p:tavLst>
                                        <p:tav tm="0">
                                          <p:val>
                                            <p:strVal val="ppt_y"/>
                                          </p:val>
                                        </p:tav>
                                        <p:tav tm="100000">
                                          <p:val>
                                            <p:strVal val="1+ppt_h/2"/>
                                          </p:val>
                                        </p:tav>
                                      </p:tavLst>
                                    </p:anim>
                                    <p:set>
                                      <p:cBhvr>
                                        <p:cTn id="254" dur="1" fill="hold">
                                          <p:stCondLst>
                                            <p:cond delay="2999"/>
                                          </p:stCondLst>
                                        </p:cTn>
                                        <p:tgtEl>
                                          <p:spTgt spid="14"/>
                                        </p:tgtEl>
                                        <p:attrNameLst>
                                          <p:attrName>style.visibility</p:attrName>
                                        </p:attrNameLst>
                                      </p:cBhvr>
                                      <p:to>
                                        <p:strVal val="hidden"/>
                                      </p:to>
                                    </p:set>
                                  </p:childTnLst>
                                </p:cTn>
                              </p:par>
                              <p:par>
                                <p:cTn id="255" presetID="2" presetClass="exit" presetSubtype="4" fill="hold" grpId="3" nodeType="withEffect">
                                  <p:stCondLst>
                                    <p:cond delay="0"/>
                                  </p:stCondLst>
                                  <p:childTnLst>
                                    <p:anim calcmode="lin" valueType="num">
                                      <p:cBhvr additive="base">
                                        <p:cTn id="256" dur="3000"/>
                                        <p:tgtEl>
                                          <p:spTgt spid="15"/>
                                        </p:tgtEl>
                                        <p:attrNameLst>
                                          <p:attrName>ppt_x</p:attrName>
                                        </p:attrNameLst>
                                      </p:cBhvr>
                                      <p:tavLst>
                                        <p:tav tm="0">
                                          <p:val>
                                            <p:strVal val="ppt_x"/>
                                          </p:val>
                                        </p:tav>
                                        <p:tav tm="100000">
                                          <p:val>
                                            <p:strVal val="ppt_x"/>
                                          </p:val>
                                        </p:tav>
                                      </p:tavLst>
                                    </p:anim>
                                    <p:anim calcmode="lin" valueType="num">
                                      <p:cBhvr additive="base">
                                        <p:cTn id="257" dur="3000"/>
                                        <p:tgtEl>
                                          <p:spTgt spid="15"/>
                                        </p:tgtEl>
                                        <p:attrNameLst>
                                          <p:attrName>ppt_y</p:attrName>
                                        </p:attrNameLst>
                                      </p:cBhvr>
                                      <p:tavLst>
                                        <p:tav tm="0">
                                          <p:val>
                                            <p:strVal val="ppt_y"/>
                                          </p:val>
                                        </p:tav>
                                        <p:tav tm="100000">
                                          <p:val>
                                            <p:strVal val="1+ppt_h/2"/>
                                          </p:val>
                                        </p:tav>
                                      </p:tavLst>
                                    </p:anim>
                                    <p:set>
                                      <p:cBhvr>
                                        <p:cTn id="258" dur="1" fill="hold">
                                          <p:stCondLst>
                                            <p:cond delay="2999"/>
                                          </p:stCondLst>
                                        </p:cTn>
                                        <p:tgtEl>
                                          <p:spTgt spid="15"/>
                                        </p:tgtEl>
                                        <p:attrNameLst>
                                          <p:attrName>style.visibility</p:attrName>
                                        </p:attrNameLst>
                                      </p:cBhvr>
                                      <p:to>
                                        <p:strVal val="hidden"/>
                                      </p:to>
                                    </p:set>
                                  </p:childTnLst>
                                </p:cTn>
                              </p:par>
                              <p:par>
                                <p:cTn id="259" presetID="2" presetClass="exit" presetSubtype="4" fill="hold" grpId="3" nodeType="withEffect">
                                  <p:stCondLst>
                                    <p:cond delay="0"/>
                                  </p:stCondLst>
                                  <p:childTnLst>
                                    <p:anim calcmode="lin" valueType="num">
                                      <p:cBhvr additive="base">
                                        <p:cTn id="260" dur="3000"/>
                                        <p:tgtEl>
                                          <p:spTgt spid="16"/>
                                        </p:tgtEl>
                                        <p:attrNameLst>
                                          <p:attrName>ppt_x</p:attrName>
                                        </p:attrNameLst>
                                      </p:cBhvr>
                                      <p:tavLst>
                                        <p:tav tm="0">
                                          <p:val>
                                            <p:strVal val="ppt_x"/>
                                          </p:val>
                                        </p:tav>
                                        <p:tav tm="100000">
                                          <p:val>
                                            <p:strVal val="ppt_x"/>
                                          </p:val>
                                        </p:tav>
                                      </p:tavLst>
                                    </p:anim>
                                    <p:anim calcmode="lin" valueType="num">
                                      <p:cBhvr additive="base">
                                        <p:cTn id="261" dur="3000"/>
                                        <p:tgtEl>
                                          <p:spTgt spid="16"/>
                                        </p:tgtEl>
                                        <p:attrNameLst>
                                          <p:attrName>ppt_y</p:attrName>
                                        </p:attrNameLst>
                                      </p:cBhvr>
                                      <p:tavLst>
                                        <p:tav tm="0">
                                          <p:val>
                                            <p:strVal val="ppt_y"/>
                                          </p:val>
                                        </p:tav>
                                        <p:tav tm="100000">
                                          <p:val>
                                            <p:strVal val="1+ppt_h/2"/>
                                          </p:val>
                                        </p:tav>
                                      </p:tavLst>
                                    </p:anim>
                                    <p:set>
                                      <p:cBhvr>
                                        <p:cTn id="262" dur="1" fill="hold">
                                          <p:stCondLst>
                                            <p:cond delay="2999"/>
                                          </p:stCondLst>
                                        </p:cTn>
                                        <p:tgtEl>
                                          <p:spTgt spid="16"/>
                                        </p:tgtEl>
                                        <p:attrNameLst>
                                          <p:attrName>style.visibility</p:attrName>
                                        </p:attrNameLst>
                                      </p:cBhvr>
                                      <p:to>
                                        <p:strVal val="hidden"/>
                                      </p:to>
                                    </p:set>
                                  </p:childTnLst>
                                </p:cTn>
                              </p:par>
                              <p:par>
                                <p:cTn id="263" presetID="2" presetClass="exit" presetSubtype="4" fill="hold" grpId="3" nodeType="withEffect">
                                  <p:stCondLst>
                                    <p:cond delay="0"/>
                                  </p:stCondLst>
                                  <p:childTnLst>
                                    <p:anim calcmode="lin" valueType="num">
                                      <p:cBhvr additive="base">
                                        <p:cTn id="264" dur="3000"/>
                                        <p:tgtEl>
                                          <p:spTgt spid="17"/>
                                        </p:tgtEl>
                                        <p:attrNameLst>
                                          <p:attrName>ppt_x</p:attrName>
                                        </p:attrNameLst>
                                      </p:cBhvr>
                                      <p:tavLst>
                                        <p:tav tm="0">
                                          <p:val>
                                            <p:strVal val="ppt_x"/>
                                          </p:val>
                                        </p:tav>
                                        <p:tav tm="100000">
                                          <p:val>
                                            <p:strVal val="ppt_x"/>
                                          </p:val>
                                        </p:tav>
                                      </p:tavLst>
                                    </p:anim>
                                    <p:anim calcmode="lin" valueType="num">
                                      <p:cBhvr additive="base">
                                        <p:cTn id="265" dur="3000"/>
                                        <p:tgtEl>
                                          <p:spTgt spid="17"/>
                                        </p:tgtEl>
                                        <p:attrNameLst>
                                          <p:attrName>ppt_y</p:attrName>
                                        </p:attrNameLst>
                                      </p:cBhvr>
                                      <p:tavLst>
                                        <p:tav tm="0">
                                          <p:val>
                                            <p:strVal val="ppt_y"/>
                                          </p:val>
                                        </p:tav>
                                        <p:tav tm="100000">
                                          <p:val>
                                            <p:strVal val="1+ppt_h/2"/>
                                          </p:val>
                                        </p:tav>
                                      </p:tavLst>
                                    </p:anim>
                                    <p:set>
                                      <p:cBhvr>
                                        <p:cTn id="266" dur="1" fill="hold">
                                          <p:stCondLst>
                                            <p:cond delay="2999"/>
                                          </p:stCondLst>
                                        </p:cTn>
                                        <p:tgtEl>
                                          <p:spTgt spid="17"/>
                                        </p:tgtEl>
                                        <p:attrNameLst>
                                          <p:attrName>style.visibility</p:attrName>
                                        </p:attrNameLst>
                                      </p:cBhvr>
                                      <p:to>
                                        <p:strVal val="hidden"/>
                                      </p:to>
                                    </p:set>
                                  </p:childTnLst>
                                </p:cTn>
                              </p:par>
                              <p:par>
                                <p:cTn id="267" presetID="2" presetClass="exit" presetSubtype="4" fill="hold" grpId="3" nodeType="withEffect">
                                  <p:stCondLst>
                                    <p:cond delay="0"/>
                                  </p:stCondLst>
                                  <p:childTnLst>
                                    <p:anim calcmode="lin" valueType="num">
                                      <p:cBhvr additive="base">
                                        <p:cTn id="268" dur="3000"/>
                                        <p:tgtEl>
                                          <p:spTgt spid="18"/>
                                        </p:tgtEl>
                                        <p:attrNameLst>
                                          <p:attrName>ppt_x</p:attrName>
                                        </p:attrNameLst>
                                      </p:cBhvr>
                                      <p:tavLst>
                                        <p:tav tm="0">
                                          <p:val>
                                            <p:strVal val="ppt_x"/>
                                          </p:val>
                                        </p:tav>
                                        <p:tav tm="100000">
                                          <p:val>
                                            <p:strVal val="ppt_x"/>
                                          </p:val>
                                        </p:tav>
                                      </p:tavLst>
                                    </p:anim>
                                    <p:anim calcmode="lin" valueType="num">
                                      <p:cBhvr additive="base">
                                        <p:cTn id="269" dur="3000"/>
                                        <p:tgtEl>
                                          <p:spTgt spid="18"/>
                                        </p:tgtEl>
                                        <p:attrNameLst>
                                          <p:attrName>ppt_y</p:attrName>
                                        </p:attrNameLst>
                                      </p:cBhvr>
                                      <p:tavLst>
                                        <p:tav tm="0">
                                          <p:val>
                                            <p:strVal val="ppt_y"/>
                                          </p:val>
                                        </p:tav>
                                        <p:tav tm="100000">
                                          <p:val>
                                            <p:strVal val="1+ppt_h/2"/>
                                          </p:val>
                                        </p:tav>
                                      </p:tavLst>
                                    </p:anim>
                                    <p:set>
                                      <p:cBhvr>
                                        <p:cTn id="270" dur="1" fill="hold">
                                          <p:stCondLst>
                                            <p:cond delay="2999"/>
                                          </p:stCondLst>
                                        </p:cTn>
                                        <p:tgtEl>
                                          <p:spTgt spid="18"/>
                                        </p:tgtEl>
                                        <p:attrNameLst>
                                          <p:attrName>style.visibility</p:attrName>
                                        </p:attrNameLst>
                                      </p:cBhvr>
                                      <p:to>
                                        <p:strVal val="hidden"/>
                                      </p:to>
                                    </p:set>
                                  </p:childTnLst>
                                </p:cTn>
                              </p:par>
                              <p:par>
                                <p:cTn id="271" presetID="2" presetClass="exit" presetSubtype="4" fill="hold" grpId="3" nodeType="withEffect">
                                  <p:stCondLst>
                                    <p:cond delay="0"/>
                                  </p:stCondLst>
                                  <p:childTnLst>
                                    <p:anim calcmode="lin" valueType="num">
                                      <p:cBhvr additive="base">
                                        <p:cTn id="272" dur="3000"/>
                                        <p:tgtEl>
                                          <p:spTgt spid="19"/>
                                        </p:tgtEl>
                                        <p:attrNameLst>
                                          <p:attrName>ppt_x</p:attrName>
                                        </p:attrNameLst>
                                      </p:cBhvr>
                                      <p:tavLst>
                                        <p:tav tm="0">
                                          <p:val>
                                            <p:strVal val="ppt_x"/>
                                          </p:val>
                                        </p:tav>
                                        <p:tav tm="100000">
                                          <p:val>
                                            <p:strVal val="ppt_x"/>
                                          </p:val>
                                        </p:tav>
                                      </p:tavLst>
                                    </p:anim>
                                    <p:anim calcmode="lin" valueType="num">
                                      <p:cBhvr additive="base">
                                        <p:cTn id="273" dur="3000"/>
                                        <p:tgtEl>
                                          <p:spTgt spid="19"/>
                                        </p:tgtEl>
                                        <p:attrNameLst>
                                          <p:attrName>ppt_y</p:attrName>
                                        </p:attrNameLst>
                                      </p:cBhvr>
                                      <p:tavLst>
                                        <p:tav tm="0">
                                          <p:val>
                                            <p:strVal val="ppt_y"/>
                                          </p:val>
                                        </p:tav>
                                        <p:tav tm="100000">
                                          <p:val>
                                            <p:strVal val="1+ppt_h/2"/>
                                          </p:val>
                                        </p:tav>
                                      </p:tavLst>
                                    </p:anim>
                                    <p:set>
                                      <p:cBhvr>
                                        <p:cTn id="274" dur="1" fill="hold">
                                          <p:stCondLst>
                                            <p:cond delay="2999"/>
                                          </p:stCondLst>
                                        </p:cTn>
                                        <p:tgtEl>
                                          <p:spTgt spid="19"/>
                                        </p:tgtEl>
                                        <p:attrNameLst>
                                          <p:attrName>style.visibility</p:attrName>
                                        </p:attrNameLst>
                                      </p:cBhvr>
                                      <p:to>
                                        <p:strVal val="hidden"/>
                                      </p:to>
                                    </p:set>
                                  </p:childTnLst>
                                </p:cTn>
                              </p:par>
                              <p:par>
                                <p:cTn id="275" presetID="2" presetClass="exit" presetSubtype="4" fill="hold" grpId="3" nodeType="withEffect">
                                  <p:stCondLst>
                                    <p:cond delay="0"/>
                                  </p:stCondLst>
                                  <p:childTnLst>
                                    <p:anim calcmode="lin" valueType="num">
                                      <p:cBhvr additive="base">
                                        <p:cTn id="276" dur="3000"/>
                                        <p:tgtEl>
                                          <p:spTgt spid="20"/>
                                        </p:tgtEl>
                                        <p:attrNameLst>
                                          <p:attrName>ppt_x</p:attrName>
                                        </p:attrNameLst>
                                      </p:cBhvr>
                                      <p:tavLst>
                                        <p:tav tm="0">
                                          <p:val>
                                            <p:strVal val="ppt_x"/>
                                          </p:val>
                                        </p:tav>
                                        <p:tav tm="100000">
                                          <p:val>
                                            <p:strVal val="ppt_x"/>
                                          </p:val>
                                        </p:tav>
                                      </p:tavLst>
                                    </p:anim>
                                    <p:anim calcmode="lin" valueType="num">
                                      <p:cBhvr additive="base">
                                        <p:cTn id="277" dur="3000"/>
                                        <p:tgtEl>
                                          <p:spTgt spid="20"/>
                                        </p:tgtEl>
                                        <p:attrNameLst>
                                          <p:attrName>ppt_y</p:attrName>
                                        </p:attrNameLst>
                                      </p:cBhvr>
                                      <p:tavLst>
                                        <p:tav tm="0">
                                          <p:val>
                                            <p:strVal val="ppt_y"/>
                                          </p:val>
                                        </p:tav>
                                        <p:tav tm="100000">
                                          <p:val>
                                            <p:strVal val="1+ppt_h/2"/>
                                          </p:val>
                                        </p:tav>
                                      </p:tavLst>
                                    </p:anim>
                                    <p:set>
                                      <p:cBhvr>
                                        <p:cTn id="278" dur="1" fill="hold">
                                          <p:stCondLst>
                                            <p:cond delay="2999"/>
                                          </p:stCondLst>
                                        </p:cTn>
                                        <p:tgtEl>
                                          <p:spTgt spid="20"/>
                                        </p:tgtEl>
                                        <p:attrNameLst>
                                          <p:attrName>style.visibility</p:attrName>
                                        </p:attrNameLst>
                                      </p:cBhvr>
                                      <p:to>
                                        <p:strVal val="hidden"/>
                                      </p:to>
                                    </p:set>
                                  </p:childTnLst>
                                </p:cTn>
                              </p:par>
                              <p:par>
                                <p:cTn id="279" presetID="2" presetClass="exit" presetSubtype="4" fill="hold" grpId="3" nodeType="withEffect">
                                  <p:stCondLst>
                                    <p:cond delay="0"/>
                                  </p:stCondLst>
                                  <p:childTnLst>
                                    <p:anim calcmode="lin" valueType="num">
                                      <p:cBhvr additive="base">
                                        <p:cTn id="280" dur="3000"/>
                                        <p:tgtEl>
                                          <p:spTgt spid="21"/>
                                        </p:tgtEl>
                                        <p:attrNameLst>
                                          <p:attrName>ppt_x</p:attrName>
                                        </p:attrNameLst>
                                      </p:cBhvr>
                                      <p:tavLst>
                                        <p:tav tm="0">
                                          <p:val>
                                            <p:strVal val="ppt_x"/>
                                          </p:val>
                                        </p:tav>
                                        <p:tav tm="100000">
                                          <p:val>
                                            <p:strVal val="ppt_x"/>
                                          </p:val>
                                        </p:tav>
                                      </p:tavLst>
                                    </p:anim>
                                    <p:anim calcmode="lin" valueType="num">
                                      <p:cBhvr additive="base">
                                        <p:cTn id="281" dur="3000"/>
                                        <p:tgtEl>
                                          <p:spTgt spid="21"/>
                                        </p:tgtEl>
                                        <p:attrNameLst>
                                          <p:attrName>ppt_y</p:attrName>
                                        </p:attrNameLst>
                                      </p:cBhvr>
                                      <p:tavLst>
                                        <p:tav tm="0">
                                          <p:val>
                                            <p:strVal val="ppt_y"/>
                                          </p:val>
                                        </p:tav>
                                        <p:tav tm="100000">
                                          <p:val>
                                            <p:strVal val="1+ppt_h/2"/>
                                          </p:val>
                                        </p:tav>
                                      </p:tavLst>
                                    </p:anim>
                                    <p:set>
                                      <p:cBhvr>
                                        <p:cTn id="282" dur="1" fill="hold">
                                          <p:stCondLst>
                                            <p:cond delay="2999"/>
                                          </p:stCondLst>
                                        </p:cTn>
                                        <p:tgtEl>
                                          <p:spTgt spid="21"/>
                                        </p:tgtEl>
                                        <p:attrNameLst>
                                          <p:attrName>style.visibility</p:attrName>
                                        </p:attrNameLst>
                                      </p:cBhvr>
                                      <p:to>
                                        <p:strVal val="hidden"/>
                                      </p:to>
                                    </p:set>
                                  </p:childTnLst>
                                </p:cTn>
                              </p:par>
                              <p:par>
                                <p:cTn id="283" presetID="2" presetClass="exit" presetSubtype="4" fill="hold" grpId="3" nodeType="withEffect">
                                  <p:stCondLst>
                                    <p:cond delay="0"/>
                                  </p:stCondLst>
                                  <p:childTnLst>
                                    <p:anim calcmode="lin" valueType="num">
                                      <p:cBhvr additive="base">
                                        <p:cTn id="284" dur="3000"/>
                                        <p:tgtEl>
                                          <p:spTgt spid="22"/>
                                        </p:tgtEl>
                                        <p:attrNameLst>
                                          <p:attrName>ppt_x</p:attrName>
                                        </p:attrNameLst>
                                      </p:cBhvr>
                                      <p:tavLst>
                                        <p:tav tm="0">
                                          <p:val>
                                            <p:strVal val="ppt_x"/>
                                          </p:val>
                                        </p:tav>
                                        <p:tav tm="100000">
                                          <p:val>
                                            <p:strVal val="ppt_x"/>
                                          </p:val>
                                        </p:tav>
                                      </p:tavLst>
                                    </p:anim>
                                    <p:anim calcmode="lin" valueType="num">
                                      <p:cBhvr additive="base">
                                        <p:cTn id="285" dur="3000"/>
                                        <p:tgtEl>
                                          <p:spTgt spid="22"/>
                                        </p:tgtEl>
                                        <p:attrNameLst>
                                          <p:attrName>ppt_y</p:attrName>
                                        </p:attrNameLst>
                                      </p:cBhvr>
                                      <p:tavLst>
                                        <p:tav tm="0">
                                          <p:val>
                                            <p:strVal val="ppt_y"/>
                                          </p:val>
                                        </p:tav>
                                        <p:tav tm="100000">
                                          <p:val>
                                            <p:strVal val="1+ppt_h/2"/>
                                          </p:val>
                                        </p:tav>
                                      </p:tavLst>
                                    </p:anim>
                                    <p:set>
                                      <p:cBhvr>
                                        <p:cTn id="286" dur="1" fill="hold">
                                          <p:stCondLst>
                                            <p:cond delay="2999"/>
                                          </p:stCondLst>
                                        </p:cTn>
                                        <p:tgtEl>
                                          <p:spTgt spid="22"/>
                                        </p:tgtEl>
                                        <p:attrNameLst>
                                          <p:attrName>style.visibility</p:attrName>
                                        </p:attrNameLst>
                                      </p:cBhvr>
                                      <p:to>
                                        <p:strVal val="hidden"/>
                                      </p:to>
                                    </p:set>
                                  </p:childTnLst>
                                </p:cTn>
                              </p:par>
                              <p:par>
                                <p:cTn id="287" presetID="2" presetClass="exit" presetSubtype="4" fill="hold" grpId="3" nodeType="withEffect">
                                  <p:stCondLst>
                                    <p:cond delay="0"/>
                                  </p:stCondLst>
                                  <p:childTnLst>
                                    <p:anim calcmode="lin" valueType="num">
                                      <p:cBhvr additive="base">
                                        <p:cTn id="288" dur="3000"/>
                                        <p:tgtEl>
                                          <p:spTgt spid="23"/>
                                        </p:tgtEl>
                                        <p:attrNameLst>
                                          <p:attrName>ppt_x</p:attrName>
                                        </p:attrNameLst>
                                      </p:cBhvr>
                                      <p:tavLst>
                                        <p:tav tm="0">
                                          <p:val>
                                            <p:strVal val="ppt_x"/>
                                          </p:val>
                                        </p:tav>
                                        <p:tav tm="100000">
                                          <p:val>
                                            <p:strVal val="ppt_x"/>
                                          </p:val>
                                        </p:tav>
                                      </p:tavLst>
                                    </p:anim>
                                    <p:anim calcmode="lin" valueType="num">
                                      <p:cBhvr additive="base">
                                        <p:cTn id="289" dur="3000"/>
                                        <p:tgtEl>
                                          <p:spTgt spid="23"/>
                                        </p:tgtEl>
                                        <p:attrNameLst>
                                          <p:attrName>ppt_y</p:attrName>
                                        </p:attrNameLst>
                                      </p:cBhvr>
                                      <p:tavLst>
                                        <p:tav tm="0">
                                          <p:val>
                                            <p:strVal val="ppt_y"/>
                                          </p:val>
                                        </p:tav>
                                        <p:tav tm="100000">
                                          <p:val>
                                            <p:strVal val="1+ppt_h/2"/>
                                          </p:val>
                                        </p:tav>
                                      </p:tavLst>
                                    </p:anim>
                                    <p:set>
                                      <p:cBhvr>
                                        <p:cTn id="290" dur="1" fill="hold">
                                          <p:stCondLst>
                                            <p:cond delay="2999"/>
                                          </p:stCondLst>
                                        </p:cTn>
                                        <p:tgtEl>
                                          <p:spTgt spid="23"/>
                                        </p:tgtEl>
                                        <p:attrNameLst>
                                          <p:attrName>style.visibility</p:attrName>
                                        </p:attrNameLst>
                                      </p:cBhvr>
                                      <p:to>
                                        <p:strVal val="hidden"/>
                                      </p:to>
                                    </p:set>
                                  </p:childTnLst>
                                </p:cTn>
                              </p:par>
                              <p:par>
                                <p:cTn id="291" presetID="2" presetClass="exit" presetSubtype="4" fill="hold" grpId="3" nodeType="withEffect">
                                  <p:stCondLst>
                                    <p:cond delay="0"/>
                                  </p:stCondLst>
                                  <p:childTnLst>
                                    <p:anim calcmode="lin" valueType="num">
                                      <p:cBhvr additive="base">
                                        <p:cTn id="292" dur="3000"/>
                                        <p:tgtEl>
                                          <p:spTgt spid="24"/>
                                        </p:tgtEl>
                                        <p:attrNameLst>
                                          <p:attrName>ppt_x</p:attrName>
                                        </p:attrNameLst>
                                      </p:cBhvr>
                                      <p:tavLst>
                                        <p:tav tm="0">
                                          <p:val>
                                            <p:strVal val="ppt_x"/>
                                          </p:val>
                                        </p:tav>
                                        <p:tav tm="100000">
                                          <p:val>
                                            <p:strVal val="ppt_x"/>
                                          </p:val>
                                        </p:tav>
                                      </p:tavLst>
                                    </p:anim>
                                    <p:anim calcmode="lin" valueType="num">
                                      <p:cBhvr additive="base">
                                        <p:cTn id="293" dur="3000"/>
                                        <p:tgtEl>
                                          <p:spTgt spid="24"/>
                                        </p:tgtEl>
                                        <p:attrNameLst>
                                          <p:attrName>ppt_y</p:attrName>
                                        </p:attrNameLst>
                                      </p:cBhvr>
                                      <p:tavLst>
                                        <p:tav tm="0">
                                          <p:val>
                                            <p:strVal val="ppt_y"/>
                                          </p:val>
                                        </p:tav>
                                        <p:tav tm="100000">
                                          <p:val>
                                            <p:strVal val="1+ppt_h/2"/>
                                          </p:val>
                                        </p:tav>
                                      </p:tavLst>
                                    </p:anim>
                                    <p:set>
                                      <p:cBhvr>
                                        <p:cTn id="294" dur="1" fill="hold">
                                          <p:stCondLst>
                                            <p:cond delay="2999"/>
                                          </p:stCondLst>
                                        </p:cTn>
                                        <p:tgtEl>
                                          <p:spTgt spid="24"/>
                                        </p:tgtEl>
                                        <p:attrNameLst>
                                          <p:attrName>style.visibility</p:attrName>
                                        </p:attrNameLst>
                                      </p:cBhvr>
                                      <p:to>
                                        <p:strVal val="hidden"/>
                                      </p:to>
                                    </p:set>
                                  </p:childTnLst>
                                </p:cTn>
                              </p:par>
                              <p:par>
                                <p:cTn id="295" presetID="3" presetClass="exit" presetSubtype="5" fill="hold" grpId="4" nodeType="withEffect">
                                  <p:stCondLst>
                                    <p:cond delay="0"/>
                                  </p:stCondLst>
                                  <p:childTnLst>
                                    <p:animEffect transition="out" filter="blinds(vertical)">
                                      <p:cBhvr>
                                        <p:cTn id="296" dur="3000"/>
                                        <p:tgtEl>
                                          <p:spTgt spid="3"/>
                                        </p:tgtEl>
                                      </p:cBhvr>
                                    </p:animEffect>
                                    <p:set>
                                      <p:cBhvr>
                                        <p:cTn id="297" dur="1" fill="hold">
                                          <p:stCondLst>
                                            <p:cond delay="2999"/>
                                          </p:stCondLst>
                                        </p:cTn>
                                        <p:tgtEl>
                                          <p:spTgt spid="3"/>
                                        </p:tgtEl>
                                        <p:attrNameLst>
                                          <p:attrName>style.visibility</p:attrName>
                                        </p:attrNameLst>
                                      </p:cBhvr>
                                      <p:to>
                                        <p:strVal val="hidden"/>
                                      </p:to>
                                    </p:set>
                                  </p:childTnLst>
                                </p:cTn>
                              </p:par>
                              <p:par>
                                <p:cTn id="298" presetID="3" presetClass="exit" presetSubtype="5" fill="hold" grpId="4" nodeType="withEffect">
                                  <p:stCondLst>
                                    <p:cond delay="0"/>
                                  </p:stCondLst>
                                  <p:childTnLst>
                                    <p:animEffect transition="out" filter="blinds(vertical)">
                                      <p:cBhvr>
                                        <p:cTn id="299" dur="3000"/>
                                        <p:tgtEl>
                                          <p:spTgt spid="4"/>
                                        </p:tgtEl>
                                      </p:cBhvr>
                                    </p:animEffect>
                                    <p:set>
                                      <p:cBhvr>
                                        <p:cTn id="300" dur="1" fill="hold">
                                          <p:stCondLst>
                                            <p:cond delay="2999"/>
                                          </p:stCondLst>
                                        </p:cTn>
                                        <p:tgtEl>
                                          <p:spTgt spid="4"/>
                                        </p:tgtEl>
                                        <p:attrNameLst>
                                          <p:attrName>style.visibility</p:attrName>
                                        </p:attrNameLst>
                                      </p:cBhvr>
                                      <p:to>
                                        <p:strVal val="hidden"/>
                                      </p:to>
                                    </p:set>
                                  </p:childTnLst>
                                </p:cTn>
                              </p:par>
                              <p:par>
                                <p:cTn id="301" presetID="3" presetClass="exit" presetSubtype="5" fill="hold" grpId="4" nodeType="withEffect">
                                  <p:stCondLst>
                                    <p:cond delay="0"/>
                                  </p:stCondLst>
                                  <p:childTnLst>
                                    <p:animEffect transition="out" filter="blinds(vertical)">
                                      <p:cBhvr>
                                        <p:cTn id="302" dur="3000"/>
                                        <p:tgtEl>
                                          <p:spTgt spid="5"/>
                                        </p:tgtEl>
                                      </p:cBhvr>
                                    </p:animEffect>
                                    <p:set>
                                      <p:cBhvr>
                                        <p:cTn id="303" dur="1" fill="hold">
                                          <p:stCondLst>
                                            <p:cond delay="2999"/>
                                          </p:stCondLst>
                                        </p:cTn>
                                        <p:tgtEl>
                                          <p:spTgt spid="5"/>
                                        </p:tgtEl>
                                        <p:attrNameLst>
                                          <p:attrName>style.visibility</p:attrName>
                                        </p:attrNameLst>
                                      </p:cBhvr>
                                      <p:to>
                                        <p:strVal val="hidden"/>
                                      </p:to>
                                    </p:set>
                                  </p:childTnLst>
                                </p:cTn>
                              </p:par>
                              <p:par>
                                <p:cTn id="304" presetID="3" presetClass="exit" presetSubtype="5" fill="hold" grpId="4" nodeType="withEffect">
                                  <p:stCondLst>
                                    <p:cond delay="0"/>
                                  </p:stCondLst>
                                  <p:childTnLst>
                                    <p:animEffect transition="out" filter="blinds(vertical)">
                                      <p:cBhvr>
                                        <p:cTn id="305" dur="3000"/>
                                        <p:tgtEl>
                                          <p:spTgt spid="6"/>
                                        </p:tgtEl>
                                      </p:cBhvr>
                                    </p:animEffect>
                                    <p:set>
                                      <p:cBhvr>
                                        <p:cTn id="306" dur="1" fill="hold">
                                          <p:stCondLst>
                                            <p:cond delay="2999"/>
                                          </p:stCondLst>
                                        </p:cTn>
                                        <p:tgtEl>
                                          <p:spTgt spid="6"/>
                                        </p:tgtEl>
                                        <p:attrNameLst>
                                          <p:attrName>style.visibility</p:attrName>
                                        </p:attrNameLst>
                                      </p:cBhvr>
                                      <p:to>
                                        <p:strVal val="hidden"/>
                                      </p:to>
                                    </p:set>
                                  </p:childTnLst>
                                </p:cTn>
                              </p:par>
                              <p:par>
                                <p:cTn id="307" presetID="3" presetClass="exit" presetSubtype="5" fill="hold" grpId="4" nodeType="withEffect">
                                  <p:stCondLst>
                                    <p:cond delay="0"/>
                                  </p:stCondLst>
                                  <p:childTnLst>
                                    <p:animEffect transition="out" filter="blinds(vertical)">
                                      <p:cBhvr>
                                        <p:cTn id="308" dur="3000"/>
                                        <p:tgtEl>
                                          <p:spTgt spid="7"/>
                                        </p:tgtEl>
                                      </p:cBhvr>
                                    </p:animEffect>
                                    <p:set>
                                      <p:cBhvr>
                                        <p:cTn id="309" dur="1" fill="hold">
                                          <p:stCondLst>
                                            <p:cond delay="2999"/>
                                          </p:stCondLst>
                                        </p:cTn>
                                        <p:tgtEl>
                                          <p:spTgt spid="7"/>
                                        </p:tgtEl>
                                        <p:attrNameLst>
                                          <p:attrName>style.visibility</p:attrName>
                                        </p:attrNameLst>
                                      </p:cBhvr>
                                      <p:to>
                                        <p:strVal val="hidden"/>
                                      </p:to>
                                    </p:set>
                                  </p:childTnLst>
                                </p:cTn>
                              </p:par>
                              <p:par>
                                <p:cTn id="310" presetID="3" presetClass="exit" presetSubtype="5" fill="hold" grpId="4" nodeType="withEffect">
                                  <p:stCondLst>
                                    <p:cond delay="0"/>
                                  </p:stCondLst>
                                  <p:childTnLst>
                                    <p:animEffect transition="out" filter="blinds(vertical)">
                                      <p:cBhvr>
                                        <p:cTn id="311" dur="3000"/>
                                        <p:tgtEl>
                                          <p:spTgt spid="8"/>
                                        </p:tgtEl>
                                      </p:cBhvr>
                                    </p:animEffect>
                                    <p:set>
                                      <p:cBhvr>
                                        <p:cTn id="312" dur="1" fill="hold">
                                          <p:stCondLst>
                                            <p:cond delay="2999"/>
                                          </p:stCondLst>
                                        </p:cTn>
                                        <p:tgtEl>
                                          <p:spTgt spid="8"/>
                                        </p:tgtEl>
                                        <p:attrNameLst>
                                          <p:attrName>style.visibility</p:attrName>
                                        </p:attrNameLst>
                                      </p:cBhvr>
                                      <p:to>
                                        <p:strVal val="hidden"/>
                                      </p:to>
                                    </p:set>
                                  </p:childTnLst>
                                </p:cTn>
                              </p:par>
                              <p:par>
                                <p:cTn id="313" presetID="3" presetClass="exit" presetSubtype="5" fill="hold" grpId="4" nodeType="withEffect">
                                  <p:stCondLst>
                                    <p:cond delay="0"/>
                                  </p:stCondLst>
                                  <p:childTnLst>
                                    <p:animEffect transition="out" filter="blinds(vertical)">
                                      <p:cBhvr>
                                        <p:cTn id="314" dur="3000"/>
                                        <p:tgtEl>
                                          <p:spTgt spid="9"/>
                                        </p:tgtEl>
                                      </p:cBhvr>
                                    </p:animEffect>
                                    <p:set>
                                      <p:cBhvr>
                                        <p:cTn id="315" dur="1" fill="hold">
                                          <p:stCondLst>
                                            <p:cond delay="2999"/>
                                          </p:stCondLst>
                                        </p:cTn>
                                        <p:tgtEl>
                                          <p:spTgt spid="9"/>
                                        </p:tgtEl>
                                        <p:attrNameLst>
                                          <p:attrName>style.visibility</p:attrName>
                                        </p:attrNameLst>
                                      </p:cBhvr>
                                      <p:to>
                                        <p:strVal val="hidden"/>
                                      </p:to>
                                    </p:set>
                                  </p:childTnLst>
                                </p:cTn>
                              </p:par>
                              <p:par>
                                <p:cTn id="316" presetID="3" presetClass="exit" presetSubtype="5" fill="hold" grpId="4" nodeType="withEffect">
                                  <p:stCondLst>
                                    <p:cond delay="0"/>
                                  </p:stCondLst>
                                  <p:childTnLst>
                                    <p:animEffect transition="out" filter="blinds(vertical)">
                                      <p:cBhvr>
                                        <p:cTn id="317" dur="3000"/>
                                        <p:tgtEl>
                                          <p:spTgt spid="10"/>
                                        </p:tgtEl>
                                      </p:cBhvr>
                                    </p:animEffect>
                                    <p:set>
                                      <p:cBhvr>
                                        <p:cTn id="318" dur="1" fill="hold">
                                          <p:stCondLst>
                                            <p:cond delay="2999"/>
                                          </p:stCondLst>
                                        </p:cTn>
                                        <p:tgtEl>
                                          <p:spTgt spid="10"/>
                                        </p:tgtEl>
                                        <p:attrNameLst>
                                          <p:attrName>style.visibility</p:attrName>
                                        </p:attrNameLst>
                                      </p:cBhvr>
                                      <p:to>
                                        <p:strVal val="hidden"/>
                                      </p:to>
                                    </p:set>
                                  </p:childTnLst>
                                </p:cTn>
                              </p:par>
                              <p:par>
                                <p:cTn id="319" presetID="3" presetClass="exit" presetSubtype="5" fill="hold" grpId="4" nodeType="withEffect">
                                  <p:stCondLst>
                                    <p:cond delay="0"/>
                                  </p:stCondLst>
                                  <p:childTnLst>
                                    <p:animEffect transition="out" filter="blinds(vertical)">
                                      <p:cBhvr>
                                        <p:cTn id="320" dur="3000"/>
                                        <p:tgtEl>
                                          <p:spTgt spid="11"/>
                                        </p:tgtEl>
                                      </p:cBhvr>
                                    </p:animEffect>
                                    <p:set>
                                      <p:cBhvr>
                                        <p:cTn id="321" dur="1" fill="hold">
                                          <p:stCondLst>
                                            <p:cond delay="2999"/>
                                          </p:stCondLst>
                                        </p:cTn>
                                        <p:tgtEl>
                                          <p:spTgt spid="11"/>
                                        </p:tgtEl>
                                        <p:attrNameLst>
                                          <p:attrName>style.visibility</p:attrName>
                                        </p:attrNameLst>
                                      </p:cBhvr>
                                      <p:to>
                                        <p:strVal val="hidden"/>
                                      </p:to>
                                    </p:set>
                                  </p:childTnLst>
                                </p:cTn>
                              </p:par>
                              <p:par>
                                <p:cTn id="322" presetID="3" presetClass="exit" presetSubtype="5" fill="hold" grpId="4" nodeType="withEffect">
                                  <p:stCondLst>
                                    <p:cond delay="0"/>
                                  </p:stCondLst>
                                  <p:childTnLst>
                                    <p:animEffect transition="out" filter="blinds(vertical)">
                                      <p:cBhvr>
                                        <p:cTn id="323" dur="3000"/>
                                        <p:tgtEl>
                                          <p:spTgt spid="12"/>
                                        </p:tgtEl>
                                      </p:cBhvr>
                                    </p:animEffect>
                                    <p:set>
                                      <p:cBhvr>
                                        <p:cTn id="324" dur="1" fill="hold">
                                          <p:stCondLst>
                                            <p:cond delay="2999"/>
                                          </p:stCondLst>
                                        </p:cTn>
                                        <p:tgtEl>
                                          <p:spTgt spid="12"/>
                                        </p:tgtEl>
                                        <p:attrNameLst>
                                          <p:attrName>style.visibility</p:attrName>
                                        </p:attrNameLst>
                                      </p:cBhvr>
                                      <p:to>
                                        <p:strVal val="hidden"/>
                                      </p:to>
                                    </p:set>
                                  </p:childTnLst>
                                </p:cTn>
                              </p:par>
                              <p:par>
                                <p:cTn id="325" presetID="3" presetClass="exit" presetSubtype="5" fill="hold" grpId="4" nodeType="withEffect">
                                  <p:stCondLst>
                                    <p:cond delay="0"/>
                                  </p:stCondLst>
                                  <p:childTnLst>
                                    <p:animEffect transition="out" filter="blinds(vertical)">
                                      <p:cBhvr>
                                        <p:cTn id="326" dur="3000"/>
                                        <p:tgtEl>
                                          <p:spTgt spid="13"/>
                                        </p:tgtEl>
                                      </p:cBhvr>
                                    </p:animEffect>
                                    <p:set>
                                      <p:cBhvr>
                                        <p:cTn id="327" dur="1" fill="hold">
                                          <p:stCondLst>
                                            <p:cond delay="2999"/>
                                          </p:stCondLst>
                                        </p:cTn>
                                        <p:tgtEl>
                                          <p:spTgt spid="13"/>
                                        </p:tgtEl>
                                        <p:attrNameLst>
                                          <p:attrName>style.visibility</p:attrName>
                                        </p:attrNameLst>
                                      </p:cBhvr>
                                      <p:to>
                                        <p:strVal val="hidden"/>
                                      </p:to>
                                    </p:set>
                                  </p:childTnLst>
                                </p:cTn>
                              </p:par>
                              <p:par>
                                <p:cTn id="328" presetID="3" presetClass="exit" presetSubtype="5" fill="hold" grpId="4" nodeType="withEffect">
                                  <p:stCondLst>
                                    <p:cond delay="0"/>
                                  </p:stCondLst>
                                  <p:childTnLst>
                                    <p:animEffect transition="out" filter="blinds(vertical)">
                                      <p:cBhvr>
                                        <p:cTn id="329" dur="3000"/>
                                        <p:tgtEl>
                                          <p:spTgt spid="14"/>
                                        </p:tgtEl>
                                      </p:cBhvr>
                                    </p:animEffect>
                                    <p:set>
                                      <p:cBhvr>
                                        <p:cTn id="330" dur="1" fill="hold">
                                          <p:stCondLst>
                                            <p:cond delay="2999"/>
                                          </p:stCondLst>
                                        </p:cTn>
                                        <p:tgtEl>
                                          <p:spTgt spid="14"/>
                                        </p:tgtEl>
                                        <p:attrNameLst>
                                          <p:attrName>style.visibility</p:attrName>
                                        </p:attrNameLst>
                                      </p:cBhvr>
                                      <p:to>
                                        <p:strVal val="hidden"/>
                                      </p:to>
                                    </p:set>
                                  </p:childTnLst>
                                </p:cTn>
                              </p:par>
                              <p:par>
                                <p:cTn id="331" presetID="3" presetClass="exit" presetSubtype="5" fill="hold" grpId="4" nodeType="withEffect">
                                  <p:stCondLst>
                                    <p:cond delay="0"/>
                                  </p:stCondLst>
                                  <p:childTnLst>
                                    <p:animEffect transition="out" filter="blinds(vertical)">
                                      <p:cBhvr>
                                        <p:cTn id="332" dur="3000"/>
                                        <p:tgtEl>
                                          <p:spTgt spid="15"/>
                                        </p:tgtEl>
                                      </p:cBhvr>
                                    </p:animEffect>
                                    <p:set>
                                      <p:cBhvr>
                                        <p:cTn id="333" dur="1" fill="hold">
                                          <p:stCondLst>
                                            <p:cond delay="2999"/>
                                          </p:stCondLst>
                                        </p:cTn>
                                        <p:tgtEl>
                                          <p:spTgt spid="15"/>
                                        </p:tgtEl>
                                        <p:attrNameLst>
                                          <p:attrName>style.visibility</p:attrName>
                                        </p:attrNameLst>
                                      </p:cBhvr>
                                      <p:to>
                                        <p:strVal val="hidden"/>
                                      </p:to>
                                    </p:set>
                                  </p:childTnLst>
                                </p:cTn>
                              </p:par>
                              <p:par>
                                <p:cTn id="334" presetID="3" presetClass="exit" presetSubtype="5" fill="hold" grpId="4" nodeType="withEffect">
                                  <p:stCondLst>
                                    <p:cond delay="0"/>
                                  </p:stCondLst>
                                  <p:childTnLst>
                                    <p:animEffect transition="out" filter="blinds(vertical)">
                                      <p:cBhvr>
                                        <p:cTn id="335" dur="3000"/>
                                        <p:tgtEl>
                                          <p:spTgt spid="16"/>
                                        </p:tgtEl>
                                      </p:cBhvr>
                                    </p:animEffect>
                                    <p:set>
                                      <p:cBhvr>
                                        <p:cTn id="336" dur="1" fill="hold">
                                          <p:stCondLst>
                                            <p:cond delay="2999"/>
                                          </p:stCondLst>
                                        </p:cTn>
                                        <p:tgtEl>
                                          <p:spTgt spid="16"/>
                                        </p:tgtEl>
                                        <p:attrNameLst>
                                          <p:attrName>style.visibility</p:attrName>
                                        </p:attrNameLst>
                                      </p:cBhvr>
                                      <p:to>
                                        <p:strVal val="hidden"/>
                                      </p:to>
                                    </p:set>
                                  </p:childTnLst>
                                </p:cTn>
                              </p:par>
                              <p:par>
                                <p:cTn id="337" presetID="3" presetClass="exit" presetSubtype="5" fill="hold" grpId="4" nodeType="withEffect">
                                  <p:stCondLst>
                                    <p:cond delay="0"/>
                                  </p:stCondLst>
                                  <p:childTnLst>
                                    <p:animEffect transition="out" filter="blinds(vertical)">
                                      <p:cBhvr>
                                        <p:cTn id="338" dur="3000"/>
                                        <p:tgtEl>
                                          <p:spTgt spid="17"/>
                                        </p:tgtEl>
                                      </p:cBhvr>
                                    </p:animEffect>
                                    <p:set>
                                      <p:cBhvr>
                                        <p:cTn id="339" dur="1" fill="hold">
                                          <p:stCondLst>
                                            <p:cond delay="2999"/>
                                          </p:stCondLst>
                                        </p:cTn>
                                        <p:tgtEl>
                                          <p:spTgt spid="17"/>
                                        </p:tgtEl>
                                        <p:attrNameLst>
                                          <p:attrName>style.visibility</p:attrName>
                                        </p:attrNameLst>
                                      </p:cBhvr>
                                      <p:to>
                                        <p:strVal val="hidden"/>
                                      </p:to>
                                    </p:set>
                                  </p:childTnLst>
                                </p:cTn>
                              </p:par>
                              <p:par>
                                <p:cTn id="340" presetID="3" presetClass="exit" presetSubtype="5" fill="hold" grpId="4" nodeType="withEffect">
                                  <p:stCondLst>
                                    <p:cond delay="0"/>
                                  </p:stCondLst>
                                  <p:childTnLst>
                                    <p:animEffect transition="out" filter="blinds(vertical)">
                                      <p:cBhvr>
                                        <p:cTn id="341" dur="3000"/>
                                        <p:tgtEl>
                                          <p:spTgt spid="18"/>
                                        </p:tgtEl>
                                      </p:cBhvr>
                                    </p:animEffect>
                                    <p:set>
                                      <p:cBhvr>
                                        <p:cTn id="342" dur="1" fill="hold">
                                          <p:stCondLst>
                                            <p:cond delay="2999"/>
                                          </p:stCondLst>
                                        </p:cTn>
                                        <p:tgtEl>
                                          <p:spTgt spid="18"/>
                                        </p:tgtEl>
                                        <p:attrNameLst>
                                          <p:attrName>style.visibility</p:attrName>
                                        </p:attrNameLst>
                                      </p:cBhvr>
                                      <p:to>
                                        <p:strVal val="hidden"/>
                                      </p:to>
                                    </p:set>
                                  </p:childTnLst>
                                </p:cTn>
                              </p:par>
                              <p:par>
                                <p:cTn id="343" presetID="3" presetClass="exit" presetSubtype="5" fill="hold" grpId="4" nodeType="withEffect">
                                  <p:stCondLst>
                                    <p:cond delay="0"/>
                                  </p:stCondLst>
                                  <p:childTnLst>
                                    <p:animEffect transition="out" filter="blinds(vertical)">
                                      <p:cBhvr>
                                        <p:cTn id="344" dur="3000"/>
                                        <p:tgtEl>
                                          <p:spTgt spid="19"/>
                                        </p:tgtEl>
                                      </p:cBhvr>
                                    </p:animEffect>
                                    <p:set>
                                      <p:cBhvr>
                                        <p:cTn id="345" dur="1" fill="hold">
                                          <p:stCondLst>
                                            <p:cond delay="2999"/>
                                          </p:stCondLst>
                                        </p:cTn>
                                        <p:tgtEl>
                                          <p:spTgt spid="19"/>
                                        </p:tgtEl>
                                        <p:attrNameLst>
                                          <p:attrName>style.visibility</p:attrName>
                                        </p:attrNameLst>
                                      </p:cBhvr>
                                      <p:to>
                                        <p:strVal val="hidden"/>
                                      </p:to>
                                    </p:set>
                                  </p:childTnLst>
                                </p:cTn>
                              </p:par>
                              <p:par>
                                <p:cTn id="346" presetID="3" presetClass="exit" presetSubtype="5" fill="hold" grpId="4" nodeType="withEffect">
                                  <p:stCondLst>
                                    <p:cond delay="0"/>
                                  </p:stCondLst>
                                  <p:childTnLst>
                                    <p:animEffect transition="out" filter="blinds(vertical)">
                                      <p:cBhvr>
                                        <p:cTn id="347" dur="3000"/>
                                        <p:tgtEl>
                                          <p:spTgt spid="20"/>
                                        </p:tgtEl>
                                      </p:cBhvr>
                                    </p:animEffect>
                                    <p:set>
                                      <p:cBhvr>
                                        <p:cTn id="348" dur="1" fill="hold">
                                          <p:stCondLst>
                                            <p:cond delay="2999"/>
                                          </p:stCondLst>
                                        </p:cTn>
                                        <p:tgtEl>
                                          <p:spTgt spid="20"/>
                                        </p:tgtEl>
                                        <p:attrNameLst>
                                          <p:attrName>style.visibility</p:attrName>
                                        </p:attrNameLst>
                                      </p:cBhvr>
                                      <p:to>
                                        <p:strVal val="hidden"/>
                                      </p:to>
                                    </p:set>
                                  </p:childTnLst>
                                </p:cTn>
                              </p:par>
                              <p:par>
                                <p:cTn id="349" presetID="3" presetClass="exit" presetSubtype="5" fill="hold" grpId="4" nodeType="withEffect">
                                  <p:stCondLst>
                                    <p:cond delay="0"/>
                                  </p:stCondLst>
                                  <p:childTnLst>
                                    <p:animEffect transition="out" filter="blinds(vertical)">
                                      <p:cBhvr>
                                        <p:cTn id="350" dur="3000"/>
                                        <p:tgtEl>
                                          <p:spTgt spid="21"/>
                                        </p:tgtEl>
                                      </p:cBhvr>
                                    </p:animEffect>
                                    <p:set>
                                      <p:cBhvr>
                                        <p:cTn id="351" dur="1" fill="hold">
                                          <p:stCondLst>
                                            <p:cond delay="2999"/>
                                          </p:stCondLst>
                                        </p:cTn>
                                        <p:tgtEl>
                                          <p:spTgt spid="21"/>
                                        </p:tgtEl>
                                        <p:attrNameLst>
                                          <p:attrName>style.visibility</p:attrName>
                                        </p:attrNameLst>
                                      </p:cBhvr>
                                      <p:to>
                                        <p:strVal val="hidden"/>
                                      </p:to>
                                    </p:set>
                                  </p:childTnLst>
                                </p:cTn>
                              </p:par>
                              <p:par>
                                <p:cTn id="352" presetID="3" presetClass="exit" presetSubtype="5" fill="hold" grpId="4" nodeType="withEffect">
                                  <p:stCondLst>
                                    <p:cond delay="0"/>
                                  </p:stCondLst>
                                  <p:childTnLst>
                                    <p:animEffect transition="out" filter="blinds(vertical)">
                                      <p:cBhvr>
                                        <p:cTn id="353" dur="3000"/>
                                        <p:tgtEl>
                                          <p:spTgt spid="22"/>
                                        </p:tgtEl>
                                      </p:cBhvr>
                                    </p:animEffect>
                                    <p:set>
                                      <p:cBhvr>
                                        <p:cTn id="354" dur="1" fill="hold">
                                          <p:stCondLst>
                                            <p:cond delay="2999"/>
                                          </p:stCondLst>
                                        </p:cTn>
                                        <p:tgtEl>
                                          <p:spTgt spid="22"/>
                                        </p:tgtEl>
                                        <p:attrNameLst>
                                          <p:attrName>style.visibility</p:attrName>
                                        </p:attrNameLst>
                                      </p:cBhvr>
                                      <p:to>
                                        <p:strVal val="hidden"/>
                                      </p:to>
                                    </p:set>
                                  </p:childTnLst>
                                </p:cTn>
                              </p:par>
                              <p:par>
                                <p:cTn id="355" presetID="3" presetClass="exit" presetSubtype="5" fill="hold" grpId="4" nodeType="withEffect">
                                  <p:stCondLst>
                                    <p:cond delay="0"/>
                                  </p:stCondLst>
                                  <p:childTnLst>
                                    <p:animEffect transition="out" filter="blinds(vertical)">
                                      <p:cBhvr>
                                        <p:cTn id="356" dur="3000"/>
                                        <p:tgtEl>
                                          <p:spTgt spid="23"/>
                                        </p:tgtEl>
                                      </p:cBhvr>
                                    </p:animEffect>
                                    <p:set>
                                      <p:cBhvr>
                                        <p:cTn id="357" dur="1" fill="hold">
                                          <p:stCondLst>
                                            <p:cond delay="2999"/>
                                          </p:stCondLst>
                                        </p:cTn>
                                        <p:tgtEl>
                                          <p:spTgt spid="23"/>
                                        </p:tgtEl>
                                        <p:attrNameLst>
                                          <p:attrName>style.visibility</p:attrName>
                                        </p:attrNameLst>
                                      </p:cBhvr>
                                      <p:to>
                                        <p:strVal val="hidden"/>
                                      </p:to>
                                    </p:set>
                                  </p:childTnLst>
                                </p:cTn>
                              </p:par>
                              <p:par>
                                <p:cTn id="358" presetID="3" presetClass="exit" presetSubtype="5" fill="hold" grpId="4" nodeType="withEffect">
                                  <p:stCondLst>
                                    <p:cond delay="0"/>
                                  </p:stCondLst>
                                  <p:childTnLst>
                                    <p:animEffect transition="out" filter="blinds(vertical)">
                                      <p:cBhvr>
                                        <p:cTn id="359" dur="3000"/>
                                        <p:tgtEl>
                                          <p:spTgt spid="24"/>
                                        </p:tgtEl>
                                      </p:cBhvr>
                                    </p:animEffect>
                                    <p:set>
                                      <p:cBhvr>
                                        <p:cTn id="360" dur="1" fill="hold">
                                          <p:stCondLst>
                                            <p:cond delay="2999"/>
                                          </p:stCondLst>
                                        </p:cTn>
                                        <p:tgtEl>
                                          <p:spTgt spid="24"/>
                                        </p:tgtEl>
                                        <p:attrNameLst>
                                          <p:attrName>style.visibility</p:attrName>
                                        </p:attrNameLst>
                                      </p:cBhvr>
                                      <p:to>
                                        <p:strVal val="hidden"/>
                                      </p:to>
                                    </p:set>
                                  </p:childTnLst>
                                </p:cTn>
                              </p:par>
                              <p:par>
                                <p:cTn id="361" presetID="19" presetClass="exit" presetSubtype="5" fill="hold" grpId="5" nodeType="withEffect">
                                  <p:stCondLst>
                                    <p:cond delay="0"/>
                                  </p:stCondLst>
                                  <p:childTnLst>
                                    <p:anim calcmode="lin" valueType="num">
                                      <p:cBhvr>
                                        <p:cTn id="362" dur="3000"/>
                                        <p:tgtEl>
                                          <p:spTgt spid="3"/>
                                        </p:tgtEl>
                                        <p:attrNameLst>
                                          <p:attrName>ppt_w</p:attrName>
                                        </p:attrNameLst>
                                      </p:cBhvr>
                                      <p:tavLst>
                                        <p:tav tm="0">
                                          <p:val>
                                            <p:strVal val="ppt_w"/>
                                          </p:val>
                                        </p:tav>
                                        <p:tav tm="100000">
                                          <p:val>
                                            <p:strVal val="ppt_w"/>
                                          </p:val>
                                        </p:tav>
                                      </p:tavLst>
                                    </p:anim>
                                    <p:anim calcmode="lin" valueType="num">
                                      <p:cBhvr>
                                        <p:cTn id="36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3"/>
                                        </p:tgtEl>
                                        <p:attrNameLst>
                                          <p:attrName>style.visibility</p:attrName>
                                        </p:attrNameLst>
                                      </p:cBhvr>
                                      <p:to>
                                        <p:strVal val="hidden"/>
                                      </p:to>
                                    </p:set>
                                  </p:childTnLst>
                                </p:cTn>
                              </p:par>
                              <p:par>
                                <p:cTn id="365" presetID="19" presetClass="exit" presetSubtype="5" fill="hold" grpId="5" nodeType="withEffect">
                                  <p:stCondLst>
                                    <p:cond delay="0"/>
                                  </p:stCondLst>
                                  <p:childTnLst>
                                    <p:anim calcmode="lin" valueType="num">
                                      <p:cBhvr>
                                        <p:cTn id="366" dur="3000"/>
                                        <p:tgtEl>
                                          <p:spTgt spid="4"/>
                                        </p:tgtEl>
                                        <p:attrNameLst>
                                          <p:attrName>ppt_w</p:attrName>
                                        </p:attrNameLst>
                                      </p:cBhvr>
                                      <p:tavLst>
                                        <p:tav tm="0">
                                          <p:val>
                                            <p:strVal val="ppt_w"/>
                                          </p:val>
                                        </p:tav>
                                        <p:tav tm="100000">
                                          <p:val>
                                            <p:strVal val="ppt_w"/>
                                          </p:val>
                                        </p:tav>
                                      </p:tavLst>
                                    </p:anim>
                                    <p:anim calcmode="lin" valueType="num">
                                      <p:cBhvr>
                                        <p:cTn id="36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4"/>
                                        </p:tgtEl>
                                        <p:attrNameLst>
                                          <p:attrName>style.visibility</p:attrName>
                                        </p:attrNameLst>
                                      </p:cBhvr>
                                      <p:to>
                                        <p:strVal val="hidden"/>
                                      </p:to>
                                    </p:set>
                                  </p:childTnLst>
                                </p:cTn>
                              </p:par>
                              <p:par>
                                <p:cTn id="369" presetID="19" presetClass="exit" presetSubtype="5" fill="hold" grpId="5" nodeType="withEffect">
                                  <p:stCondLst>
                                    <p:cond delay="0"/>
                                  </p:stCondLst>
                                  <p:childTnLst>
                                    <p:anim calcmode="lin" valueType="num">
                                      <p:cBhvr>
                                        <p:cTn id="370" dur="3000"/>
                                        <p:tgtEl>
                                          <p:spTgt spid="5"/>
                                        </p:tgtEl>
                                        <p:attrNameLst>
                                          <p:attrName>ppt_w</p:attrName>
                                        </p:attrNameLst>
                                      </p:cBhvr>
                                      <p:tavLst>
                                        <p:tav tm="0">
                                          <p:val>
                                            <p:strVal val="ppt_w"/>
                                          </p:val>
                                        </p:tav>
                                        <p:tav tm="100000">
                                          <p:val>
                                            <p:strVal val="ppt_w"/>
                                          </p:val>
                                        </p:tav>
                                      </p:tavLst>
                                    </p:anim>
                                    <p:anim calcmode="lin" valueType="num">
                                      <p:cBhvr>
                                        <p:cTn id="37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5"/>
                                        </p:tgtEl>
                                        <p:attrNameLst>
                                          <p:attrName>style.visibility</p:attrName>
                                        </p:attrNameLst>
                                      </p:cBhvr>
                                      <p:to>
                                        <p:strVal val="hidden"/>
                                      </p:to>
                                    </p:set>
                                  </p:childTnLst>
                                </p:cTn>
                              </p:par>
                              <p:par>
                                <p:cTn id="373" presetID="19" presetClass="exit" presetSubtype="5" fill="hold" grpId="5" nodeType="withEffect">
                                  <p:stCondLst>
                                    <p:cond delay="0"/>
                                  </p:stCondLst>
                                  <p:childTnLst>
                                    <p:anim calcmode="lin" valueType="num">
                                      <p:cBhvr>
                                        <p:cTn id="374" dur="3000"/>
                                        <p:tgtEl>
                                          <p:spTgt spid="6"/>
                                        </p:tgtEl>
                                        <p:attrNameLst>
                                          <p:attrName>ppt_w</p:attrName>
                                        </p:attrNameLst>
                                      </p:cBhvr>
                                      <p:tavLst>
                                        <p:tav tm="0">
                                          <p:val>
                                            <p:strVal val="ppt_w"/>
                                          </p:val>
                                        </p:tav>
                                        <p:tav tm="100000">
                                          <p:val>
                                            <p:strVal val="ppt_w"/>
                                          </p:val>
                                        </p:tav>
                                      </p:tavLst>
                                    </p:anim>
                                    <p:anim calcmode="lin" valueType="num">
                                      <p:cBhvr>
                                        <p:cTn id="37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5" fill="hold" grpId="5" nodeType="withEffect">
                                  <p:stCondLst>
                                    <p:cond delay="0"/>
                                  </p:stCondLst>
                                  <p:childTnLst>
                                    <p:anim calcmode="lin" valueType="num">
                                      <p:cBhvr>
                                        <p:cTn id="378" dur="3000"/>
                                        <p:tgtEl>
                                          <p:spTgt spid="7"/>
                                        </p:tgtEl>
                                        <p:attrNameLst>
                                          <p:attrName>ppt_w</p:attrName>
                                        </p:attrNameLst>
                                      </p:cBhvr>
                                      <p:tavLst>
                                        <p:tav tm="0">
                                          <p:val>
                                            <p:strVal val="ppt_w"/>
                                          </p:val>
                                        </p:tav>
                                        <p:tav tm="100000">
                                          <p:val>
                                            <p:strVal val="ppt_w"/>
                                          </p:val>
                                        </p:tav>
                                      </p:tavLst>
                                    </p:anim>
                                    <p:anim calcmode="lin" valueType="num">
                                      <p:cBhvr>
                                        <p:cTn id="37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7"/>
                                        </p:tgtEl>
                                        <p:attrNameLst>
                                          <p:attrName>style.visibility</p:attrName>
                                        </p:attrNameLst>
                                      </p:cBhvr>
                                      <p:to>
                                        <p:strVal val="hidden"/>
                                      </p:to>
                                    </p:set>
                                  </p:childTnLst>
                                </p:cTn>
                              </p:par>
                              <p:par>
                                <p:cTn id="381" presetID="19" presetClass="exit" presetSubtype="5" fill="hold" grpId="5" nodeType="withEffect">
                                  <p:stCondLst>
                                    <p:cond delay="0"/>
                                  </p:stCondLst>
                                  <p:childTnLst>
                                    <p:anim calcmode="lin" valueType="num">
                                      <p:cBhvr>
                                        <p:cTn id="382" dur="3000"/>
                                        <p:tgtEl>
                                          <p:spTgt spid="8"/>
                                        </p:tgtEl>
                                        <p:attrNameLst>
                                          <p:attrName>ppt_w</p:attrName>
                                        </p:attrNameLst>
                                      </p:cBhvr>
                                      <p:tavLst>
                                        <p:tav tm="0">
                                          <p:val>
                                            <p:strVal val="ppt_w"/>
                                          </p:val>
                                        </p:tav>
                                        <p:tav tm="100000">
                                          <p:val>
                                            <p:strVal val="ppt_w"/>
                                          </p:val>
                                        </p:tav>
                                      </p:tavLst>
                                    </p:anim>
                                    <p:anim calcmode="lin" valueType="num">
                                      <p:cBhvr>
                                        <p:cTn id="38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8"/>
                                        </p:tgtEl>
                                        <p:attrNameLst>
                                          <p:attrName>style.visibility</p:attrName>
                                        </p:attrNameLst>
                                      </p:cBhvr>
                                      <p:to>
                                        <p:strVal val="hidden"/>
                                      </p:to>
                                    </p:set>
                                  </p:childTnLst>
                                </p:cTn>
                              </p:par>
                              <p:par>
                                <p:cTn id="385" presetID="19" presetClass="exit" presetSubtype="5" fill="hold" grpId="5" nodeType="withEffect">
                                  <p:stCondLst>
                                    <p:cond delay="0"/>
                                  </p:stCondLst>
                                  <p:childTnLst>
                                    <p:anim calcmode="lin" valueType="num">
                                      <p:cBhvr>
                                        <p:cTn id="386" dur="3000"/>
                                        <p:tgtEl>
                                          <p:spTgt spid="9"/>
                                        </p:tgtEl>
                                        <p:attrNameLst>
                                          <p:attrName>ppt_w</p:attrName>
                                        </p:attrNameLst>
                                      </p:cBhvr>
                                      <p:tavLst>
                                        <p:tav tm="0">
                                          <p:val>
                                            <p:strVal val="ppt_w"/>
                                          </p:val>
                                        </p:tav>
                                        <p:tav tm="100000">
                                          <p:val>
                                            <p:strVal val="ppt_w"/>
                                          </p:val>
                                        </p:tav>
                                      </p:tavLst>
                                    </p:anim>
                                    <p:anim calcmode="lin" valueType="num">
                                      <p:cBhvr>
                                        <p:cTn id="38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9"/>
                                        </p:tgtEl>
                                        <p:attrNameLst>
                                          <p:attrName>style.visibility</p:attrName>
                                        </p:attrNameLst>
                                      </p:cBhvr>
                                      <p:to>
                                        <p:strVal val="hidden"/>
                                      </p:to>
                                    </p:set>
                                  </p:childTnLst>
                                </p:cTn>
                              </p:par>
                              <p:par>
                                <p:cTn id="389" presetID="19" presetClass="exit" presetSubtype="5" fill="hold" grpId="5" nodeType="withEffect">
                                  <p:stCondLst>
                                    <p:cond delay="0"/>
                                  </p:stCondLst>
                                  <p:childTnLst>
                                    <p:anim calcmode="lin" valueType="num">
                                      <p:cBhvr>
                                        <p:cTn id="390" dur="3000"/>
                                        <p:tgtEl>
                                          <p:spTgt spid="10"/>
                                        </p:tgtEl>
                                        <p:attrNameLst>
                                          <p:attrName>ppt_w</p:attrName>
                                        </p:attrNameLst>
                                      </p:cBhvr>
                                      <p:tavLst>
                                        <p:tav tm="0">
                                          <p:val>
                                            <p:strVal val="ppt_w"/>
                                          </p:val>
                                        </p:tav>
                                        <p:tav tm="100000">
                                          <p:val>
                                            <p:strVal val="ppt_w"/>
                                          </p:val>
                                        </p:tav>
                                      </p:tavLst>
                                    </p:anim>
                                    <p:anim calcmode="lin" valueType="num">
                                      <p:cBhvr>
                                        <p:cTn id="39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10"/>
                                        </p:tgtEl>
                                        <p:attrNameLst>
                                          <p:attrName>style.visibility</p:attrName>
                                        </p:attrNameLst>
                                      </p:cBhvr>
                                      <p:to>
                                        <p:strVal val="hidden"/>
                                      </p:to>
                                    </p:set>
                                  </p:childTnLst>
                                </p:cTn>
                              </p:par>
                              <p:par>
                                <p:cTn id="393" presetID="19" presetClass="exit" presetSubtype="5" fill="hold" grpId="5" nodeType="withEffect">
                                  <p:stCondLst>
                                    <p:cond delay="0"/>
                                  </p:stCondLst>
                                  <p:childTnLst>
                                    <p:anim calcmode="lin" valueType="num">
                                      <p:cBhvr>
                                        <p:cTn id="394" dur="3000"/>
                                        <p:tgtEl>
                                          <p:spTgt spid="11"/>
                                        </p:tgtEl>
                                        <p:attrNameLst>
                                          <p:attrName>ppt_w</p:attrName>
                                        </p:attrNameLst>
                                      </p:cBhvr>
                                      <p:tavLst>
                                        <p:tav tm="0">
                                          <p:val>
                                            <p:strVal val="ppt_w"/>
                                          </p:val>
                                        </p:tav>
                                        <p:tav tm="100000">
                                          <p:val>
                                            <p:strVal val="ppt_w"/>
                                          </p:val>
                                        </p:tav>
                                      </p:tavLst>
                                    </p:anim>
                                    <p:anim calcmode="lin" valueType="num">
                                      <p:cBhvr>
                                        <p:cTn id="39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1"/>
                                        </p:tgtEl>
                                        <p:attrNameLst>
                                          <p:attrName>style.visibility</p:attrName>
                                        </p:attrNameLst>
                                      </p:cBhvr>
                                      <p:to>
                                        <p:strVal val="hidden"/>
                                      </p:to>
                                    </p:set>
                                  </p:childTnLst>
                                </p:cTn>
                              </p:par>
                              <p:par>
                                <p:cTn id="397" presetID="19" presetClass="exit" presetSubtype="5" fill="hold" grpId="5" nodeType="withEffect">
                                  <p:stCondLst>
                                    <p:cond delay="0"/>
                                  </p:stCondLst>
                                  <p:childTnLst>
                                    <p:anim calcmode="lin" valueType="num">
                                      <p:cBhvr>
                                        <p:cTn id="398" dur="3000"/>
                                        <p:tgtEl>
                                          <p:spTgt spid="12"/>
                                        </p:tgtEl>
                                        <p:attrNameLst>
                                          <p:attrName>ppt_w</p:attrName>
                                        </p:attrNameLst>
                                      </p:cBhvr>
                                      <p:tavLst>
                                        <p:tav tm="0">
                                          <p:val>
                                            <p:strVal val="ppt_w"/>
                                          </p:val>
                                        </p:tav>
                                        <p:tav tm="100000">
                                          <p:val>
                                            <p:strVal val="ppt_w"/>
                                          </p:val>
                                        </p:tav>
                                      </p:tavLst>
                                    </p:anim>
                                    <p:anim calcmode="lin" valueType="num">
                                      <p:cBhvr>
                                        <p:cTn id="39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2"/>
                                        </p:tgtEl>
                                        <p:attrNameLst>
                                          <p:attrName>style.visibility</p:attrName>
                                        </p:attrNameLst>
                                      </p:cBhvr>
                                      <p:to>
                                        <p:strVal val="hidden"/>
                                      </p:to>
                                    </p:set>
                                  </p:childTnLst>
                                </p:cTn>
                              </p:par>
                              <p:par>
                                <p:cTn id="401" presetID="19" presetClass="exit" presetSubtype="5" fill="hold" grpId="5" nodeType="withEffect">
                                  <p:stCondLst>
                                    <p:cond delay="0"/>
                                  </p:stCondLst>
                                  <p:childTnLst>
                                    <p:anim calcmode="lin" valueType="num">
                                      <p:cBhvr>
                                        <p:cTn id="402" dur="3000"/>
                                        <p:tgtEl>
                                          <p:spTgt spid="13"/>
                                        </p:tgtEl>
                                        <p:attrNameLst>
                                          <p:attrName>ppt_w</p:attrName>
                                        </p:attrNameLst>
                                      </p:cBhvr>
                                      <p:tavLst>
                                        <p:tav tm="0">
                                          <p:val>
                                            <p:strVal val="ppt_w"/>
                                          </p:val>
                                        </p:tav>
                                        <p:tav tm="100000">
                                          <p:val>
                                            <p:strVal val="ppt_w"/>
                                          </p:val>
                                        </p:tav>
                                      </p:tavLst>
                                    </p:anim>
                                    <p:anim calcmode="lin" valueType="num">
                                      <p:cBhvr>
                                        <p:cTn id="40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3"/>
                                        </p:tgtEl>
                                        <p:attrNameLst>
                                          <p:attrName>style.visibility</p:attrName>
                                        </p:attrNameLst>
                                      </p:cBhvr>
                                      <p:to>
                                        <p:strVal val="hidden"/>
                                      </p:to>
                                    </p:set>
                                  </p:childTnLst>
                                </p:cTn>
                              </p:par>
                              <p:par>
                                <p:cTn id="405" presetID="19" presetClass="exit" presetSubtype="5" fill="hold" grpId="5" nodeType="withEffect">
                                  <p:stCondLst>
                                    <p:cond delay="0"/>
                                  </p:stCondLst>
                                  <p:childTnLst>
                                    <p:anim calcmode="lin" valueType="num">
                                      <p:cBhvr>
                                        <p:cTn id="406" dur="3000"/>
                                        <p:tgtEl>
                                          <p:spTgt spid="14"/>
                                        </p:tgtEl>
                                        <p:attrNameLst>
                                          <p:attrName>ppt_w</p:attrName>
                                        </p:attrNameLst>
                                      </p:cBhvr>
                                      <p:tavLst>
                                        <p:tav tm="0">
                                          <p:val>
                                            <p:strVal val="ppt_w"/>
                                          </p:val>
                                        </p:tav>
                                        <p:tav tm="100000">
                                          <p:val>
                                            <p:strVal val="ppt_w"/>
                                          </p:val>
                                        </p:tav>
                                      </p:tavLst>
                                    </p:anim>
                                    <p:anim calcmode="lin" valueType="num">
                                      <p:cBhvr>
                                        <p:cTn id="4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4"/>
                                        </p:tgtEl>
                                        <p:attrNameLst>
                                          <p:attrName>style.visibility</p:attrName>
                                        </p:attrNameLst>
                                      </p:cBhvr>
                                      <p:to>
                                        <p:strVal val="hidden"/>
                                      </p:to>
                                    </p:set>
                                  </p:childTnLst>
                                </p:cTn>
                              </p:par>
                              <p:par>
                                <p:cTn id="409" presetID="19" presetClass="exit" presetSubtype="5" fill="hold" grpId="5" nodeType="withEffect">
                                  <p:stCondLst>
                                    <p:cond delay="0"/>
                                  </p:stCondLst>
                                  <p:childTnLst>
                                    <p:anim calcmode="lin" valueType="num">
                                      <p:cBhvr>
                                        <p:cTn id="410" dur="3000"/>
                                        <p:tgtEl>
                                          <p:spTgt spid="15"/>
                                        </p:tgtEl>
                                        <p:attrNameLst>
                                          <p:attrName>ppt_w</p:attrName>
                                        </p:attrNameLst>
                                      </p:cBhvr>
                                      <p:tavLst>
                                        <p:tav tm="0">
                                          <p:val>
                                            <p:strVal val="ppt_w"/>
                                          </p:val>
                                        </p:tav>
                                        <p:tav tm="100000">
                                          <p:val>
                                            <p:strVal val="ppt_w"/>
                                          </p:val>
                                        </p:tav>
                                      </p:tavLst>
                                    </p:anim>
                                    <p:anim calcmode="lin" valueType="num">
                                      <p:cBhvr>
                                        <p:cTn id="4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15"/>
                                        </p:tgtEl>
                                        <p:attrNameLst>
                                          <p:attrName>style.visibility</p:attrName>
                                        </p:attrNameLst>
                                      </p:cBhvr>
                                      <p:to>
                                        <p:strVal val="hidden"/>
                                      </p:to>
                                    </p:set>
                                  </p:childTnLst>
                                </p:cTn>
                              </p:par>
                              <p:par>
                                <p:cTn id="413" presetID="19" presetClass="exit" presetSubtype="5" fill="hold" grpId="5" nodeType="withEffect">
                                  <p:stCondLst>
                                    <p:cond delay="0"/>
                                  </p:stCondLst>
                                  <p:childTnLst>
                                    <p:anim calcmode="lin" valueType="num">
                                      <p:cBhvr>
                                        <p:cTn id="414" dur="3000"/>
                                        <p:tgtEl>
                                          <p:spTgt spid="16"/>
                                        </p:tgtEl>
                                        <p:attrNameLst>
                                          <p:attrName>ppt_w</p:attrName>
                                        </p:attrNameLst>
                                      </p:cBhvr>
                                      <p:tavLst>
                                        <p:tav tm="0">
                                          <p:val>
                                            <p:strVal val="ppt_w"/>
                                          </p:val>
                                        </p:tav>
                                        <p:tav tm="100000">
                                          <p:val>
                                            <p:strVal val="ppt_w"/>
                                          </p:val>
                                        </p:tav>
                                      </p:tavLst>
                                    </p:anim>
                                    <p:anim calcmode="lin" valueType="num">
                                      <p:cBhvr>
                                        <p:cTn id="41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16"/>
                                        </p:tgtEl>
                                        <p:attrNameLst>
                                          <p:attrName>style.visibility</p:attrName>
                                        </p:attrNameLst>
                                      </p:cBhvr>
                                      <p:to>
                                        <p:strVal val="hidden"/>
                                      </p:to>
                                    </p:set>
                                  </p:childTnLst>
                                </p:cTn>
                              </p:par>
                              <p:par>
                                <p:cTn id="417" presetID="19" presetClass="exit" presetSubtype="5" fill="hold" grpId="5" nodeType="withEffect">
                                  <p:stCondLst>
                                    <p:cond delay="0"/>
                                  </p:stCondLst>
                                  <p:childTnLst>
                                    <p:anim calcmode="lin" valueType="num">
                                      <p:cBhvr>
                                        <p:cTn id="418" dur="3000"/>
                                        <p:tgtEl>
                                          <p:spTgt spid="17"/>
                                        </p:tgtEl>
                                        <p:attrNameLst>
                                          <p:attrName>ppt_w</p:attrName>
                                        </p:attrNameLst>
                                      </p:cBhvr>
                                      <p:tavLst>
                                        <p:tav tm="0">
                                          <p:val>
                                            <p:strVal val="ppt_w"/>
                                          </p:val>
                                        </p:tav>
                                        <p:tav tm="100000">
                                          <p:val>
                                            <p:strVal val="ppt_w"/>
                                          </p:val>
                                        </p:tav>
                                      </p:tavLst>
                                    </p:anim>
                                    <p:anim calcmode="lin" valueType="num">
                                      <p:cBhvr>
                                        <p:cTn id="41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17"/>
                                        </p:tgtEl>
                                        <p:attrNameLst>
                                          <p:attrName>style.visibility</p:attrName>
                                        </p:attrNameLst>
                                      </p:cBhvr>
                                      <p:to>
                                        <p:strVal val="hidden"/>
                                      </p:to>
                                    </p:set>
                                  </p:childTnLst>
                                </p:cTn>
                              </p:par>
                              <p:par>
                                <p:cTn id="421" presetID="19" presetClass="exit" presetSubtype="5" fill="hold" grpId="5" nodeType="withEffect">
                                  <p:stCondLst>
                                    <p:cond delay="0"/>
                                  </p:stCondLst>
                                  <p:childTnLst>
                                    <p:anim calcmode="lin" valueType="num">
                                      <p:cBhvr>
                                        <p:cTn id="422" dur="3000"/>
                                        <p:tgtEl>
                                          <p:spTgt spid="18"/>
                                        </p:tgtEl>
                                        <p:attrNameLst>
                                          <p:attrName>ppt_w</p:attrName>
                                        </p:attrNameLst>
                                      </p:cBhvr>
                                      <p:tavLst>
                                        <p:tav tm="0">
                                          <p:val>
                                            <p:strVal val="ppt_w"/>
                                          </p:val>
                                        </p:tav>
                                        <p:tav tm="100000">
                                          <p:val>
                                            <p:strVal val="ppt_w"/>
                                          </p:val>
                                        </p:tav>
                                      </p:tavLst>
                                    </p:anim>
                                    <p:anim calcmode="lin" valueType="num">
                                      <p:cBhvr>
                                        <p:cTn id="42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18"/>
                                        </p:tgtEl>
                                        <p:attrNameLst>
                                          <p:attrName>style.visibility</p:attrName>
                                        </p:attrNameLst>
                                      </p:cBhvr>
                                      <p:to>
                                        <p:strVal val="hidden"/>
                                      </p:to>
                                    </p:set>
                                  </p:childTnLst>
                                </p:cTn>
                              </p:par>
                              <p:par>
                                <p:cTn id="425" presetID="19" presetClass="exit" presetSubtype="5" fill="hold" grpId="5" nodeType="withEffect">
                                  <p:stCondLst>
                                    <p:cond delay="0"/>
                                  </p:stCondLst>
                                  <p:childTnLst>
                                    <p:anim calcmode="lin" valueType="num">
                                      <p:cBhvr>
                                        <p:cTn id="426" dur="3000"/>
                                        <p:tgtEl>
                                          <p:spTgt spid="19"/>
                                        </p:tgtEl>
                                        <p:attrNameLst>
                                          <p:attrName>ppt_w</p:attrName>
                                        </p:attrNameLst>
                                      </p:cBhvr>
                                      <p:tavLst>
                                        <p:tav tm="0">
                                          <p:val>
                                            <p:strVal val="ppt_w"/>
                                          </p:val>
                                        </p:tav>
                                        <p:tav tm="100000">
                                          <p:val>
                                            <p:strVal val="ppt_w"/>
                                          </p:val>
                                        </p:tav>
                                      </p:tavLst>
                                    </p:anim>
                                    <p:anim calcmode="lin" valueType="num">
                                      <p:cBhvr>
                                        <p:cTn id="42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19"/>
                                        </p:tgtEl>
                                        <p:attrNameLst>
                                          <p:attrName>style.visibility</p:attrName>
                                        </p:attrNameLst>
                                      </p:cBhvr>
                                      <p:to>
                                        <p:strVal val="hidden"/>
                                      </p:to>
                                    </p:set>
                                  </p:childTnLst>
                                </p:cTn>
                              </p:par>
                              <p:par>
                                <p:cTn id="429" presetID="19" presetClass="exit" presetSubtype="5" fill="hold" grpId="5" nodeType="withEffect">
                                  <p:stCondLst>
                                    <p:cond delay="0"/>
                                  </p:stCondLst>
                                  <p:childTnLst>
                                    <p:anim calcmode="lin" valueType="num">
                                      <p:cBhvr>
                                        <p:cTn id="430" dur="3000"/>
                                        <p:tgtEl>
                                          <p:spTgt spid="20"/>
                                        </p:tgtEl>
                                        <p:attrNameLst>
                                          <p:attrName>ppt_w</p:attrName>
                                        </p:attrNameLst>
                                      </p:cBhvr>
                                      <p:tavLst>
                                        <p:tav tm="0">
                                          <p:val>
                                            <p:strVal val="ppt_w"/>
                                          </p:val>
                                        </p:tav>
                                        <p:tav tm="100000">
                                          <p:val>
                                            <p:strVal val="ppt_w"/>
                                          </p:val>
                                        </p:tav>
                                      </p:tavLst>
                                    </p:anim>
                                    <p:anim calcmode="lin" valueType="num">
                                      <p:cBhvr>
                                        <p:cTn id="43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20"/>
                                        </p:tgtEl>
                                        <p:attrNameLst>
                                          <p:attrName>style.visibility</p:attrName>
                                        </p:attrNameLst>
                                      </p:cBhvr>
                                      <p:to>
                                        <p:strVal val="hidden"/>
                                      </p:to>
                                    </p:set>
                                  </p:childTnLst>
                                </p:cTn>
                              </p:par>
                              <p:par>
                                <p:cTn id="433" presetID="19" presetClass="exit" presetSubtype="5" fill="hold" grpId="5" nodeType="withEffect">
                                  <p:stCondLst>
                                    <p:cond delay="0"/>
                                  </p:stCondLst>
                                  <p:childTnLst>
                                    <p:anim calcmode="lin" valueType="num">
                                      <p:cBhvr>
                                        <p:cTn id="434" dur="3000"/>
                                        <p:tgtEl>
                                          <p:spTgt spid="21"/>
                                        </p:tgtEl>
                                        <p:attrNameLst>
                                          <p:attrName>ppt_w</p:attrName>
                                        </p:attrNameLst>
                                      </p:cBhvr>
                                      <p:tavLst>
                                        <p:tav tm="0">
                                          <p:val>
                                            <p:strVal val="ppt_w"/>
                                          </p:val>
                                        </p:tav>
                                        <p:tav tm="100000">
                                          <p:val>
                                            <p:strVal val="ppt_w"/>
                                          </p:val>
                                        </p:tav>
                                      </p:tavLst>
                                    </p:anim>
                                    <p:anim calcmode="lin" valueType="num">
                                      <p:cBhvr>
                                        <p:cTn id="43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21"/>
                                        </p:tgtEl>
                                        <p:attrNameLst>
                                          <p:attrName>style.visibility</p:attrName>
                                        </p:attrNameLst>
                                      </p:cBhvr>
                                      <p:to>
                                        <p:strVal val="hidden"/>
                                      </p:to>
                                    </p:set>
                                  </p:childTnLst>
                                </p:cTn>
                              </p:par>
                              <p:par>
                                <p:cTn id="437" presetID="19" presetClass="exit" presetSubtype="5" fill="hold" grpId="5" nodeType="withEffect">
                                  <p:stCondLst>
                                    <p:cond delay="0"/>
                                  </p:stCondLst>
                                  <p:childTnLst>
                                    <p:anim calcmode="lin" valueType="num">
                                      <p:cBhvr>
                                        <p:cTn id="438" dur="3000"/>
                                        <p:tgtEl>
                                          <p:spTgt spid="22"/>
                                        </p:tgtEl>
                                        <p:attrNameLst>
                                          <p:attrName>ppt_w</p:attrName>
                                        </p:attrNameLst>
                                      </p:cBhvr>
                                      <p:tavLst>
                                        <p:tav tm="0">
                                          <p:val>
                                            <p:strVal val="ppt_w"/>
                                          </p:val>
                                        </p:tav>
                                        <p:tav tm="100000">
                                          <p:val>
                                            <p:strVal val="ppt_w"/>
                                          </p:val>
                                        </p:tav>
                                      </p:tavLst>
                                    </p:anim>
                                    <p:anim calcmode="lin" valueType="num">
                                      <p:cBhvr>
                                        <p:cTn id="43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22"/>
                                        </p:tgtEl>
                                        <p:attrNameLst>
                                          <p:attrName>style.visibility</p:attrName>
                                        </p:attrNameLst>
                                      </p:cBhvr>
                                      <p:to>
                                        <p:strVal val="hidden"/>
                                      </p:to>
                                    </p:set>
                                  </p:childTnLst>
                                </p:cTn>
                              </p:par>
                              <p:par>
                                <p:cTn id="441" presetID="19" presetClass="exit" presetSubtype="5" fill="hold" grpId="5" nodeType="withEffect">
                                  <p:stCondLst>
                                    <p:cond delay="0"/>
                                  </p:stCondLst>
                                  <p:childTnLst>
                                    <p:anim calcmode="lin" valueType="num">
                                      <p:cBhvr>
                                        <p:cTn id="442" dur="3000"/>
                                        <p:tgtEl>
                                          <p:spTgt spid="23"/>
                                        </p:tgtEl>
                                        <p:attrNameLst>
                                          <p:attrName>ppt_w</p:attrName>
                                        </p:attrNameLst>
                                      </p:cBhvr>
                                      <p:tavLst>
                                        <p:tav tm="0">
                                          <p:val>
                                            <p:strVal val="ppt_w"/>
                                          </p:val>
                                        </p:tav>
                                        <p:tav tm="100000">
                                          <p:val>
                                            <p:strVal val="ppt_w"/>
                                          </p:val>
                                        </p:tav>
                                      </p:tavLst>
                                    </p:anim>
                                    <p:anim calcmode="lin" valueType="num">
                                      <p:cBhvr>
                                        <p:cTn id="44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23"/>
                                        </p:tgtEl>
                                        <p:attrNameLst>
                                          <p:attrName>style.visibility</p:attrName>
                                        </p:attrNameLst>
                                      </p:cBhvr>
                                      <p:to>
                                        <p:strVal val="hidden"/>
                                      </p:to>
                                    </p:set>
                                  </p:childTnLst>
                                </p:cTn>
                              </p:par>
                              <p:par>
                                <p:cTn id="445" presetID="19" presetClass="exit" presetSubtype="5" fill="hold" grpId="5" nodeType="withEffect">
                                  <p:stCondLst>
                                    <p:cond delay="0"/>
                                  </p:stCondLst>
                                  <p:childTnLst>
                                    <p:anim calcmode="lin" valueType="num">
                                      <p:cBhvr>
                                        <p:cTn id="446" dur="3000"/>
                                        <p:tgtEl>
                                          <p:spTgt spid="24"/>
                                        </p:tgtEl>
                                        <p:attrNameLst>
                                          <p:attrName>ppt_w</p:attrName>
                                        </p:attrNameLst>
                                      </p:cBhvr>
                                      <p:tavLst>
                                        <p:tav tm="0">
                                          <p:val>
                                            <p:strVal val="ppt_w"/>
                                          </p:val>
                                        </p:tav>
                                        <p:tav tm="100000">
                                          <p:val>
                                            <p:strVal val="ppt_w"/>
                                          </p:val>
                                        </p:tav>
                                      </p:tavLst>
                                    </p:anim>
                                    <p:anim calcmode="lin" valueType="num">
                                      <p:cBhvr>
                                        <p:cTn id="44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24"/>
                                        </p:tgtEl>
                                        <p:attrNameLst>
                                          <p:attrName>style.visibility</p:attrName>
                                        </p:attrNameLst>
                                      </p:cBhvr>
                                      <p:to>
                                        <p:strVal val="hidden"/>
                                      </p:to>
                                    </p:set>
                                  </p:childTnLst>
                                </p:cTn>
                              </p:par>
                              <p:par>
                                <p:cTn id="449" presetID="17" presetClass="entr" presetSubtype="1" fill="hold" nodeType="withEffect">
                                  <p:stCondLst>
                                    <p:cond delay="0"/>
                                  </p:stCondLst>
                                  <p:childTnLst>
                                    <p:set>
                                      <p:cBhvr>
                                        <p:cTn id="450" dur="1" fill="hold">
                                          <p:stCondLst>
                                            <p:cond delay="0"/>
                                          </p:stCondLst>
                                        </p:cTn>
                                        <p:tgtEl>
                                          <p:spTgt spid="2"/>
                                        </p:tgtEl>
                                        <p:attrNameLst>
                                          <p:attrName>style.visibility</p:attrName>
                                        </p:attrNameLst>
                                      </p:cBhvr>
                                      <p:to>
                                        <p:strVal val="visible"/>
                                      </p:to>
                                    </p:set>
                                    <p:anim calcmode="lin" valueType="num">
                                      <p:cBhvr>
                                        <p:cTn id="451" dur="3000" fill="hold"/>
                                        <p:tgtEl>
                                          <p:spTgt spid="2"/>
                                        </p:tgtEl>
                                        <p:attrNameLst>
                                          <p:attrName>ppt_x</p:attrName>
                                        </p:attrNameLst>
                                      </p:cBhvr>
                                      <p:tavLst>
                                        <p:tav tm="0">
                                          <p:val>
                                            <p:strVal val="#ppt_x"/>
                                          </p:val>
                                        </p:tav>
                                        <p:tav tm="100000">
                                          <p:val>
                                            <p:strVal val="#ppt_x"/>
                                          </p:val>
                                        </p:tav>
                                      </p:tavLst>
                                    </p:anim>
                                    <p:anim calcmode="lin" valueType="num">
                                      <p:cBhvr>
                                        <p:cTn id="452" dur="3000" fill="hold"/>
                                        <p:tgtEl>
                                          <p:spTgt spid="2"/>
                                        </p:tgtEl>
                                        <p:attrNameLst>
                                          <p:attrName>ppt_y</p:attrName>
                                        </p:attrNameLst>
                                      </p:cBhvr>
                                      <p:tavLst>
                                        <p:tav tm="0">
                                          <p:val>
                                            <p:strVal val="#ppt_y-#ppt_h/2"/>
                                          </p:val>
                                        </p:tav>
                                        <p:tav tm="100000">
                                          <p:val>
                                            <p:strVal val="#ppt_y"/>
                                          </p:val>
                                        </p:tav>
                                      </p:tavLst>
                                    </p:anim>
                                    <p:anim calcmode="lin" valueType="num">
                                      <p:cBhvr>
                                        <p:cTn id="453" dur="3000" fill="hold"/>
                                        <p:tgtEl>
                                          <p:spTgt spid="2"/>
                                        </p:tgtEl>
                                        <p:attrNameLst>
                                          <p:attrName>ppt_w</p:attrName>
                                        </p:attrNameLst>
                                      </p:cBhvr>
                                      <p:tavLst>
                                        <p:tav tm="0">
                                          <p:val>
                                            <p:strVal val="#ppt_w"/>
                                          </p:val>
                                        </p:tav>
                                        <p:tav tm="100000">
                                          <p:val>
                                            <p:strVal val="#ppt_w"/>
                                          </p:val>
                                        </p:tav>
                                      </p:tavLst>
                                    </p:anim>
                                    <p:anim calcmode="lin" valueType="num">
                                      <p:cBhvr>
                                        <p:cTn id="4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7bfdbd6f69aef2708869590666720b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857356" y="-36"/>
            <a:ext cx="5572164" cy="5143536"/>
          </a:xfrm>
          <a:prstGeom prst="sun">
            <a:avLst/>
          </a:prstGeom>
          <a:gradFill flip="none" rotWithShape="1">
            <a:gsLst>
              <a:gs pos="0">
                <a:srgbClr val="D6B19C"/>
              </a:gs>
              <a:gs pos="30000">
                <a:srgbClr val="D49E6C"/>
              </a:gs>
              <a:gs pos="70000">
                <a:srgbClr val="A65528"/>
              </a:gs>
              <a:gs pos="100000">
                <a:srgbClr val="663012"/>
              </a:gs>
            </a:gsLst>
            <a:lin ang="54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557135">
            <a:off x="1813425" y="-79682"/>
            <a:ext cx="5635275" cy="5225951"/>
          </a:xfrm>
          <a:prstGeom prst="sun">
            <a:avLst>
              <a:gd name="adj" fmla="val 24423"/>
            </a:avLst>
          </a:prstGeom>
          <a:gradFill flip="none" rotWithShape="1">
            <a:gsLst>
              <a:gs pos="0">
                <a:srgbClr val="D6B19C"/>
              </a:gs>
              <a:gs pos="30000">
                <a:srgbClr val="D49E6C"/>
              </a:gs>
              <a:gs pos="70000">
                <a:srgbClr val="A65528"/>
              </a:gs>
              <a:gs pos="100000">
                <a:srgbClr val="663012"/>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rot="1691392">
            <a:off x="2288735" y="201540"/>
            <a:ext cx="4710144" cy="4673929"/>
          </a:xfrm>
          <a:prstGeom prst="sun">
            <a:avLst>
              <a:gd name="adj" fmla="val 19080"/>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mph" presetSubtype="0" fill="hold" grpId="0" nodeType="withEffect">
                                  <p:stCondLst>
                                    <p:cond delay="0"/>
                                  </p:stCondLst>
                                  <p:childTnLst>
                                    <p:animRot by="21600000">
                                      <p:cBhvr>
                                        <p:cTn id="9" dur="2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5"/>
                                        </p:tgtEl>
                                        <p:attrNameLst>
                                          <p:attrName>r</p:attrName>
                                        </p:attrNameLst>
                                      </p:cBhvr>
                                    </p:animRot>
                                  </p:childTnLst>
                                </p:cTn>
                              </p:par>
                              <p:par>
                                <p:cTn id="14" presetID="23" presetClass="entr" presetSubtype="528" fill="hold" grpId="1"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000" fill="hold"/>
                                        <p:tgtEl>
                                          <p:spTgt spid="3"/>
                                        </p:tgtEl>
                                        <p:attrNameLst>
                                          <p:attrName>ppt_w</p:attrName>
                                        </p:attrNameLst>
                                      </p:cBhvr>
                                      <p:tavLst>
                                        <p:tav tm="0">
                                          <p:val>
                                            <p:fltVal val="0"/>
                                          </p:val>
                                        </p:tav>
                                        <p:tav tm="100000">
                                          <p:val>
                                            <p:strVal val="#ppt_w"/>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ppt_x</p:attrName>
                                        </p:attrNameLst>
                                      </p:cBhvr>
                                      <p:tavLst>
                                        <p:tav tm="0">
                                          <p:val>
                                            <p:fltVal val="0.5"/>
                                          </p:val>
                                        </p:tav>
                                        <p:tav tm="100000">
                                          <p:val>
                                            <p:strVal val="#ppt_x"/>
                                          </p:val>
                                        </p:tav>
                                      </p:tavLst>
                                    </p:anim>
                                    <p:anim calcmode="lin" valueType="num">
                                      <p:cBhvr>
                                        <p:cTn id="19" dur="2000" fill="hold"/>
                                        <p:tgtEl>
                                          <p:spTgt spid="3"/>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anim calcmode="lin" valueType="num">
                                      <p:cBhvr>
                                        <p:cTn id="24" dur="2000" fill="hold"/>
                                        <p:tgtEl>
                                          <p:spTgt spid="4"/>
                                        </p:tgtEl>
                                        <p:attrNameLst>
                                          <p:attrName>ppt_x</p:attrName>
                                        </p:attrNameLst>
                                      </p:cBhvr>
                                      <p:tavLst>
                                        <p:tav tm="0">
                                          <p:val>
                                            <p:fltVal val="0.5"/>
                                          </p:val>
                                        </p:tav>
                                        <p:tav tm="100000">
                                          <p:val>
                                            <p:strVal val="#ppt_x"/>
                                          </p:val>
                                        </p:tav>
                                      </p:tavLst>
                                    </p:anim>
                                    <p:anim calcmode="lin" valueType="num">
                                      <p:cBhvr>
                                        <p:cTn id="25" dur="2000" fill="hold"/>
                                        <p:tgtEl>
                                          <p:spTgt spid="4"/>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2000" fill="hold"/>
                                        <p:tgtEl>
                                          <p:spTgt spid="5"/>
                                        </p:tgtEl>
                                        <p:attrNameLst>
                                          <p:attrName>ppt_w</p:attrName>
                                        </p:attrNameLst>
                                      </p:cBhvr>
                                      <p:tavLst>
                                        <p:tav tm="0">
                                          <p:val>
                                            <p:fltVal val="0"/>
                                          </p:val>
                                        </p:tav>
                                        <p:tav tm="100000">
                                          <p:val>
                                            <p:strVal val="#ppt_w"/>
                                          </p:val>
                                        </p:tav>
                                      </p:tavLst>
                                    </p:anim>
                                    <p:anim calcmode="lin" valueType="num">
                                      <p:cBhvr>
                                        <p:cTn id="29" dur="2000" fill="hold"/>
                                        <p:tgtEl>
                                          <p:spTgt spid="5"/>
                                        </p:tgtEl>
                                        <p:attrNameLst>
                                          <p:attrName>ppt_h</p:attrName>
                                        </p:attrNameLst>
                                      </p:cBhvr>
                                      <p:tavLst>
                                        <p:tav tm="0">
                                          <p:val>
                                            <p:fltVal val="0"/>
                                          </p:val>
                                        </p:tav>
                                        <p:tav tm="100000">
                                          <p:val>
                                            <p:strVal val="#ppt_h"/>
                                          </p:val>
                                        </p:tav>
                                      </p:tavLst>
                                    </p:anim>
                                    <p:anim calcmode="lin" valueType="num">
                                      <p:cBhvr>
                                        <p:cTn id="30" dur="2000" fill="hold"/>
                                        <p:tgtEl>
                                          <p:spTgt spid="5"/>
                                        </p:tgtEl>
                                        <p:attrNameLst>
                                          <p:attrName>ppt_x</p:attrName>
                                        </p:attrNameLst>
                                      </p:cBhvr>
                                      <p:tavLst>
                                        <p:tav tm="0">
                                          <p:val>
                                            <p:fltVal val="0.5"/>
                                          </p:val>
                                        </p:tav>
                                        <p:tav tm="100000">
                                          <p:val>
                                            <p:strVal val="#ppt_x"/>
                                          </p:val>
                                        </p:tav>
                                      </p:tavLst>
                                    </p:anim>
                                    <p:anim calcmode="lin" valueType="num">
                                      <p:cBhvr>
                                        <p:cTn id="31" dur="2000" fill="hold"/>
                                        <p:tgtEl>
                                          <p:spTgt spid="5"/>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23" presetClass="exit" presetSubtype="544" fill="hold" grpId="2" nodeType="afterEffect">
                                  <p:stCondLst>
                                    <p:cond delay="0"/>
                                  </p:stCondLst>
                                  <p:childTnLst>
                                    <p:anim calcmode="lin" valueType="num">
                                      <p:cBhvr>
                                        <p:cTn id="34" dur="2000"/>
                                        <p:tgtEl>
                                          <p:spTgt spid="3"/>
                                        </p:tgtEl>
                                        <p:attrNameLst>
                                          <p:attrName>ppt_w</p:attrName>
                                        </p:attrNameLst>
                                      </p:cBhvr>
                                      <p:tavLst>
                                        <p:tav tm="0">
                                          <p:val>
                                            <p:strVal val="ppt_w"/>
                                          </p:val>
                                        </p:tav>
                                        <p:tav tm="100000">
                                          <p:val>
                                            <p:fltVal val="0"/>
                                          </p:val>
                                        </p:tav>
                                      </p:tavLst>
                                    </p:anim>
                                    <p:anim calcmode="lin" valueType="num">
                                      <p:cBhvr>
                                        <p:cTn id="35" dur="2000"/>
                                        <p:tgtEl>
                                          <p:spTgt spid="3"/>
                                        </p:tgtEl>
                                        <p:attrNameLst>
                                          <p:attrName>ppt_h</p:attrName>
                                        </p:attrNameLst>
                                      </p:cBhvr>
                                      <p:tavLst>
                                        <p:tav tm="0">
                                          <p:val>
                                            <p:strVal val="ppt_h"/>
                                          </p:val>
                                        </p:tav>
                                        <p:tav tm="100000">
                                          <p:val>
                                            <p:fltVal val="0"/>
                                          </p:val>
                                        </p:tav>
                                      </p:tavLst>
                                    </p:anim>
                                    <p:anim calcmode="lin" valueType="num">
                                      <p:cBhvr>
                                        <p:cTn id="36" dur="2000"/>
                                        <p:tgtEl>
                                          <p:spTgt spid="3"/>
                                        </p:tgtEl>
                                        <p:attrNameLst>
                                          <p:attrName>ppt_x</p:attrName>
                                        </p:attrNameLst>
                                      </p:cBhvr>
                                      <p:tavLst>
                                        <p:tav tm="0">
                                          <p:val>
                                            <p:strVal val="ppt_x"/>
                                          </p:val>
                                        </p:tav>
                                        <p:tav tm="100000">
                                          <p:val>
                                            <p:fltVal val="0.5"/>
                                          </p:val>
                                        </p:tav>
                                      </p:tavLst>
                                    </p:anim>
                                    <p:anim calcmode="lin" valueType="num">
                                      <p:cBhvr>
                                        <p:cTn id="37" dur="2000"/>
                                        <p:tgtEl>
                                          <p:spTgt spid="3"/>
                                        </p:tgtEl>
                                        <p:attrNameLst>
                                          <p:attrName>ppt_y</p:attrName>
                                        </p:attrNameLst>
                                      </p:cBhvr>
                                      <p:tavLst>
                                        <p:tav tm="0">
                                          <p:val>
                                            <p:strVal val="ppt_y"/>
                                          </p:val>
                                        </p:tav>
                                        <p:tav tm="100000">
                                          <p:val>
                                            <p:fltVal val="0.5"/>
                                          </p:val>
                                        </p:tav>
                                      </p:tavLst>
                                    </p:anim>
                                    <p:set>
                                      <p:cBhvr>
                                        <p:cTn id="38" dur="1" fill="hold">
                                          <p:stCondLst>
                                            <p:cond delay="1999"/>
                                          </p:stCondLst>
                                        </p:cTn>
                                        <p:tgtEl>
                                          <p:spTgt spid="3"/>
                                        </p:tgtEl>
                                        <p:attrNameLst>
                                          <p:attrName>style.visibility</p:attrName>
                                        </p:attrNameLst>
                                      </p:cBhvr>
                                      <p:to>
                                        <p:strVal val="hidden"/>
                                      </p:to>
                                    </p:set>
                                  </p:childTnLst>
                                </p:cTn>
                              </p:par>
                              <p:par>
                                <p:cTn id="39" presetID="23" presetClass="exit" presetSubtype="544" fill="hold" grpId="2" nodeType="withEffect">
                                  <p:stCondLst>
                                    <p:cond delay="0"/>
                                  </p:stCondLst>
                                  <p:childTnLst>
                                    <p:anim calcmode="lin" valueType="num">
                                      <p:cBhvr>
                                        <p:cTn id="40" dur="2000"/>
                                        <p:tgtEl>
                                          <p:spTgt spid="4"/>
                                        </p:tgtEl>
                                        <p:attrNameLst>
                                          <p:attrName>ppt_w</p:attrName>
                                        </p:attrNameLst>
                                      </p:cBhvr>
                                      <p:tavLst>
                                        <p:tav tm="0">
                                          <p:val>
                                            <p:strVal val="ppt_w"/>
                                          </p:val>
                                        </p:tav>
                                        <p:tav tm="100000">
                                          <p:val>
                                            <p:fltVal val="0"/>
                                          </p:val>
                                        </p:tav>
                                      </p:tavLst>
                                    </p:anim>
                                    <p:anim calcmode="lin" valueType="num">
                                      <p:cBhvr>
                                        <p:cTn id="41" dur="2000"/>
                                        <p:tgtEl>
                                          <p:spTgt spid="4"/>
                                        </p:tgtEl>
                                        <p:attrNameLst>
                                          <p:attrName>ppt_h</p:attrName>
                                        </p:attrNameLst>
                                      </p:cBhvr>
                                      <p:tavLst>
                                        <p:tav tm="0">
                                          <p:val>
                                            <p:strVal val="ppt_h"/>
                                          </p:val>
                                        </p:tav>
                                        <p:tav tm="100000">
                                          <p:val>
                                            <p:fltVal val="0"/>
                                          </p:val>
                                        </p:tav>
                                      </p:tavLst>
                                    </p:anim>
                                    <p:anim calcmode="lin" valueType="num">
                                      <p:cBhvr>
                                        <p:cTn id="42" dur="2000"/>
                                        <p:tgtEl>
                                          <p:spTgt spid="4"/>
                                        </p:tgtEl>
                                        <p:attrNameLst>
                                          <p:attrName>ppt_x</p:attrName>
                                        </p:attrNameLst>
                                      </p:cBhvr>
                                      <p:tavLst>
                                        <p:tav tm="0">
                                          <p:val>
                                            <p:strVal val="ppt_x"/>
                                          </p:val>
                                        </p:tav>
                                        <p:tav tm="100000">
                                          <p:val>
                                            <p:fltVal val="0.5"/>
                                          </p:val>
                                        </p:tav>
                                      </p:tavLst>
                                    </p:anim>
                                    <p:anim calcmode="lin" valueType="num">
                                      <p:cBhvr>
                                        <p:cTn id="43" dur="2000"/>
                                        <p:tgtEl>
                                          <p:spTgt spid="4"/>
                                        </p:tgtEl>
                                        <p:attrNameLst>
                                          <p:attrName>ppt_y</p:attrName>
                                        </p:attrNameLst>
                                      </p:cBhvr>
                                      <p:tavLst>
                                        <p:tav tm="0">
                                          <p:val>
                                            <p:strVal val="ppt_y"/>
                                          </p:val>
                                        </p:tav>
                                        <p:tav tm="100000">
                                          <p:val>
                                            <p:fltVal val="0.5"/>
                                          </p:val>
                                        </p:tav>
                                      </p:tavLst>
                                    </p:anim>
                                    <p:set>
                                      <p:cBhvr>
                                        <p:cTn id="44" dur="1" fill="hold">
                                          <p:stCondLst>
                                            <p:cond delay="1999"/>
                                          </p:stCondLst>
                                        </p:cTn>
                                        <p:tgtEl>
                                          <p:spTgt spid="4"/>
                                        </p:tgtEl>
                                        <p:attrNameLst>
                                          <p:attrName>style.visibility</p:attrName>
                                        </p:attrNameLst>
                                      </p:cBhvr>
                                      <p:to>
                                        <p:strVal val="hidden"/>
                                      </p:to>
                                    </p:set>
                                  </p:childTnLst>
                                </p:cTn>
                              </p:par>
                              <p:par>
                                <p:cTn id="45" presetID="23" presetClass="exit" presetSubtype="544" fill="hold" grpId="2" nodeType="withEffect">
                                  <p:stCondLst>
                                    <p:cond delay="0"/>
                                  </p:stCondLst>
                                  <p:childTnLst>
                                    <p:anim calcmode="lin" valueType="num">
                                      <p:cBhvr>
                                        <p:cTn id="46" dur="2000"/>
                                        <p:tgtEl>
                                          <p:spTgt spid="5"/>
                                        </p:tgtEl>
                                        <p:attrNameLst>
                                          <p:attrName>ppt_w</p:attrName>
                                        </p:attrNameLst>
                                      </p:cBhvr>
                                      <p:tavLst>
                                        <p:tav tm="0">
                                          <p:val>
                                            <p:strVal val="ppt_w"/>
                                          </p:val>
                                        </p:tav>
                                        <p:tav tm="100000">
                                          <p:val>
                                            <p:fltVal val="0"/>
                                          </p:val>
                                        </p:tav>
                                      </p:tavLst>
                                    </p:anim>
                                    <p:anim calcmode="lin" valueType="num">
                                      <p:cBhvr>
                                        <p:cTn id="47" dur="2000"/>
                                        <p:tgtEl>
                                          <p:spTgt spid="5"/>
                                        </p:tgtEl>
                                        <p:attrNameLst>
                                          <p:attrName>ppt_h</p:attrName>
                                        </p:attrNameLst>
                                      </p:cBhvr>
                                      <p:tavLst>
                                        <p:tav tm="0">
                                          <p:val>
                                            <p:strVal val="ppt_h"/>
                                          </p:val>
                                        </p:tav>
                                        <p:tav tm="100000">
                                          <p:val>
                                            <p:fltVal val="0"/>
                                          </p:val>
                                        </p:tav>
                                      </p:tavLst>
                                    </p:anim>
                                    <p:anim calcmode="lin" valueType="num">
                                      <p:cBhvr>
                                        <p:cTn id="48" dur="2000"/>
                                        <p:tgtEl>
                                          <p:spTgt spid="5"/>
                                        </p:tgtEl>
                                        <p:attrNameLst>
                                          <p:attrName>ppt_x</p:attrName>
                                        </p:attrNameLst>
                                      </p:cBhvr>
                                      <p:tavLst>
                                        <p:tav tm="0">
                                          <p:val>
                                            <p:strVal val="ppt_x"/>
                                          </p:val>
                                        </p:tav>
                                        <p:tav tm="100000">
                                          <p:val>
                                            <p:fltVal val="0.5"/>
                                          </p:val>
                                        </p:tav>
                                      </p:tavLst>
                                    </p:anim>
                                    <p:anim calcmode="lin" valueType="num">
                                      <p:cBhvr>
                                        <p:cTn id="49" dur="2000"/>
                                        <p:tgtEl>
                                          <p:spTgt spid="5"/>
                                        </p:tgtEl>
                                        <p:attrNameLst>
                                          <p:attrName>ppt_y</p:attrName>
                                        </p:attrNameLst>
                                      </p:cBhvr>
                                      <p:tavLst>
                                        <p:tav tm="0">
                                          <p:val>
                                            <p:strVal val="ppt_y"/>
                                          </p:val>
                                        </p:tav>
                                        <p:tav tm="100000">
                                          <p:val>
                                            <p:fltVal val="0.5"/>
                                          </p:val>
                                        </p:tav>
                                      </p:tavLst>
                                    </p:anim>
                                    <p:set>
                                      <p:cBhvr>
                                        <p:cTn id="50" dur="1" fill="hold">
                                          <p:stCondLst>
                                            <p:cond delay="1999"/>
                                          </p:stCondLst>
                                        </p:cTn>
                                        <p:tgtEl>
                                          <p:spTgt spid="5"/>
                                        </p:tgtEl>
                                        <p:attrNameLst>
                                          <p:attrName>style.visibility</p:attrName>
                                        </p:attrNameLst>
                                      </p:cBhvr>
                                      <p:to>
                                        <p:strVal val="hidden"/>
                                      </p:to>
                                    </p:set>
                                  </p:childTnLst>
                                </p:cTn>
                              </p:par>
                              <p:par>
                                <p:cTn id="51" presetID="8" presetClass="emph" presetSubtype="0" fill="hold" grpId="3"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fill="hold" grpId="3" nodeType="withEffect">
                                  <p:stCondLst>
                                    <p:cond delay="0"/>
                                  </p:stCondLst>
                                  <p:childTnLst>
                                    <p:animRot by="21600000">
                                      <p:cBhvr>
                                        <p:cTn id="54" dur="2000" fill="hold"/>
                                        <p:tgtEl>
                                          <p:spTgt spid="4"/>
                                        </p:tgtEl>
                                        <p:attrNameLst>
                                          <p:attrName>r</p:attrName>
                                        </p:attrNameLst>
                                      </p:cBhvr>
                                    </p:animRot>
                                  </p:childTnLst>
                                </p:cTn>
                              </p:par>
                              <p:par>
                                <p:cTn id="55" presetID="8" presetClass="emph" presetSubtype="0" fill="hold" grpId="3" nodeType="withEffect">
                                  <p:stCondLst>
                                    <p:cond delay="0"/>
                                  </p:stCondLst>
                                  <p:childTnLst>
                                    <p:animRot by="-21600000">
                                      <p:cBhvr>
                                        <p:cTn id="56" dur="2000" fill="hold"/>
                                        <p:tgtEl>
                                          <p:spTgt spid="5"/>
                                        </p:tgtEl>
                                        <p:attrNameLst>
                                          <p:attrName>r</p:attrName>
                                        </p:attrNameLst>
                                      </p:cBhvr>
                                    </p:animRo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2000" fill="hold"/>
                                        <p:tgtEl>
                                          <p:spTgt spid="2"/>
                                        </p:tgtEl>
                                        <p:attrNameLst>
                                          <p:attrName>ppt_w</p:attrName>
                                        </p:attrNameLst>
                                      </p:cBhvr>
                                      <p:tavLst>
                                        <p:tav tm="0">
                                          <p:val>
                                            <p:strVal val="4/3*#ppt_w"/>
                                          </p:val>
                                        </p:tav>
                                        <p:tav tm="100000">
                                          <p:val>
                                            <p:strVal val="#ppt_w"/>
                                          </p:val>
                                        </p:tav>
                                      </p:tavLst>
                                    </p:anim>
                                    <p:anim calcmode="lin" valueType="num">
                                      <p:cBhvr>
                                        <p:cTn id="60" dur="2000" fill="hold"/>
                                        <p:tgtEl>
                                          <p:spTgt spid="2"/>
                                        </p:tgtEl>
                                        <p:attrNameLst>
                                          <p:attrName>ppt_h</p:attrName>
                                        </p:attrNameLst>
                                      </p:cBhvr>
                                      <p:tavLst>
                                        <p:tav tm="0">
                                          <p:val>
                                            <p:strVal val="4/3*#ppt_h"/>
                                          </p:val>
                                        </p:tav>
                                        <p:tav tm="100000">
                                          <p:val>
                                            <p:strVal val="#ppt_h"/>
                                          </p:val>
                                        </p:tav>
                                      </p:tavLst>
                                    </p:anim>
                                  </p:childTnLst>
                                </p:cTn>
                              </p:par>
                              <p:par>
                                <p:cTn id="61" presetID="21" presetClass="entr" presetSubtype="8"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heel(8)">
                                      <p:cBhvr>
                                        <p:cTn id="6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6B3305"/>
        </a:solidFill>
        <a:effectLst/>
      </p:bgPr>
    </p:bg>
    <p:spTree>
      <p:nvGrpSpPr>
        <p:cNvPr id="1" name=""/>
        <p:cNvGrpSpPr/>
        <p:nvPr/>
      </p:nvGrpSpPr>
      <p:grpSpPr>
        <a:xfrm>
          <a:off x="0" y="0"/>
          <a:ext cx="0" cy="0"/>
          <a:chOff x="0" y="0"/>
          <a:chExt cx="0" cy="0"/>
        </a:xfrm>
      </p:grpSpPr>
      <p:pic>
        <p:nvPicPr>
          <p:cNvPr id="2" name="1 Imagen" descr="75ee261fb3d48886b2a3187f954b57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255528" y="928676"/>
            <a:ext cx="5736024"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946520" y="928676"/>
            <a:ext cx="5038401"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221414" y="928676"/>
            <a:ext cx="4418289"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433112" y="928676"/>
            <a:ext cx="4263262"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4857752" y="928676"/>
            <a:ext cx="4030720"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00098" y="-285770"/>
            <a:ext cx="10001320"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8" presetClass="entr" presetSubtype="16" fill="hold" grpId="2"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diamond(in)">
                                      <p:cBhvr>
                                        <p:cTn id="50" dur="3000"/>
                                        <p:tgtEl>
                                          <p:spTgt spid="4"/>
                                        </p:tgtEl>
                                      </p:cBhvr>
                                    </p:animEffect>
                                  </p:childTnLst>
                                </p:cTn>
                              </p:par>
                              <p:par>
                                <p:cTn id="51" presetID="8" presetClass="entr" presetSubtype="16" fill="hold" grpId="2"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diamond(in)">
                                      <p:cBhvr>
                                        <p:cTn id="53" dur="3000"/>
                                        <p:tgtEl>
                                          <p:spTgt spid="5"/>
                                        </p:tgtEl>
                                      </p:cBhvr>
                                    </p:animEffect>
                                  </p:childTnLst>
                                </p:cTn>
                              </p:par>
                              <p:par>
                                <p:cTn id="54" presetID="8" presetClass="entr" presetSubtype="16" fill="hold" grpId="2"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diamond(in)">
                                      <p:cBhvr>
                                        <p:cTn id="56" dur="3000"/>
                                        <p:tgtEl>
                                          <p:spTgt spid="6"/>
                                        </p:tgtEl>
                                      </p:cBhvr>
                                    </p:animEffect>
                                  </p:childTnLst>
                                </p:cTn>
                              </p:par>
                              <p:par>
                                <p:cTn id="57" presetID="8" presetClass="entr" presetSubtype="16" fill="hold" grpId="2"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diamond(in)">
                                      <p:cBhvr>
                                        <p:cTn id="59" dur="3000"/>
                                        <p:tgtEl>
                                          <p:spTgt spid="7"/>
                                        </p:tgtEl>
                                      </p:cBhvr>
                                    </p:animEffect>
                                  </p:childTnLst>
                                </p:cTn>
                              </p:par>
                              <p:par>
                                <p:cTn id="60" presetID="8" presetClass="entr" presetSubtype="16" fill="hold" grpId="2"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diamond(in)">
                                      <p:cBhvr>
                                        <p:cTn id="62" dur="3000"/>
                                        <p:tgtEl>
                                          <p:spTgt spid="8"/>
                                        </p:tgtEl>
                                      </p:cBhvr>
                                    </p:animEffect>
                                  </p:childTnLst>
                                </p:cTn>
                              </p:par>
                            </p:childTnLst>
                          </p:cTn>
                        </p:par>
                        <p:par>
                          <p:cTn id="63" fill="hold">
                            <p:stCondLst>
                              <p:cond delay="3000"/>
                            </p:stCondLst>
                            <p:childTnLst>
                              <p:par>
                                <p:cTn id="64" presetID="17" presetClass="exit" presetSubtype="2" fill="hold" grpId="3" nodeType="afterEffect">
                                  <p:stCondLst>
                                    <p:cond delay="0"/>
                                  </p:stCondLst>
                                  <p:childTnLst>
                                    <p:anim calcmode="lin" valueType="num">
                                      <p:cBhvr>
                                        <p:cTn id="65" dur="3000"/>
                                        <p:tgtEl>
                                          <p:spTgt spid="4"/>
                                        </p:tgtEl>
                                        <p:attrNameLst>
                                          <p:attrName>ppt_x</p:attrName>
                                        </p:attrNameLst>
                                      </p:cBhvr>
                                      <p:tavLst>
                                        <p:tav tm="0">
                                          <p:val>
                                            <p:strVal val="ppt_x"/>
                                          </p:val>
                                        </p:tav>
                                        <p:tav tm="100000">
                                          <p:val>
                                            <p:strVal val="ppt_x+ppt_w/2"/>
                                          </p:val>
                                        </p:tav>
                                      </p:tavLst>
                                    </p:anim>
                                    <p:anim calcmode="lin" valueType="num">
                                      <p:cBhvr>
                                        <p:cTn id="66" dur="3000"/>
                                        <p:tgtEl>
                                          <p:spTgt spid="4"/>
                                        </p:tgtEl>
                                        <p:attrNameLst>
                                          <p:attrName>ppt_y</p:attrName>
                                        </p:attrNameLst>
                                      </p:cBhvr>
                                      <p:tavLst>
                                        <p:tav tm="0">
                                          <p:val>
                                            <p:strVal val="ppt_y"/>
                                          </p:val>
                                        </p:tav>
                                        <p:tav tm="100000">
                                          <p:val>
                                            <p:strVal val="ppt_y"/>
                                          </p:val>
                                        </p:tav>
                                      </p:tavLst>
                                    </p:anim>
                                    <p:anim calcmode="lin" valueType="num">
                                      <p:cBhvr>
                                        <p:cTn id="67" dur="3000"/>
                                        <p:tgtEl>
                                          <p:spTgt spid="4"/>
                                        </p:tgtEl>
                                        <p:attrNameLst>
                                          <p:attrName>ppt_w</p:attrName>
                                        </p:attrNameLst>
                                      </p:cBhvr>
                                      <p:tavLst>
                                        <p:tav tm="0">
                                          <p:val>
                                            <p:strVal val="ppt_w"/>
                                          </p:val>
                                        </p:tav>
                                        <p:tav tm="100000">
                                          <p:val>
                                            <p:fltVal val="0"/>
                                          </p:val>
                                        </p:tav>
                                      </p:tavLst>
                                    </p:anim>
                                    <p:anim calcmode="lin" valueType="num">
                                      <p:cBhvr>
                                        <p:cTn id="68" dur="3000"/>
                                        <p:tgtEl>
                                          <p:spTgt spid="4"/>
                                        </p:tgtEl>
                                        <p:attrNameLst>
                                          <p:attrName>ppt_h</p:attrName>
                                        </p:attrNameLst>
                                      </p:cBhvr>
                                      <p:tavLst>
                                        <p:tav tm="0">
                                          <p:val>
                                            <p:strVal val="ppt_h"/>
                                          </p:val>
                                        </p:tav>
                                        <p:tav tm="100000">
                                          <p:val>
                                            <p:strVal val="ppt_h"/>
                                          </p:val>
                                        </p:tav>
                                      </p:tavLst>
                                    </p:anim>
                                    <p:set>
                                      <p:cBhvr>
                                        <p:cTn id="69" dur="1" fill="hold">
                                          <p:stCondLst>
                                            <p:cond delay="2999"/>
                                          </p:stCondLst>
                                        </p:cTn>
                                        <p:tgtEl>
                                          <p:spTgt spid="4"/>
                                        </p:tgtEl>
                                        <p:attrNameLst>
                                          <p:attrName>style.visibility</p:attrName>
                                        </p:attrNameLst>
                                      </p:cBhvr>
                                      <p:to>
                                        <p:strVal val="hidden"/>
                                      </p:to>
                                    </p:set>
                                  </p:childTnLst>
                                </p:cTn>
                              </p:par>
                              <p:par>
                                <p:cTn id="70" presetID="17" presetClass="exit" presetSubtype="2" fill="hold" grpId="3" nodeType="withEffect">
                                  <p:stCondLst>
                                    <p:cond delay="0"/>
                                  </p:stCondLst>
                                  <p:childTnLst>
                                    <p:anim calcmode="lin" valueType="num">
                                      <p:cBhvr>
                                        <p:cTn id="71" dur="4000"/>
                                        <p:tgtEl>
                                          <p:spTgt spid="5"/>
                                        </p:tgtEl>
                                        <p:attrNameLst>
                                          <p:attrName>ppt_x</p:attrName>
                                        </p:attrNameLst>
                                      </p:cBhvr>
                                      <p:tavLst>
                                        <p:tav tm="0">
                                          <p:val>
                                            <p:strVal val="ppt_x"/>
                                          </p:val>
                                        </p:tav>
                                        <p:tav tm="100000">
                                          <p:val>
                                            <p:strVal val="ppt_x+ppt_w/2"/>
                                          </p:val>
                                        </p:tav>
                                      </p:tavLst>
                                    </p:anim>
                                    <p:anim calcmode="lin" valueType="num">
                                      <p:cBhvr>
                                        <p:cTn id="72" dur="4000"/>
                                        <p:tgtEl>
                                          <p:spTgt spid="5"/>
                                        </p:tgtEl>
                                        <p:attrNameLst>
                                          <p:attrName>ppt_y</p:attrName>
                                        </p:attrNameLst>
                                      </p:cBhvr>
                                      <p:tavLst>
                                        <p:tav tm="0">
                                          <p:val>
                                            <p:strVal val="ppt_y"/>
                                          </p:val>
                                        </p:tav>
                                        <p:tav tm="100000">
                                          <p:val>
                                            <p:strVal val="ppt_y"/>
                                          </p:val>
                                        </p:tav>
                                      </p:tavLst>
                                    </p:anim>
                                    <p:anim calcmode="lin" valueType="num">
                                      <p:cBhvr>
                                        <p:cTn id="73" dur="4000"/>
                                        <p:tgtEl>
                                          <p:spTgt spid="5"/>
                                        </p:tgtEl>
                                        <p:attrNameLst>
                                          <p:attrName>ppt_w</p:attrName>
                                        </p:attrNameLst>
                                      </p:cBhvr>
                                      <p:tavLst>
                                        <p:tav tm="0">
                                          <p:val>
                                            <p:strVal val="ppt_w"/>
                                          </p:val>
                                        </p:tav>
                                        <p:tav tm="100000">
                                          <p:val>
                                            <p:fltVal val="0"/>
                                          </p:val>
                                        </p:tav>
                                      </p:tavLst>
                                    </p:anim>
                                    <p:anim calcmode="lin" valueType="num">
                                      <p:cBhvr>
                                        <p:cTn id="74" dur="4000"/>
                                        <p:tgtEl>
                                          <p:spTgt spid="5"/>
                                        </p:tgtEl>
                                        <p:attrNameLst>
                                          <p:attrName>ppt_h</p:attrName>
                                        </p:attrNameLst>
                                      </p:cBhvr>
                                      <p:tavLst>
                                        <p:tav tm="0">
                                          <p:val>
                                            <p:strVal val="ppt_h"/>
                                          </p:val>
                                        </p:tav>
                                        <p:tav tm="100000">
                                          <p:val>
                                            <p:strVal val="ppt_h"/>
                                          </p:val>
                                        </p:tav>
                                      </p:tavLst>
                                    </p:anim>
                                    <p:set>
                                      <p:cBhvr>
                                        <p:cTn id="75" dur="1" fill="hold">
                                          <p:stCondLst>
                                            <p:cond delay="3999"/>
                                          </p:stCondLst>
                                        </p:cTn>
                                        <p:tgtEl>
                                          <p:spTgt spid="5"/>
                                        </p:tgtEl>
                                        <p:attrNameLst>
                                          <p:attrName>style.visibility</p:attrName>
                                        </p:attrNameLst>
                                      </p:cBhvr>
                                      <p:to>
                                        <p:strVal val="hidden"/>
                                      </p:to>
                                    </p:set>
                                  </p:childTnLst>
                                </p:cTn>
                              </p:par>
                              <p:par>
                                <p:cTn id="76" presetID="17" presetClass="exit" presetSubtype="2" fill="hold" grpId="3" nodeType="withEffect">
                                  <p:stCondLst>
                                    <p:cond delay="0"/>
                                  </p:stCondLst>
                                  <p:childTnLst>
                                    <p:anim calcmode="lin" valueType="num">
                                      <p:cBhvr>
                                        <p:cTn id="77" dur="5000"/>
                                        <p:tgtEl>
                                          <p:spTgt spid="6"/>
                                        </p:tgtEl>
                                        <p:attrNameLst>
                                          <p:attrName>ppt_x</p:attrName>
                                        </p:attrNameLst>
                                      </p:cBhvr>
                                      <p:tavLst>
                                        <p:tav tm="0">
                                          <p:val>
                                            <p:strVal val="ppt_x"/>
                                          </p:val>
                                        </p:tav>
                                        <p:tav tm="100000">
                                          <p:val>
                                            <p:strVal val="ppt_x+ppt_w/2"/>
                                          </p:val>
                                        </p:tav>
                                      </p:tavLst>
                                    </p:anim>
                                    <p:anim calcmode="lin" valueType="num">
                                      <p:cBhvr>
                                        <p:cTn id="78" dur="5000"/>
                                        <p:tgtEl>
                                          <p:spTgt spid="6"/>
                                        </p:tgtEl>
                                        <p:attrNameLst>
                                          <p:attrName>ppt_y</p:attrName>
                                        </p:attrNameLst>
                                      </p:cBhvr>
                                      <p:tavLst>
                                        <p:tav tm="0">
                                          <p:val>
                                            <p:strVal val="ppt_y"/>
                                          </p:val>
                                        </p:tav>
                                        <p:tav tm="100000">
                                          <p:val>
                                            <p:strVal val="ppt_y"/>
                                          </p:val>
                                        </p:tav>
                                      </p:tavLst>
                                    </p:anim>
                                    <p:anim calcmode="lin" valueType="num">
                                      <p:cBhvr>
                                        <p:cTn id="79" dur="5000"/>
                                        <p:tgtEl>
                                          <p:spTgt spid="6"/>
                                        </p:tgtEl>
                                        <p:attrNameLst>
                                          <p:attrName>ppt_w</p:attrName>
                                        </p:attrNameLst>
                                      </p:cBhvr>
                                      <p:tavLst>
                                        <p:tav tm="0">
                                          <p:val>
                                            <p:strVal val="ppt_w"/>
                                          </p:val>
                                        </p:tav>
                                        <p:tav tm="100000">
                                          <p:val>
                                            <p:fltVal val="0"/>
                                          </p:val>
                                        </p:tav>
                                      </p:tavLst>
                                    </p:anim>
                                    <p:anim calcmode="lin" valueType="num">
                                      <p:cBhvr>
                                        <p:cTn id="80" dur="5000"/>
                                        <p:tgtEl>
                                          <p:spTgt spid="6"/>
                                        </p:tgtEl>
                                        <p:attrNameLst>
                                          <p:attrName>ppt_h</p:attrName>
                                        </p:attrNameLst>
                                      </p:cBhvr>
                                      <p:tavLst>
                                        <p:tav tm="0">
                                          <p:val>
                                            <p:strVal val="ppt_h"/>
                                          </p:val>
                                        </p:tav>
                                        <p:tav tm="100000">
                                          <p:val>
                                            <p:strVal val="ppt_h"/>
                                          </p:val>
                                        </p:tav>
                                      </p:tavLst>
                                    </p:anim>
                                    <p:set>
                                      <p:cBhvr>
                                        <p:cTn id="81" dur="1" fill="hold">
                                          <p:stCondLst>
                                            <p:cond delay="4999"/>
                                          </p:stCondLst>
                                        </p:cTn>
                                        <p:tgtEl>
                                          <p:spTgt spid="6"/>
                                        </p:tgtEl>
                                        <p:attrNameLst>
                                          <p:attrName>style.visibility</p:attrName>
                                        </p:attrNameLst>
                                      </p:cBhvr>
                                      <p:to>
                                        <p:strVal val="hidden"/>
                                      </p:to>
                                    </p:set>
                                  </p:childTnLst>
                                </p:cTn>
                              </p:par>
                              <p:par>
                                <p:cTn id="82" presetID="17" presetClass="exit" presetSubtype="2" fill="hold" grpId="3" nodeType="withEffect">
                                  <p:stCondLst>
                                    <p:cond delay="0"/>
                                  </p:stCondLst>
                                  <p:childTnLst>
                                    <p:anim calcmode="lin" valueType="num">
                                      <p:cBhvr>
                                        <p:cTn id="83" dur="6000"/>
                                        <p:tgtEl>
                                          <p:spTgt spid="7"/>
                                        </p:tgtEl>
                                        <p:attrNameLst>
                                          <p:attrName>ppt_x</p:attrName>
                                        </p:attrNameLst>
                                      </p:cBhvr>
                                      <p:tavLst>
                                        <p:tav tm="0">
                                          <p:val>
                                            <p:strVal val="ppt_x"/>
                                          </p:val>
                                        </p:tav>
                                        <p:tav tm="100000">
                                          <p:val>
                                            <p:strVal val="ppt_x+ppt_w/2"/>
                                          </p:val>
                                        </p:tav>
                                      </p:tavLst>
                                    </p:anim>
                                    <p:anim calcmode="lin" valueType="num">
                                      <p:cBhvr>
                                        <p:cTn id="84" dur="6000"/>
                                        <p:tgtEl>
                                          <p:spTgt spid="7"/>
                                        </p:tgtEl>
                                        <p:attrNameLst>
                                          <p:attrName>ppt_y</p:attrName>
                                        </p:attrNameLst>
                                      </p:cBhvr>
                                      <p:tavLst>
                                        <p:tav tm="0">
                                          <p:val>
                                            <p:strVal val="ppt_y"/>
                                          </p:val>
                                        </p:tav>
                                        <p:tav tm="100000">
                                          <p:val>
                                            <p:strVal val="ppt_y"/>
                                          </p:val>
                                        </p:tav>
                                      </p:tavLst>
                                    </p:anim>
                                    <p:anim calcmode="lin" valueType="num">
                                      <p:cBhvr>
                                        <p:cTn id="85" dur="6000"/>
                                        <p:tgtEl>
                                          <p:spTgt spid="7"/>
                                        </p:tgtEl>
                                        <p:attrNameLst>
                                          <p:attrName>ppt_w</p:attrName>
                                        </p:attrNameLst>
                                      </p:cBhvr>
                                      <p:tavLst>
                                        <p:tav tm="0">
                                          <p:val>
                                            <p:strVal val="ppt_w"/>
                                          </p:val>
                                        </p:tav>
                                        <p:tav tm="100000">
                                          <p:val>
                                            <p:fltVal val="0"/>
                                          </p:val>
                                        </p:tav>
                                      </p:tavLst>
                                    </p:anim>
                                    <p:anim calcmode="lin" valueType="num">
                                      <p:cBhvr>
                                        <p:cTn id="86" dur="6000"/>
                                        <p:tgtEl>
                                          <p:spTgt spid="7"/>
                                        </p:tgtEl>
                                        <p:attrNameLst>
                                          <p:attrName>ppt_h</p:attrName>
                                        </p:attrNameLst>
                                      </p:cBhvr>
                                      <p:tavLst>
                                        <p:tav tm="0">
                                          <p:val>
                                            <p:strVal val="ppt_h"/>
                                          </p:val>
                                        </p:tav>
                                        <p:tav tm="100000">
                                          <p:val>
                                            <p:strVal val="ppt_h"/>
                                          </p:val>
                                        </p:tav>
                                      </p:tavLst>
                                    </p:anim>
                                    <p:set>
                                      <p:cBhvr>
                                        <p:cTn id="87" dur="1" fill="hold">
                                          <p:stCondLst>
                                            <p:cond delay="5999"/>
                                          </p:stCondLst>
                                        </p:cTn>
                                        <p:tgtEl>
                                          <p:spTgt spid="7"/>
                                        </p:tgtEl>
                                        <p:attrNameLst>
                                          <p:attrName>style.visibility</p:attrName>
                                        </p:attrNameLst>
                                      </p:cBhvr>
                                      <p:to>
                                        <p:strVal val="hidden"/>
                                      </p:to>
                                    </p:set>
                                  </p:childTnLst>
                                </p:cTn>
                              </p:par>
                              <p:par>
                                <p:cTn id="88" presetID="17" presetClass="exit" presetSubtype="2" fill="hold" grpId="3" nodeType="withEffect">
                                  <p:stCondLst>
                                    <p:cond delay="0"/>
                                  </p:stCondLst>
                                  <p:childTnLst>
                                    <p:anim calcmode="lin" valueType="num">
                                      <p:cBhvr>
                                        <p:cTn id="89" dur="7000"/>
                                        <p:tgtEl>
                                          <p:spTgt spid="8"/>
                                        </p:tgtEl>
                                        <p:attrNameLst>
                                          <p:attrName>ppt_x</p:attrName>
                                        </p:attrNameLst>
                                      </p:cBhvr>
                                      <p:tavLst>
                                        <p:tav tm="0">
                                          <p:val>
                                            <p:strVal val="ppt_x"/>
                                          </p:val>
                                        </p:tav>
                                        <p:tav tm="100000">
                                          <p:val>
                                            <p:strVal val="ppt_x+ppt_w/2"/>
                                          </p:val>
                                        </p:tav>
                                      </p:tavLst>
                                    </p:anim>
                                    <p:anim calcmode="lin" valueType="num">
                                      <p:cBhvr>
                                        <p:cTn id="90" dur="7000"/>
                                        <p:tgtEl>
                                          <p:spTgt spid="8"/>
                                        </p:tgtEl>
                                        <p:attrNameLst>
                                          <p:attrName>ppt_y</p:attrName>
                                        </p:attrNameLst>
                                      </p:cBhvr>
                                      <p:tavLst>
                                        <p:tav tm="0">
                                          <p:val>
                                            <p:strVal val="ppt_y"/>
                                          </p:val>
                                        </p:tav>
                                        <p:tav tm="100000">
                                          <p:val>
                                            <p:strVal val="ppt_y"/>
                                          </p:val>
                                        </p:tav>
                                      </p:tavLst>
                                    </p:anim>
                                    <p:anim calcmode="lin" valueType="num">
                                      <p:cBhvr>
                                        <p:cTn id="91" dur="7000"/>
                                        <p:tgtEl>
                                          <p:spTgt spid="8"/>
                                        </p:tgtEl>
                                        <p:attrNameLst>
                                          <p:attrName>ppt_w</p:attrName>
                                        </p:attrNameLst>
                                      </p:cBhvr>
                                      <p:tavLst>
                                        <p:tav tm="0">
                                          <p:val>
                                            <p:strVal val="ppt_w"/>
                                          </p:val>
                                        </p:tav>
                                        <p:tav tm="100000">
                                          <p:val>
                                            <p:fltVal val="0"/>
                                          </p:val>
                                        </p:tav>
                                      </p:tavLst>
                                    </p:anim>
                                    <p:anim calcmode="lin" valueType="num">
                                      <p:cBhvr>
                                        <p:cTn id="92" dur="7000"/>
                                        <p:tgtEl>
                                          <p:spTgt spid="8"/>
                                        </p:tgtEl>
                                        <p:attrNameLst>
                                          <p:attrName>ppt_h</p:attrName>
                                        </p:attrNameLst>
                                      </p:cBhvr>
                                      <p:tavLst>
                                        <p:tav tm="0">
                                          <p:val>
                                            <p:strVal val="ppt_h"/>
                                          </p:val>
                                        </p:tav>
                                        <p:tav tm="100000">
                                          <p:val>
                                            <p:strVal val="ppt_h"/>
                                          </p:val>
                                        </p:tav>
                                      </p:tavLst>
                                    </p:anim>
                                    <p:set>
                                      <p:cBhvr>
                                        <p:cTn id="93" dur="1" fill="hold">
                                          <p:stCondLst>
                                            <p:cond delay="6999"/>
                                          </p:stCondLst>
                                        </p:cTn>
                                        <p:tgtEl>
                                          <p:spTgt spid="8"/>
                                        </p:tgtEl>
                                        <p:attrNameLst>
                                          <p:attrName>style.visibility</p:attrName>
                                        </p:attrNameLst>
                                      </p:cBhvr>
                                      <p:to>
                                        <p:strVal val="hidden"/>
                                      </p:to>
                                    </p:set>
                                  </p:childTnLst>
                                </p:cTn>
                              </p:par>
                              <p:par>
                                <p:cTn id="94" presetID="17" presetClass="entr" presetSubtype="8"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 calcmode="lin" valueType="num">
                                      <p:cBhvr>
                                        <p:cTn id="96" dur="7000" fill="hold"/>
                                        <p:tgtEl>
                                          <p:spTgt spid="2"/>
                                        </p:tgtEl>
                                        <p:attrNameLst>
                                          <p:attrName>ppt_x</p:attrName>
                                        </p:attrNameLst>
                                      </p:cBhvr>
                                      <p:tavLst>
                                        <p:tav tm="0">
                                          <p:val>
                                            <p:strVal val="#ppt_x-#ppt_w/2"/>
                                          </p:val>
                                        </p:tav>
                                        <p:tav tm="100000">
                                          <p:val>
                                            <p:strVal val="#ppt_x"/>
                                          </p:val>
                                        </p:tav>
                                      </p:tavLst>
                                    </p:anim>
                                    <p:anim calcmode="lin" valueType="num">
                                      <p:cBhvr>
                                        <p:cTn id="97" dur="7000" fill="hold"/>
                                        <p:tgtEl>
                                          <p:spTgt spid="2"/>
                                        </p:tgtEl>
                                        <p:attrNameLst>
                                          <p:attrName>ppt_y</p:attrName>
                                        </p:attrNameLst>
                                      </p:cBhvr>
                                      <p:tavLst>
                                        <p:tav tm="0">
                                          <p:val>
                                            <p:strVal val="#ppt_y"/>
                                          </p:val>
                                        </p:tav>
                                        <p:tav tm="100000">
                                          <p:val>
                                            <p:strVal val="#ppt_y"/>
                                          </p:val>
                                        </p:tav>
                                      </p:tavLst>
                                    </p:anim>
                                    <p:anim calcmode="lin" valueType="num">
                                      <p:cBhvr>
                                        <p:cTn id="98" dur="7000" fill="hold"/>
                                        <p:tgtEl>
                                          <p:spTgt spid="2"/>
                                        </p:tgtEl>
                                        <p:attrNameLst>
                                          <p:attrName>ppt_w</p:attrName>
                                        </p:attrNameLst>
                                      </p:cBhvr>
                                      <p:tavLst>
                                        <p:tav tm="0">
                                          <p:val>
                                            <p:fltVal val="0"/>
                                          </p:val>
                                        </p:tav>
                                        <p:tav tm="100000">
                                          <p:val>
                                            <p:strVal val="#ppt_w"/>
                                          </p:val>
                                        </p:tav>
                                      </p:tavLst>
                                    </p:anim>
                                    <p:anim calcmode="lin" valueType="num">
                                      <p:cBhvr>
                                        <p:cTn id="99" dur="7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77a93e4e7131f422492c6af79cbf7f9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845638" y="834050"/>
            <a:ext cx="1317335" cy="1281108"/>
          </a:xfrm>
          <a:prstGeom prst="rect">
            <a:avLst/>
          </a:prstGeom>
        </p:spPr>
      </p:pic>
      <p:pic>
        <p:nvPicPr>
          <p:cNvPr id="4" name="3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3633003">
            <a:off x="5166438" y="2097242"/>
            <a:ext cx="1317335" cy="1281108"/>
          </a:xfrm>
          <a:prstGeom prst="rect">
            <a:avLst/>
          </a:prstGeom>
        </p:spPr>
      </p:pic>
      <p:pic>
        <p:nvPicPr>
          <p:cNvPr id="5" name="4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8999839">
            <a:off x="3983911" y="3284482"/>
            <a:ext cx="1317335" cy="1281108"/>
          </a:xfrm>
          <a:prstGeom prst="rect">
            <a:avLst/>
          </a:prstGeom>
        </p:spPr>
      </p:pic>
      <p:pic>
        <p:nvPicPr>
          <p:cNvPr id="6" name="5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14020037">
            <a:off x="2499670" y="2142111"/>
            <a:ext cx="1317335" cy="1281108"/>
          </a:xfrm>
          <a:prstGeom prst="rect">
            <a:avLst/>
          </a:prstGeom>
        </p:spPr>
      </p:pic>
      <p:pic>
        <p:nvPicPr>
          <p:cNvPr id="7" name="6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3443283">
            <a:off x="3012148" y="3007492"/>
            <a:ext cx="1317335" cy="1281108"/>
          </a:xfrm>
          <a:prstGeom prst="rect">
            <a:avLst/>
          </a:prstGeom>
        </p:spPr>
      </p:pic>
      <p:pic>
        <p:nvPicPr>
          <p:cNvPr id="8" name="7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8378710">
            <a:off x="2846128" y="1296656"/>
            <a:ext cx="1317335" cy="1281108"/>
          </a:xfrm>
          <a:prstGeom prst="rect">
            <a:avLst/>
          </a:prstGeom>
        </p:spPr>
      </p:pic>
      <p:pic>
        <p:nvPicPr>
          <p:cNvPr id="9" name="8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4928304">
            <a:off x="4768853" y="1076464"/>
            <a:ext cx="1317335" cy="1281108"/>
          </a:xfrm>
          <a:prstGeom prst="rect">
            <a:avLst/>
          </a:prstGeom>
        </p:spPr>
      </p:pic>
      <p:pic>
        <p:nvPicPr>
          <p:cNvPr id="10" name="9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9626161">
            <a:off x="4891345" y="2969645"/>
            <a:ext cx="1317335" cy="1281108"/>
          </a:xfrm>
          <a:prstGeom prst="rect">
            <a:avLst/>
          </a:prstGeom>
        </p:spPr>
      </p:pic>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6f3fa2f750c5512267945110f00a93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3000" fill="hold"/>
                                        <p:tgtEl>
                                          <p:spTgt spid="2"/>
                                        </p:tgtEl>
                                        <p:attrNameLst>
                                          <p:attrName>ppt_w</p:attrName>
                                        </p:attrNameLst>
                                      </p:cBhvr>
                                      <p:tavLst>
                                        <p:tav tm="0">
                                          <p:val>
                                            <p:strVal val="4/3*#ppt_w"/>
                                          </p:val>
                                        </p:tav>
                                        <p:tav tm="100000">
                                          <p:val>
                                            <p:strVal val="#ppt_w"/>
                                          </p:val>
                                        </p:tav>
                                      </p:tavLst>
                                    </p:anim>
                                    <p:anim calcmode="lin" valueType="num">
                                      <p:cBhvr>
                                        <p:cTn id="276" dur="3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37a8ebfa0235dbc9dc962afeb69f3a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14346" y="-285770"/>
            <a:ext cx="9715568" cy="6072230"/>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ppt_x"/>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ppt_x"/>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ppt_x"/>
                                          </p:val>
                                        </p:tav>
                                        <p:tav tm="100000">
                                          <p:val>
                                            <p:strVal val="#ppt_x"/>
                                          </p:val>
                                        </p:tav>
                                      </p:tavLst>
                                    </p:anim>
                                    <p:anim calcmode="lin" valueType="num">
                                      <p:cBhvr additive="base">
                                        <p:cTn id="83" dur="2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ppt_x"/>
                                          </p:val>
                                        </p:tav>
                                        <p:tav tm="100000">
                                          <p:val>
                                            <p:strVal val="#ppt_x"/>
                                          </p:val>
                                        </p:tav>
                                      </p:tavLst>
                                    </p:anim>
                                    <p:anim calcmode="lin" valueType="num">
                                      <p:cBhvr additive="base">
                                        <p:cTn id="87" dur="2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2000" fill="hold"/>
                                        <p:tgtEl>
                                          <p:spTgt spid="23"/>
                                        </p:tgtEl>
                                        <p:attrNameLst>
                                          <p:attrName>ppt_x</p:attrName>
                                        </p:attrNameLst>
                                      </p:cBhvr>
                                      <p:tavLst>
                                        <p:tav tm="0">
                                          <p:val>
                                            <p:strVal val="#ppt_x"/>
                                          </p:val>
                                        </p:tav>
                                        <p:tav tm="100000">
                                          <p:val>
                                            <p:strVal val="#ppt_x"/>
                                          </p:val>
                                        </p:tav>
                                      </p:tavLst>
                                    </p:anim>
                                    <p:anim calcmode="lin" valueType="num">
                                      <p:cBhvr additive="base">
                                        <p:cTn id="91" dur="2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ppt_x"/>
                                          </p:val>
                                        </p:tav>
                                        <p:tav tm="100000">
                                          <p:val>
                                            <p:strVal val="#ppt_x"/>
                                          </p:val>
                                        </p:tav>
                                      </p:tavLst>
                                    </p:anim>
                                    <p:anim calcmode="lin" valueType="num">
                                      <p:cBhvr additive="base">
                                        <p:cTn id="95" dur="2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2000" fill="hold"/>
                                        <p:tgtEl>
                                          <p:spTgt spid="25"/>
                                        </p:tgtEl>
                                        <p:attrNameLst>
                                          <p:attrName>ppt_x</p:attrName>
                                        </p:attrNameLst>
                                      </p:cBhvr>
                                      <p:tavLst>
                                        <p:tav tm="0">
                                          <p:val>
                                            <p:strVal val="#ppt_x"/>
                                          </p:val>
                                        </p:tav>
                                        <p:tav tm="100000">
                                          <p:val>
                                            <p:strVal val="#ppt_x"/>
                                          </p:val>
                                        </p:tav>
                                      </p:tavLst>
                                    </p:anim>
                                    <p:anim calcmode="lin" valueType="num">
                                      <p:cBhvr additive="base">
                                        <p:cTn id="99" dur="2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2000" fill="hold"/>
                                        <p:tgtEl>
                                          <p:spTgt spid="26"/>
                                        </p:tgtEl>
                                        <p:attrNameLst>
                                          <p:attrName>ppt_x</p:attrName>
                                        </p:attrNameLst>
                                      </p:cBhvr>
                                      <p:tavLst>
                                        <p:tav tm="0">
                                          <p:val>
                                            <p:strVal val="#ppt_x"/>
                                          </p:val>
                                        </p:tav>
                                        <p:tav tm="100000">
                                          <p:val>
                                            <p:strVal val="#ppt_x"/>
                                          </p:val>
                                        </p:tav>
                                      </p:tavLst>
                                    </p:anim>
                                    <p:anim calcmode="lin" valueType="num">
                                      <p:cBhvr additive="base">
                                        <p:cTn id="103" dur="2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2000" fill="hold"/>
                                        <p:tgtEl>
                                          <p:spTgt spid="27"/>
                                        </p:tgtEl>
                                        <p:attrNameLst>
                                          <p:attrName>ppt_x</p:attrName>
                                        </p:attrNameLst>
                                      </p:cBhvr>
                                      <p:tavLst>
                                        <p:tav tm="0">
                                          <p:val>
                                            <p:strVal val="#ppt_x"/>
                                          </p:val>
                                        </p:tav>
                                        <p:tav tm="100000">
                                          <p:val>
                                            <p:strVal val="#ppt_x"/>
                                          </p:val>
                                        </p:tav>
                                      </p:tavLst>
                                    </p:anim>
                                    <p:anim calcmode="lin" valueType="num">
                                      <p:cBhvr additive="base">
                                        <p:cTn id="107" dur="2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2000" fill="hold"/>
                                        <p:tgtEl>
                                          <p:spTgt spid="28"/>
                                        </p:tgtEl>
                                        <p:attrNameLst>
                                          <p:attrName>ppt_x</p:attrName>
                                        </p:attrNameLst>
                                      </p:cBhvr>
                                      <p:tavLst>
                                        <p:tav tm="0">
                                          <p:val>
                                            <p:strVal val="#ppt_x"/>
                                          </p:val>
                                        </p:tav>
                                        <p:tav tm="100000">
                                          <p:val>
                                            <p:strVal val="#ppt_x"/>
                                          </p:val>
                                        </p:tav>
                                      </p:tavLst>
                                    </p:anim>
                                    <p:anim calcmode="lin" valueType="num">
                                      <p:cBhvr additive="base">
                                        <p:cTn id="111" dur="2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2000" fill="hold"/>
                                        <p:tgtEl>
                                          <p:spTgt spid="29"/>
                                        </p:tgtEl>
                                        <p:attrNameLst>
                                          <p:attrName>ppt_x</p:attrName>
                                        </p:attrNameLst>
                                      </p:cBhvr>
                                      <p:tavLst>
                                        <p:tav tm="0">
                                          <p:val>
                                            <p:strVal val="#ppt_x"/>
                                          </p:val>
                                        </p:tav>
                                        <p:tav tm="100000">
                                          <p:val>
                                            <p:strVal val="#ppt_x"/>
                                          </p:val>
                                        </p:tav>
                                      </p:tavLst>
                                    </p:anim>
                                    <p:anim calcmode="lin" valueType="num">
                                      <p:cBhvr additive="base">
                                        <p:cTn id="115" dur="2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2000" fill="hold"/>
                                        <p:tgtEl>
                                          <p:spTgt spid="30"/>
                                        </p:tgtEl>
                                        <p:attrNameLst>
                                          <p:attrName>ppt_x</p:attrName>
                                        </p:attrNameLst>
                                      </p:cBhvr>
                                      <p:tavLst>
                                        <p:tav tm="0">
                                          <p:val>
                                            <p:strVal val="#ppt_x"/>
                                          </p:val>
                                        </p:tav>
                                        <p:tav tm="100000">
                                          <p:val>
                                            <p:strVal val="#ppt_x"/>
                                          </p:val>
                                        </p:tav>
                                      </p:tavLst>
                                    </p:anim>
                                    <p:anim calcmode="lin" valueType="num">
                                      <p:cBhvr additive="base">
                                        <p:cTn id="119" dur="2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2000" fill="hold"/>
                                        <p:tgtEl>
                                          <p:spTgt spid="31"/>
                                        </p:tgtEl>
                                        <p:attrNameLst>
                                          <p:attrName>ppt_x</p:attrName>
                                        </p:attrNameLst>
                                      </p:cBhvr>
                                      <p:tavLst>
                                        <p:tav tm="0">
                                          <p:val>
                                            <p:strVal val="#ppt_x"/>
                                          </p:val>
                                        </p:tav>
                                        <p:tav tm="100000">
                                          <p:val>
                                            <p:strVal val="#ppt_x"/>
                                          </p:val>
                                        </p:tav>
                                      </p:tavLst>
                                    </p:anim>
                                    <p:anim calcmode="lin" valueType="num">
                                      <p:cBhvr additive="base">
                                        <p:cTn id="123" dur="2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2000" fill="hold"/>
                                        <p:tgtEl>
                                          <p:spTgt spid="32"/>
                                        </p:tgtEl>
                                        <p:attrNameLst>
                                          <p:attrName>ppt_x</p:attrName>
                                        </p:attrNameLst>
                                      </p:cBhvr>
                                      <p:tavLst>
                                        <p:tav tm="0">
                                          <p:val>
                                            <p:strVal val="#ppt_x"/>
                                          </p:val>
                                        </p:tav>
                                        <p:tav tm="100000">
                                          <p:val>
                                            <p:strVal val="#ppt_x"/>
                                          </p:val>
                                        </p:tav>
                                      </p:tavLst>
                                    </p:anim>
                                    <p:anim calcmode="lin" valueType="num">
                                      <p:cBhvr additive="base">
                                        <p:cTn id="127" dur="2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2000" fill="hold"/>
                                        <p:tgtEl>
                                          <p:spTgt spid="33"/>
                                        </p:tgtEl>
                                        <p:attrNameLst>
                                          <p:attrName>ppt_x</p:attrName>
                                        </p:attrNameLst>
                                      </p:cBhvr>
                                      <p:tavLst>
                                        <p:tav tm="0">
                                          <p:val>
                                            <p:strVal val="#ppt_x"/>
                                          </p:val>
                                        </p:tav>
                                        <p:tav tm="100000">
                                          <p:val>
                                            <p:strVal val="#ppt_x"/>
                                          </p:val>
                                        </p:tav>
                                      </p:tavLst>
                                    </p:anim>
                                    <p:anim calcmode="lin" valueType="num">
                                      <p:cBhvr additive="base">
                                        <p:cTn id="131" dur="2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2000" fill="hold"/>
                                        <p:tgtEl>
                                          <p:spTgt spid="34"/>
                                        </p:tgtEl>
                                        <p:attrNameLst>
                                          <p:attrName>ppt_x</p:attrName>
                                        </p:attrNameLst>
                                      </p:cBhvr>
                                      <p:tavLst>
                                        <p:tav tm="0">
                                          <p:val>
                                            <p:strVal val="#ppt_x"/>
                                          </p:val>
                                        </p:tav>
                                        <p:tav tm="100000">
                                          <p:val>
                                            <p:strVal val="#ppt_x"/>
                                          </p:val>
                                        </p:tav>
                                      </p:tavLst>
                                    </p:anim>
                                    <p:anim calcmode="lin" valueType="num">
                                      <p:cBhvr additive="base">
                                        <p:cTn id="135" dur="2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2000" fill="hold"/>
                                        <p:tgtEl>
                                          <p:spTgt spid="35"/>
                                        </p:tgtEl>
                                        <p:attrNameLst>
                                          <p:attrName>ppt_x</p:attrName>
                                        </p:attrNameLst>
                                      </p:cBhvr>
                                      <p:tavLst>
                                        <p:tav tm="0">
                                          <p:val>
                                            <p:strVal val="#ppt_x"/>
                                          </p:val>
                                        </p:tav>
                                        <p:tav tm="100000">
                                          <p:val>
                                            <p:strVal val="#ppt_x"/>
                                          </p:val>
                                        </p:tav>
                                      </p:tavLst>
                                    </p:anim>
                                    <p:anim calcmode="lin" valueType="num">
                                      <p:cBhvr additive="base">
                                        <p:cTn id="139" dur="2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2000" fill="hold"/>
                                        <p:tgtEl>
                                          <p:spTgt spid="36"/>
                                        </p:tgtEl>
                                        <p:attrNameLst>
                                          <p:attrName>ppt_x</p:attrName>
                                        </p:attrNameLst>
                                      </p:cBhvr>
                                      <p:tavLst>
                                        <p:tav tm="0">
                                          <p:val>
                                            <p:strVal val="#ppt_x"/>
                                          </p:val>
                                        </p:tav>
                                        <p:tav tm="100000">
                                          <p:val>
                                            <p:strVal val="#ppt_x"/>
                                          </p:val>
                                        </p:tav>
                                      </p:tavLst>
                                    </p:anim>
                                    <p:anim calcmode="lin" valueType="num">
                                      <p:cBhvr additive="base">
                                        <p:cTn id="143" dur="2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2000" fill="hold"/>
                                        <p:tgtEl>
                                          <p:spTgt spid="37"/>
                                        </p:tgtEl>
                                        <p:attrNameLst>
                                          <p:attrName>ppt_x</p:attrName>
                                        </p:attrNameLst>
                                      </p:cBhvr>
                                      <p:tavLst>
                                        <p:tav tm="0">
                                          <p:val>
                                            <p:strVal val="#ppt_x"/>
                                          </p:val>
                                        </p:tav>
                                        <p:tav tm="100000">
                                          <p:val>
                                            <p:strVal val="#ppt_x"/>
                                          </p:val>
                                        </p:tav>
                                      </p:tavLst>
                                    </p:anim>
                                    <p:anim calcmode="lin" valueType="num">
                                      <p:cBhvr additive="base">
                                        <p:cTn id="147" dur="2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2000" fill="hold"/>
                                        <p:tgtEl>
                                          <p:spTgt spid="38"/>
                                        </p:tgtEl>
                                        <p:attrNameLst>
                                          <p:attrName>ppt_x</p:attrName>
                                        </p:attrNameLst>
                                      </p:cBhvr>
                                      <p:tavLst>
                                        <p:tav tm="0">
                                          <p:val>
                                            <p:strVal val="#ppt_x"/>
                                          </p:val>
                                        </p:tav>
                                        <p:tav tm="100000">
                                          <p:val>
                                            <p:strVal val="#ppt_x"/>
                                          </p:val>
                                        </p:tav>
                                      </p:tavLst>
                                    </p:anim>
                                    <p:anim calcmode="lin" valueType="num">
                                      <p:cBhvr additive="base">
                                        <p:cTn id="151" dur="2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2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2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2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2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2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2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2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2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2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2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2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2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2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2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2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2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2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2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2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2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2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2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2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2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2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2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2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2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2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2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2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2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2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2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2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2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2000"/>
                                        <p:tgtEl>
                                          <p:spTgt spid="38"/>
                                        </p:tgtEl>
                                      </p:cBhvr>
                                    </p:animEffect>
                                  </p:childTnLst>
                                </p:cTn>
                              </p:par>
                            </p:childTnLst>
                          </p:cTn>
                        </p:par>
                        <p:par>
                          <p:cTn id="332" fill="hold">
                            <p:stCondLst>
                              <p:cond delay="2000"/>
                            </p:stCondLst>
                            <p:childTnLst>
                              <p:par>
                                <p:cTn id="333" presetID="2" presetClass="exit" presetSubtype="4" fill="hold" grpId="3" nodeType="afterEffect">
                                  <p:stCondLst>
                                    <p:cond delay="0"/>
                                  </p:stCondLst>
                                  <p:childTnLst>
                                    <p:anim calcmode="lin" valueType="num">
                                      <p:cBhvr additive="base">
                                        <p:cTn id="334" dur="2000"/>
                                        <p:tgtEl>
                                          <p:spTgt spid="3"/>
                                        </p:tgtEl>
                                        <p:attrNameLst>
                                          <p:attrName>ppt_x</p:attrName>
                                        </p:attrNameLst>
                                      </p:cBhvr>
                                      <p:tavLst>
                                        <p:tav tm="0">
                                          <p:val>
                                            <p:strVal val="ppt_x"/>
                                          </p:val>
                                        </p:tav>
                                        <p:tav tm="100000">
                                          <p:val>
                                            <p:strVal val="ppt_x"/>
                                          </p:val>
                                        </p:tav>
                                      </p:tavLst>
                                    </p:anim>
                                    <p:anim calcmode="lin" valueType="num">
                                      <p:cBhvr additive="base">
                                        <p:cTn id="335" dur="2000"/>
                                        <p:tgtEl>
                                          <p:spTgt spid="3"/>
                                        </p:tgtEl>
                                        <p:attrNameLst>
                                          <p:attrName>ppt_y</p:attrName>
                                        </p:attrNameLst>
                                      </p:cBhvr>
                                      <p:tavLst>
                                        <p:tav tm="0">
                                          <p:val>
                                            <p:strVal val="ppt_y"/>
                                          </p:val>
                                        </p:tav>
                                        <p:tav tm="100000">
                                          <p:val>
                                            <p:strVal val="1+ppt_h/2"/>
                                          </p:val>
                                        </p:tav>
                                      </p:tavLst>
                                    </p:anim>
                                    <p:set>
                                      <p:cBhvr>
                                        <p:cTn id="336" dur="1" fill="hold">
                                          <p:stCondLst>
                                            <p:cond delay="1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2000"/>
                                        <p:tgtEl>
                                          <p:spTgt spid="5"/>
                                        </p:tgtEl>
                                        <p:attrNameLst>
                                          <p:attrName>ppt_x</p:attrName>
                                        </p:attrNameLst>
                                      </p:cBhvr>
                                      <p:tavLst>
                                        <p:tav tm="0">
                                          <p:val>
                                            <p:strVal val="ppt_x"/>
                                          </p:val>
                                        </p:tav>
                                        <p:tav tm="100000">
                                          <p:val>
                                            <p:strVal val="ppt_x"/>
                                          </p:val>
                                        </p:tav>
                                      </p:tavLst>
                                    </p:anim>
                                    <p:anim calcmode="lin" valueType="num">
                                      <p:cBhvr additive="base">
                                        <p:cTn id="339" dur="2000"/>
                                        <p:tgtEl>
                                          <p:spTgt spid="5"/>
                                        </p:tgtEl>
                                        <p:attrNameLst>
                                          <p:attrName>ppt_y</p:attrName>
                                        </p:attrNameLst>
                                      </p:cBhvr>
                                      <p:tavLst>
                                        <p:tav tm="0">
                                          <p:val>
                                            <p:strVal val="ppt_y"/>
                                          </p:val>
                                        </p:tav>
                                        <p:tav tm="100000">
                                          <p:val>
                                            <p:strVal val="1+ppt_h/2"/>
                                          </p:val>
                                        </p:tav>
                                      </p:tavLst>
                                    </p:anim>
                                    <p:set>
                                      <p:cBhvr>
                                        <p:cTn id="340" dur="1" fill="hold">
                                          <p:stCondLst>
                                            <p:cond delay="1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ppt_x"/>
                                          </p:val>
                                        </p:tav>
                                      </p:tavLst>
                                    </p:anim>
                                    <p:anim calcmode="lin" valueType="num">
                                      <p:cBhvr additive="base">
                                        <p:cTn id="343" dur="2000"/>
                                        <p:tgtEl>
                                          <p:spTgt spid="7"/>
                                        </p:tgtEl>
                                        <p:attrNameLst>
                                          <p:attrName>ppt_y</p:attrName>
                                        </p:attrNameLst>
                                      </p:cBhvr>
                                      <p:tavLst>
                                        <p:tav tm="0">
                                          <p:val>
                                            <p:strVal val="ppt_y"/>
                                          </p:val>
                                        </p:tav>
                                        <p:tav tm="100000">
                                          <p:val>
                                            <p:strVal val="1+ppt_h/2"/>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2000"/>
                                        <p:tgtEl>
                                          <p:spTgt spid="9"/>
                                        </p:tgtEl>
                                        <p:attrNameLst>
                                          <p:attrName>ppt_x</p:attrName>
                                        </p:attrNameLst>
                                      </p:cBhvr>
                                      <p:tavLst>
                                        <p:tav tm="0">
                                          <p:val>
                                            <p:strVal val="ppt_x"/>
                                          </p:val>
                                        </p:tav>
                                        <p:tav tm="100000">
                                          <p:val>
                                            <p:strVal val="ppt_x"/>
                                          </p:val>
                                        </p:tav>
                                      </p:tavLst>
                                    </p:anim>
                                    <p:anim calcmode="lin" valueType="num">
                                      <p:cBhvr additive="base">
                                        <p:cTn id="347" dur="2000"/>
                                        <p:tgtEl>
                                          <p:spTgt spid="9"/>
                                        </p:tgtEl>
                                        <p:attrNameLst>
                                          <p:attrName>ppt_y</p:attrName>
                                        </p:attrNameLst>
                                      </p:cBhvr>
                                      <p:tavLst>
                                        <p:tav tm="0">
                                          <p:val>
                                            <p:strVal val="ppt_y"/>
                                          </p:val>
                                        </p:tav>
                                        <p:tav tm="100000">
                                          <p:val>
                                            <p:strVal val="1+ppt_h/2"/>
                                          </p:val>
                                        </p:tav>
                                      </p:tavLst>
                                    </p:anim>
                                    <p:set>
                                      <p:cBhvr>
                                        <p:cTn id="348" dur="1" fill="hold">
                                          <p:stCondLst>
                                            <p:cond delay="1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2000"/>
                                        <p:tgtEl>
                                          <p:spTgt spid="11"/>
                                        </p:tgtEl>
                                        <p:attrNameLst>
                                          <p:attrName>ppt_x</p:attrName>
                                        </p:attrNameLst>
                                      </p:cBhvr>
                                      <p:tavLst>
                                        <p:tav tm="0">
                                          <p:val>
                                            <p:strVal val="ppt_x"/>
                                          </p:val>
                                        </p:tav>
                                        <p:tav tm="100000">
                                          <p:val>
                                            <p:strVal val="ppt_x"/>
                                          </p:val>
                                        </p:tav>
                                      </p:tavLst>
                                    </p:anim>
                                    <p:anim calcmode="lin" valueType="num">
                                      <p:cBhvr additive="base">
                                        <p:cTn id="351" dur="2000"/>
                                        <p:tgtEl>
                                          <p:spTgt spid="11"/>
                                        </p:tgtEl>
                                        <p:attrNameLst>
                                          <p:attrName>ppt_y</p:attrName>
                                        </p:attrNameLst>
                                      </p:cBhvr>
                                      <p:tavLst>
                                        <p:tav tm="0">
                                          <p:val>
                                            <p:strVal val="ppt_y"/>
                                          </p:val>
                                        </p:tav>
                                        <p:tav tm="100000">
                                          <p:val>
                                            <p:strVal val="1+ppt_h/2"/>
                                          </p:val>
                                        </p:tav>
                                      </p:tavLst>
                                    </p:anim>
                                    <p:set>
                                      <p:cBhvr>
                                        <p:cTn id="352" dur="1" fill="hold">
                                          <p:stCondLst>
                                            <p:cond delay="1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2000"/>
                                        <p:tgtEl>
                                          <p:spTgt spid="13"/>
                                        </p:tgtEl>
                                        <p:attrNameLst>
                                          <p:attrName>ppt_x</p:attrName>
                                        </p:attrNameLst>
                                      </p:cBhvr>
                                      <p:tavLst>
                                        <p:tav tm="0">
                                          <p:val>
                                            <p:strVal val="ppt_x"/>
                                          </p:val>
                                        </p:tav>
                                        <p:tav tm="100000">
                                          <p:val>
                                            <p:strVal val="ppt_x"/>
                                          </p:val>
                                        </p:tav>
                                      </p:tavLst>
                                    </p:anim>
                                    <p:anim calcmode="lin" valueType="num">
                                      <p:cBhvr additive="base">
                                        <p:cTn id="355" dur="2000"/>
                                        <p:tgtEl>
                                          <p:spTgt spid="13"/>
                                        </p:tgtEl>
                                        <p:attrNameLst>
                                          <p:attrName>ppt_y</p:attrName>
                                        </p:attrNameLst>
                                      </p:cBhvr>
                                      <p:tavLst>
                                        <p:tav tm="0">
                                          <p:val>
                                            <p:strVal val="ppt_y"/>
                                          </p:val>
                                        </p:tav>
                                        <p:tav tm="100000">
                                          <p:val>
                                            <p:strVal val="1+ppt_h/2"/>
                                          </p:val>
                                        </p:tav>
                                      </p:tavLst>
                                    </p:anim>
                                    <p:set>
                                      <p:cBhvr>
                                        <p:cTn id="356" dur="1" fill="hold">
                                          <p:stCondLst>
                                            <p:cond delay="1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2000"/>
                                        <p:tgtEl>
                                          <p:spTgt spid="15"/>
                                        </p:tgtEl>
                                        <p:attrNameLst>
                                          <p:attrName>ppt_x</p:attrName>
                                        </p:attrNameLst>
                                      </p:cBhvr>
                                      <p:tavLst>
                                        <p:tav tm="0">
                                          <p:val>
                                            <p:strVal val="ppt_x"/>
                                          </p:val>
                                        </p:tav>
                                        <p:tav tm="100000">
                                          <p:val>
                                            <p:strVal val="ppt_x"/>
                                          </p:val>
                                        </p:tav>
                                      </p:tavLst>
                                    </p:anim>
                                    <p:anim calcmode="lin" valueType="num">
                                      <p:cBhvr additive="base">
                                        <p:cTn id="359" dur="2000"/>
                                        <p:tgtEl>
                                          <p:spTgt spid="15"/>
                                        </p:tgtEl>
                                        <p:attrNameLst>
                                          <p:attrName>ppt_y</p:attrName>
                                        </p:attrNameLst>
                                      </p:cBhvr>
                                      <p:tavLst>
                                        <p:tav tm="0">
                                          <p:val>
                                            <p:strVal val="ppt_y"/>
                                          </p:val>
                                        </p:tav>
                                        <p:tav tm="100000">
                                          <p:val>
                                            <p:strVal val="1+ppt_h/2"/>
                                          </p:val>
                                        </p:tav>
                                      </p:tavLst>
                                    </p:anim>
                                    <p:set>
                                      <p:cBhvr>
                                        <p:cTn id="360" dur="1" fill="hold">
                                          <p:stCondLst>
                                            <p:cond delay="1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2000"/>
                                        <p:tgtEl>
                                          <p:spTgt spid="17"/>
                                        </p:tgtEl>
                                        <p:attrNameLst>
                                          <p:attrName>ppt_x</p:attrName>
                                        </p:attrNameLst>
                                      </p:cBhvr>
                                      <p:tavLst>
                                        <p:tav tm="0">
                                          <p:val>
                                            <p:strVal val="ppt_x"/>
                                          </p:val>
                                        </p:tav>
                                        <p:tav tm="100000">
                                          <p:val>
                                            <p:strVal val="ppt_x"/>
                                          </p:val>
                                        </p:tav>
                                      </p:tavLst>
                                    </p:anim>
                                    <p:anim calcmode="lin" valueType="num">
                                      <p:cBhvr additive="base">
                                        <p:cTn id="363" dur="2000"/>
                                        <p:tgtEl>
                                          <p:spTgt spid="17"/>
                                        </p:tgtEl>
                                        <p:attrNameLst>
                                          <p:attrName>ppt_y</p:attrName>
                                        </p:attrNameLst>
                                      </p:cBhvr>
                                      <p:tavLst>
                                        <p:tav tm="0">
                                          <p:val>
                                            <p:strVal val="ppt_y"/>
                                          </p:val>
                                        </p:tav>
                                        <p:tav tm="100000">
                                          <p:val>
                                            <p:strVal val="1+ppt_h/2"/>
                                          </p:val>
                                        </p:tav>
                                      </p:tavLst>
                                    </p:anim>
                                    <p:set>
                                      <p:cBhvr>
                                        <p:cTn id="364" dur="1" fill="hold">
                                          <p:stCondLst>
                                            <p:cond delay="1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2000"/>
                                        <p:tgtEl>
                                          <p:spTgt spid="19"/>
                                        </p:tgtEl>
                                        <p:attrNameLst>
                                          <p:attrName>ppt_x</p:attrName>
                                        </p:attrNameLst>
                                      </p:cBhvr>
                                      <p:tavLst>
                                        <p:tav tm="0">
                                          <p:val>
                                            <p:strVal val="ppt_x"/>
                                          </p:val>
                                        </p:tav>
                                        <p:tav tm="100000">
                                          <p:val>
                                            <p:strVal val="ppt_x"/>
                                          </p:val>
                                        </p:tav>
                                      </p:tavLst>
                                    </p:anim>
                                    <p:anim calcmode="lin" valueType="num">
                                      <p:cBhvr additive="base">
                                        <p:cTn id="367" dur="2000"/>
                                        <p:tgtEl>
                                          <p:spTgt spid="19"/>
                                        </p:tgtEl>
                                        <p:attrNameLst>
                                          <p:attrName>ppt_y</p:attrName>
                                        </p:attrNameLst>
                                      </p:cBhvr>
                                      <p:tavLst>
                                        <p:tav tm="0">
                                          <p:val>
                                            <p:strVal val="ppt_y"/>
                                          </p:val>
                                        </p:tav>
                                        <p:tav tm="100000">
                                          <p:val>
                                            <p:strVal val="1+ppt_h/2"/>
                                          </p:val>
                                        </p:tav>
                                      </p:tavLst>
                                    </p:anim>
                                    <p:set>
                                      <p:cBhvr>
                                        <p:cTn id="368" dur="1" fill="hold">
                                          <p:stCondLst>
                                            <p:cond delay="1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2000"/>
                                        <p:tgtEl>
                                          <p:spTgt spid="21"/>
                                        </p:tgtEl>
                                        <p:attrNameLst>
                                          <p:attrName>ppt_x</p:attrName>
                                        </p:attrNameLst>
                                      </p:cBhvr>
                                      <p:tavLst>
                                        <p:tav tm="0">
                                          <p:val>
                                            <p:strVal val="ppt_x"/>
                                          </p:val>
                                        </p:tav>
                                        <p:tav tm="100000">
                                          <p:val>
                                            <p:strVal val="ppt_x"/>
                                          </p:val>
                                        </p:tav>
                                      </p:tavLst>
                                    </p:anim>
                                    <p:anim calcmode="lin" valueType="num">
                                      <p:cBhvr additive="base">
                                        <p:cTn id="371" dur="2000"/>
                                        <p:tgtEl>
                                          <p:spTgt spid="21"/>
                                        </p:tgtEl>
                                        <p:attrNameLst>
                                          <p:attrName>ppt_y</p:attrName>
                                        </p:attrNameLst>
                                      </p:cBhvr>
                                      <p:tavLst>
                                        <p:tav tm="0">
                                          <p:val>
                                            <p:strVal val="ppt_y"/>
                                          </p:val>
                                        </p:tav>
                                        <p:tav tm="100000">
                                          <p:val>
                                            <p:strVal val="1+ppt_h/2"/>
                                          </p:val>
                                        </p:tav>
                                      </p:tavLst>
                                    </p:anim>
                                    <p:set>
                                      <p:cBhvr>
                                        <p:cTn id="372" dur="1" fill="hold">
                                          <p:stCondLst>
                                            <p:cond delay="1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ppt_x"/>
                                          </p:val>
                                        </p:tav>
                                      </p:tavLst>
                                    </p:anim>
                                    <p:anim calcmode="lin" valueType="num">
                                      <p:cBhvr additive="base">
                                        <p:cTn id="375" dur="2000"/>
                                        <p:tgtEl>
                                          <p:spTgt spid="23"/>
                                        </p:tgtEl>
                                        <p:attrNameLst>
                                          <p:attrName>ppt_y</p:attrName>
                                        </p:attrNameLst>
                                      </p:cBhvr>
                                      <p:tavLst>
                                        <p:tav tm="0">
                                          <p:val>
                                            <p:strVal val="ppt_y"/>
                                          </p:val>
                                        </p:tav>
                                        <p:tav tm="100000">
                                          <p:val>
                                            <p:strVal val="1+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2000"/>
                                        <p:tgtEl>
                                          <p:spTgt spid="27"/>
                                        </p:tgtEl>
                                        <p:attrNameLst>
                                          <p:attrName>ppt_x</p:attrName>
                                        </p:attrNameLst>
                                      </p:cBhvr>
                                      <p:tavLst>
                                        <p:tav tm="0">
                                          <p:val>
                                            <p:strVal val="ppt_x"/>
                                          </p:val>
                                        </p:tav>
                                        <p:tav tm="100000">
                                          <p:val>
                                            <p:strVal val="ppt_x"/>
                                          </p:val>
                                        </p:tav>
                                      </p:tavLst>
                                    </p:anim>
                                    <p:anim calcmode="lin" valueType="num">
                                      <p:cBhvr additive="base">
                                        <p:cTn id="383" dur="2000"/>
                                        <p:tgtEl>
                                          <p:spTgt spid="27"/>
                                        </p:tgtEl>
                                        <p:attrNameLst>
                                          <p:attrName>ppt_y</p:attrName>
                                        </p:attrNameLst>
                                      </p:cBhvr>
                                      <p:tavLst>
                                        <p:tav tm="0">
                                          <p:val>
                                            <p:strVal val="ppt_y"/>
                                          </p:val>
                                        </p:tav>
                                        <p:tav tm="100000">
                                          <p:val>
                                            <p:strVal val="1+ppt_h/2"/>
                                          </p:val>
                                        </p:tav>
                                      </p:tavLst>
                                    </p:anim>
                                    <p:set>
                                      <p:cBhvr>
                                        <p:cTn id="384" dur="1" fill="hold">
                                          <p:stCondLst>
                                            <p:cond delay="1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2000"/>
                                        <p:tgtEl>
                                          <p:spTgt spid="29"/>
                                        </p:tgtEl>
                                        <p:attrNameLst>
                                          <p:attrName>ppt_x</p:attrName>
                                        </p:attrNameLst>
                                      </p:cBhvr>
                                      <p:tavLst>
                                        <p:tav tm="0">
                                          <p:val>
                                            <p:strVal val="ppt_x"/>
                                          </p:val>
                                        </p:tav>
                                        <p:tav tm="100000">
                                          <p:val>
                                            <p:strVal val="ppt_x"/>
                                          </p:val>
                                        </p:tav>
                                      </p:tavLst>
                                    </p:anim>
                                    <p:anim calcmode="lin" valueType="num">
                                      <p:cBhvr additive="base">
                                        <p:cTn id="387" dur="2000"/>
                                        <p:tgtEl>
                                          <p:spTgt spid="29"/>
                                        </p:tgtEl>
                                        <p:attrNameLst>
                                          <p:attrName>ppt_y</p:attrName>
                                        </p:attrNameLst>
                                      </p:cBhvr>
                                      <p:tavLst>
                                        <p:tav tm="0">
                                          <p:val>
                                            <p:strVal val="ppt_y"/>
                                          </p:val>
                                        </p:tav>
                                        <p:tav tm="100000">
                                          <p:val>
                                            <p:strVal val="1+ppt_h/2"/>
                                          </p:val>
                                        </p:tav>
                                      </p:tavLst>
                                    </p:anim>
                                    <p:set>
                                      <p:cBhvr>
                                        <p:cTn id="388" dur="1" fill="hold">
                                          <p:stCondLst>
                                            <p:cond delay="1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2000"/>
                                        <p:tgtEl>
                                          <p:spTgt spid="31"/>
                                        </p:tgtEl>
                                        <p:attrNameLst>
                                          <p:attrName>ppt_x</p:attrName>
                                        </p:attrNameLst>
                                      </p:cBhvr>
                                      <p:tavLst>
                                        <p:tav tm="0">
                                          <p:val>
                                            <p:strVal val="ppt_x"/>
                                          </p:val>
                                        </p:tav>
                                        <p:tav tm="100000">
                                          <p:val>
                                            <p:strVal val="ppt_x"/>
                                          </p:val>
                                        </p:tav>
                                      </p:tavLst>
                                    </p:anim>
                                    <p:anim calcmode="lin" valueType="num">
                                      <p:cBhvr additive="base">
                                        <p:cTn id="391" dur="2000"/>
                                        <p:tgtEl>
                                          <p:spTgt spid="31"/>
                                        </p:tgtEl>
                                        <p:attrNameLst>
                                          <p:attrName>ppt_y</p:attrName>
                                        </p:attrNameLst>
                                      </p:cBhvr>
                                      <p:tavLst>
                                        <p:tav tm="0">
                                          <p:val>
                                            <p:strVal val="ppt_y"/>
                                          </p:val>
                                        </p:tav>
                                        <p:tav tm="100000">
                                          <p:val>
                                            <p:strVal val="1+ppt_h/2"/>
                                          </p:val>
                                        </p:tav>
                                      </p:tavLst>
                                    </p:anim>
                                    <p:set>
                                      <p:cBhvr>
                                        <p:cTn id="392" dur="1" fill="hold">
                                          <p:stCondLst>
                                            <p:cond delay="1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2000"/>
                                        <p:tgtEl>
                                          <p:spTgt spid="33"/>
                                        </p:tgtEl>
                                        <p:attrNameLst>
                                          <p:attrName>ppt_x</p:attrName>
                                        </p:attrNameLst>
                                      </p:cBhvr>
                                      <p:tavLst>
                                        <p:tav tm="0">
                                          <p:val>
                                            <p:strVal val="ppt_x"/>
                                          </p:val>
                                        </p:tav>
                                        <p:tav tm="100000">
                                          <p:val>
                                            <p:strVal val="ppt_x"/>
                                          </p:val>
                                        </p:tav>
                                      </p:tavLst>
                                    </p:anim>
                                    <p:anim calcmode="lin" valueType="num">
                                      <p:cBhvr additive="base">
                                        <p:cTn id="395" dur="2000"/>
                                        <p:tgtEl>
                                          <p:spTgt spid="33"/>
                                        </p:tgtEl>
                                        <p:attrNameLst>
                                          <p:attrName>ppt_y</p:attrName>
                                        </p:attrNameLst>
                                      </p:cBhvr>
                                      <p:tavLst>
                                        <p:tav tm="0">
                                          <p:val>
                                            <p:strVal val="ppt_y"/>
                                          </p:val>
                                        </p:tav>
                                        <p:tav tm="100000">
                                          <p:val>
                                            <p:strVal val="1+ppt_h/2"/>
                                          </p:val>
                                        </p:tav>
                                      </p:tavLst>
                                    </p:anim>
                                    <p:set>
                                      <p:cBhvr>
                                        <p:cTn id="396" dur="1" fill="hold">
                                          <p:stCondLst>
                                            <p:cond delay="1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2000"/>
                                        <p:tgtEl>
                                          <p:spTgt spid="35"/>
                                        </p:tgtEl>
                                        <p:attrNameLst>
                                          <p:attrName>ppt_x</p:attrName>
                                        </p:attrNameLst>
                                      </p:cBhvr>
                                      <p:tavLst>
                                        <p:tav tm="0">
                                          <p:val>
                                            <p:strVal val="ppt_x"/>
                                          </p:val>
                                        </p:tav>
                                        <p:tav tm="100000">
                                          <p:val>
                                            <p:strVal val="ppt_x"/>
                                          </p:val>
                                        </p:tav>
                                      </p:tavLst>
                                    </p:anim>
                                    <p:anim calcmode="lin" valueType="num">
                                      <p:cBhvr additive="base">
                                        <p:cTn id="399" dur="2000"/>
                                        <p:tgtEl>
                                          <p:spTgt spid="35"/>
                                        </p:tgtEl>
                                        <p:attrNameLst>
                                          <p:attrName>ppt_y</p:attrName>
                                        </p:attrNameLst>
                                      </p:cBhvr>
                                      <p:tavLst>
                                        <p:tav tm="0">
                                          <p:val>
                                            <p:strVal val="ppt_y"/>
                                          </p:val>
                                        </p:tav>
                                        <p:tav tm="100000">
                                          <p:val>
                                            <p:strVal val="1+ppt_h/2"/>
                                          </p:val>
                                        </p:tav>
                                      </p:tavLst>
                                    </p:anim>
                                    <p:set>
                                      <p:cBhvr>
                                        <p:cTn id="400" dur="1" fill="hold">
                                          <p:stCondLst>
                                            <p:cond delay="1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2000"/>
                                        <p:tgtEl>
                                          <p:spTgt spid="37"/>
                                        </p:tgtEl>
                                        <p:attrNameLst>
                                          <p:attrName>ppt_x</p:attrName>
                                        </p:attrNameLst>
                                      </p:cBhvr>
                                      <p:tavLst>
                                        <p:tav tm="0">
                                          <p:val>
                                            <p:strVal val="ppt_x"/>
                                          </p:val>
                                        </p:tav>
                                        <p:tav tm="100000">
                                          <p:val>
                                            <p:strVal val="ppt_x"/>
                                          </p:val>
                                        </p:tav>
                                      </p:tavLst>
                                    </p:anim>
                                    <p:anim calcmode="lin" valueType="num">
                                      <p:cBhvr additive="base">
                                        <p:cTn id="403" dur="2000"/>
                                        <p:tgtEl>
                                          <p:spTgt spid="37"/>
                                        </p:tgtEl>
                                        <p:attrNameLst>
                                          <p:attrName>ppt_y</p:attrName>
                                        </p:attrNameLst>
                                      </p:cBhvr>
                                      <p:tavLst>
                                        <p:tav tm="0">
                                          <p:val>
                                            <p:strVal val="ppt_y"/>
                                          </p:val>
                                        </p:tav>
                                        <p:tav tm="100000">
                                          <p:val>
                                            <p:strVal val="1+ppt_h/2"/>
                                          </p:val>
                                        </p:tav>
                                      </p:tavLst>
                                    </p:anim>
                                    <p:set>
                                      <p:cBhvr>
                                        <p:cTn id="404" dur="1" fill="hold">
                                          <p:stCondLst>
                                            <p:cond delay="1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2000"/>
                                        <p:tgtEl>
                                          <p:spTgt spid="4"/>
                                        </p:tgtEl>
                                        <p:attrNameLst>
                                          <p:attrName>ppt_x</p:attrName>
                                        </p:attrNameLst>
                                      </p:cBhvr>
                                      <p:tavLst>
                                        <p:tav tm="0">
                                          <p:val>
                                            <p:strVal val="ppt_x"/>
                                          </p:val>
                                        </p:tav>
                                        <p:tav tm="100000">
                                          <p:val>
                                            <p:strVal val="ppt_x"/>
                                          </p:val>
                                        </p:tav>
                                      </p:tavLst>
                                    </p:anim>
                                    <p:anim calcmode="lin" valueType="num">
                                      <p:cBhvr additive="base">
                                        <p:cTn id="407" dur="2000"/>
                                        <p:tgtEl>
                                          <p:spTgt spid="4"/>
                                        </p:tgtEl>
                                        <p:attrNameLst>
                                          <p:attrName>ppt_y</p:attrName>
                                        </p:attrNameLst>
                                      </p:cBhvr>
                                      <p:tavLst>
                                        <p:tav tm="0">
                                          <p:val>
                                            <p:strVal val="ppt_y"/>
                                          </p:val>
                                        </p:tav>
                                        <p:tav tm="100000">
                                          <p:val>
                                            <p:strVal val="0-ppt_h/2"/>
                                          </p:val>
                                        </p:tav>
                                      </p:tavLst>
                                    </p:anim>
                                    <p:set>
                                      <p:cBhvr>
                                        <p:cTn id="408" dur="1" fill="hold">
                                          <p:stCondLst>
                                            <p:cond delay="1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0-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2000"/>
                                        <p:tgtEl>
                                          <p:spTgt spid="8"/>
                                        </p:tgtEl>
                                        <p:attrNameLst>
                                          <p:attrName>ppt_x</p:attrName>
                                        </p:attrNameLst>
                                      </p:cBhvr>
                                      <p:tavLst>
                                        <p:tav tm="0">
                                          <p:val>
                                            <p:strVal val="ppt_x"/>
                                          </p:val>
                                        </p:tav>
                                        <p:tav tm="100000">
                                          <p:val>
                                            <p:strVal val="ppt_x"/>
                                          </p:val>
                                        </p:tav>
                                      </p:tavLst>
                                    </p:anim>
                                    <p:anim calcmode="lin" valueType="num">
                                      <p:cBhvr additive="base">
                                        <p:cTn id="415" dur="2000"/>
                                        <p:tgtEl>
                                          <p:spTgt spid="8"/>
                                        </p:tgtEl>
                                        <p:attrNameLst>
                                          <p:attrName>ppt_y</p:attrName>
                                        </p:attrNameLst>
                                      </p:cBhvr>
                                      <p:tavLst>
                                        <p:tav tm="0">
                                          <p:val>
                                            <p:strVal val="ppt_y"/>
                                          </p:val>
                                        </p:tav>
                                        <p:tav tm="100000">
                                          <p:val>
                                            <p:strVal val="0-ppt_h/2"/>
                                          </p:val>
                                        </p:tav>
                                      </p:tavLst>
                                    </p:anim>
                                    <p:set>
                                      <p:cBhvr>
                                        <p:cTn id="416" dur="1" fill="hold">
                                          <p:stCondLst>
                                            <p:cond delay="1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2000"/>
                                        <p:tgtEl>
                                          <p:spTgt spid="10"/>
                                        </p:tgtEl>
                                        <p:attrNameLst>
                                          <p:attrName>ppt_x</p:attrName>
                                        </p:attrNameLst>
                                      </p:cBhvr>
                                      <p:tavLst>
                                        <p:tav tm="0">
                                          <p:val>
                                            <p:strVal val="ppt_x"/>
                                          </p:val>
                                        </p:tav>
                                        <p:tav tm="100000">
                                          <p:val>
                                            <p:strVal val="ppt_x"/>
                                          </p:val>
                                        </p:tav>
                                      </p:tavLst>
                                    </p:anim>
                                    <p:anim calcmode="lin" valueType="num">
                                      <p:cBhvr additive="base">
                                        <p:cTn id="419" dur="2000"/>
                                        <p:tgtEl>
                                          <p:spTgt spid="10"/>
                                        </p:tgtEl>
                                        <p:attrNameLst>
                                          <p:attrName>ppt_y</p:attrName>
                                        </p:attrNameLst>
                                      </p:cBhvr>
                                      <p:tavLst>
                                        <p:tav tm="0">
                                          <p:val>
                                            <p:strVal val="ppt_y"/>
                                          </p:val>
                                        </p:tav>
                                        <p:tav tm="100000">
                                          <p:val>
                                            <p:strVal val="0-ppt_h/2"/>
                                          </p:val>
                                        </p:tav>
                                      </p:tavLst>
                                    </p:anim>
                                    <p:set>
                                      <p:cBhvr>
                                        <p:cTn id="420" dur="1" fill="hold">
                                          <p:stCondLst>
                                            <p:cond delay="1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2000"/>
                                        <p:tgtEl>
                                          <p:spTgt spid="12"/>
                                        </p:tgtEl>
                                        <p:attrNameLst>
                                          <p:attrName>ppt_x</p:attrName>
                                        </p:attrNameLst>
                                      </p:cBhvr>
                                      <p:tavLst>
                                        <p:tav tm="0">
                                          <p:val>
                                            <p:strVal val="ppt_x"/>
                                          </p:val>
                                        </p:tav>
                                        <p:tav tm="100000">
                                          <p:val>
                                            <p:strVal val="ppt_x"/>
                                          </p:val>
                                        </p:tav>
                                      </p:tavLst>
                                    </p:anim>
                                    <p:anim calcmode="lin" valueType="num">
                                      <p:cBhvr additive="base">
                                        <p:cTn id="423" dur="2000"/>
                                        <p:tgtEl>
                                          <p:spTgt spid="12"/>
                                        </p:tgtEl>
                                        <p:attrNameLst>
                                          <p:attrName>ppt_y</p:attrName>
                                        </p:attrNameLst>
                                      </p:cBhvr>
                                      <p:tavLst>
                                        <p:tav tm="0">
                                          <p:val>
                                            <p:strVal val="ppt_y"/>
                                          </p:val>
                                        </p:tav>
                                        <p:tav tm="100000">
                                          <p:val>
                                            <p:strVal val="0-ppt_h/2"/>
                                          </p:val>
                                        </p:tav>
                                      </p:tavLst>
                                    </p:anim>
                                    <p:set>
                                      <p:cBhvr>
                                        <p:cTn id="424" dur="1" fill="hold">
                                          <p:stCondLst>
                                            <p:cond delay="1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2000"/>
                                        <p:tgtEl>
                                          <p:spTgt spid="14"/>
                                        </p:tgtEl>
                                        <p:attrNameLst>
                                          <p:attrName>ppt_x</p:attrName>
                                        </p:attrNameLst>
                                      </p:cBhvr>
                                      <p:tavLst>
                                        <p:tav tm="0">
                                          <p:val>
                                            <p:strVal val="ppt_x"/>
                                          </p:val>
                                        </p:tav>
                                        <p:tav tm="100000">
                                          <p:val>
                                            <p:strVal val="ppt_x"/>
                                          </p:val>
                                        </p:tav>
                                      </p:tavLst>
                                    </p:anim>
                                    <p:anim calcmode="lin" valueType="num">
                                      <p:cBhvr additive="base">
                                        <p:cTn id="427" dur="2000"/>
                                        <p:tgtEl>
                                          <p:spTgt spid="14"/>
                                        </p:tgtEl>
                                        <p:attrNameLst>
                                          <p:attrName>ppt_y</p:attrName>
                                        </p:attrNameLst>
                                      </p:cBhvr>
                                      <p:tavLst>
                                        <p:tav tm="0">
                                          <p:val>
                                            <p:strVal val="ppt_y"/>
                                          </p:val>
                                        </p:tav>
                                        <p:tav tm="100000">
                                          <p:val>
                                            <p:strVal val="0-ppt_h/2"/>
                                          </p:val>
                                        </p:tav>
                                      </p:tavLst>
                                    </p:anim>
                                    <p:set>
                                      <p:cBhvr>
                                        <p:cTn id="428" dur="1" fill="hold">
                                          <p:stCondLst>
                                            <p:cond delay="1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2000"/>
                                        <p:tgtEl>
                                          <p:spTgt spid="16"/>
                                        </p:tgtEl>
                                        <p:attrNameLst>
                                          <p:attrName>ppt_x</p:attrName>
                                        </p:attrNameLst>
                                      </p:cBhvr>
                                      <p:tavLst>
                                        <p:tav tm="0">
                                          <p:val>
                                            <p:strVal val="ppt_x"/>
                                          </p:val>
                                        </p:tav>
                                        <p:tav tm="100000">
                                          <p:val>
                                            <p:strVal val="ppt_x"/>
                                          </p:val>
                                        </p:tav>
                                      </p:tavLst>
                                    </p:anim>
                                    <p:anim calcmode="lin" valueType="num">
                                      <p:cBhvr additive="base">
                                        <p:cTn id="431" dur="2000"/>
                                        <p:tgtEl>
                                          <p:spTgt spid="16"/>
                                        </p:tgtEl>
                                        <p:attrNameLst>
                                          <p:attrName>ppt_y</p:attrName>
                                        </p:attrNameLst>
                                      </p:cBhvr>
                                      <p:tavLst>
                                        <p:tav tm="0">
                                          <p:val>
                                            <p:strVal val="ppt_y"/>
                                          </p:val>
                                        </p:tav>
                                        <p:tav tm="100000">
                                          <p:val>
                                            <p:strVal val="0-ppt_h/2"/>
                                          </p:val>
                                        </p:tav>
                                      </p:tavLst>
                                    </p:anim>
                                    <p:set>
                                      <p:cBhvr>
                                        <p:cTn id="432" dur="1" fill="hold">
                                          <p:stCondLst>
                                            <p:cond delay="1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2000"/>
                                        <p:tgtEl>
                                          <p:spTgt spid="18"/>
                                        </p:tgtEl>
                                        <p:attrNameLst>
                                          <p:attrName>ppt_x</p:attrName>
                                        </p:attrNameLst>
                                      </p:cBhvr>
                                      <p:tavLst>
                                        <p:tav tm="0">
                                          <p:val>
                                            <p:strVal val="ppt_x"/>
                                          </p:val>
                                        </p:tav>
                                        <p:tav tm="100000">
                                          <p:val>
                                            <p:strVal val="ppt_x"/>
                                          </p:val>
                                        </p:tav>
                                      </p:tavLst>
                                    </p:anim>
                                    <p:anim calcmode="lin" valueType="num">
                                      <p:cBhvr additive="base">
                                        <p:cTn id="435" dur="2000"/>
                                        <p:tgtEl>
                                          <p:spTgt spid="18"/>
                                        </p:tgtEl>
                                        <p:attrNameLst>
                                          <p:attrName>ppt_y</p:attrName>
                                        </p:attrNameLst>
                                      </p:cBhvr>
                                      <p:tavLst>
                                        <p:tav tm="0">
                                          <p:val>
                                            <p:strVal val="ppt_y"/>
                                          </p:val>
                                        </p:tav>
                                        <p:tav tm="100000">
                                          <p:val>
                                            <p:strVal val="0-ppt_h/2"/>
                                          </p:val>
                                        </p:tav>
                                      </p:tavLst>
                                    </p:anim>
                                    <p:set>
                                      <p:cBhvr>
                                        <p:cTn id="436" dur="1" fill="hold">
                                          <p:stCondLst>
                                            <p:cond delay="1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2000"/>
                                        <p:tgtEl>
                                          <p:spTgt spid="20"/>
                                        </p:tgtEl>
                                        <p:attrNameLst>
                                          <p:attrName>ppt_x</p:attrName>
                                        </p:attrNameLst>
                                      </p:cBhvr>
                                      <p:tavLst>
                                        <p:tav tm="0">
                                          <p:val>
                                            <p:strVal val="ppt_x"/>
                                          </p:val>
                                        </p:tav>
                                        <p:tav tm="100000">
                                          <p:val>
                                            <p:strVal val="ppt_x"/>
                                          </p:val>
                                        </p:tav>
                                      </p:tavLst>
                                    </p:anim>
                                    <p:anim calcmode="lin" valueType="num">
                                      <p:cBhvr additive="base">
                                        <p:cTn id="439" dur="2000"/>
                                        <p:tgtEl>
                                          <p:spTgt spid="20"/>
                                        </p:tgtEl>
                                        <p:attrNameLst>
                                          <p:attrName>ppt_y</p:attrName>
                                        </p:attrNameLst>
                                      </p:cBhvr>
                                      <p:tavLst>
                                        <p:tav tm="0">
                                          <p:val>
                                            <p:strVal val="ppt_y"/>
                                          </p:val>
                                        </p:tav>
                                        <p:tav tm="100000">
                                          <p:val>
                                            <p:strVal val="0-ppt_h/2"/>
                                          </p:val>
                                        </p:tav>
                                      </p:tavLst>
                                    </p:anim>
                                    <p:set>
                                      <p:cBhvr>
                                        <p:cTn id="440" dur="1" fill="hold">
                                          <p:stCondLst>
                                            <p:cond delay="1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2000"/>
                                        <p:tgtEl>
                                          <p:spTgt spid="22"/>
                                        </p:tgtEl>
                                        <p:attrNameLst>
                                          <p:attrName>ppt_x</p:attrName>
                                        </p:attrNameLst>
                                      </p:cBhvr>
                                      <p:tavLst>
                                        <p:tav tm="0">
                                          <p:val>
                                            <p:strVal val="ppt_x"/>
                                          </p:val>
                                        </p:tav>
                                        <p:tav tm="100000">
                                          <p:val>
                                            <p:strVal val="ppt_x"/>
                                          </p:val>
                                        </p:tav>
                                      </p:tavLst>
                                    </p:anim>
                                    <p:anim calcmode="lin" valueType="num">
                                      <p:cBhvr additive="base">
                                        <p:cTn id="443" dur="2000"/>
                                        <p:tgtEl>
                                          <p:spTgt spid="22"/>
                                        </p:tgtEl>
                                        <p:attrNameLst>
                                          <p:attrName>ppt_y</p:attrName>
                                        </p:attrNameLst>
                                      </p:cBhvr>
                                      <p:tavLst>
                                        <p:tav tm="0">
                                          <p:val>
                                            <p:strVal val="ppt_y"/>
                                          </p:val>
                                        </p:tav>
                                        <p:tav tm="100000">
                                          <p:val>
                                            <p:strVal val="0-ppt_h/2"/>
                                          </p:val>
                                        </p:tav>
                                      </p:tavLst>
                                    </p:anim>
                                    <p:set>
                                      <p:cBhvr>
                                        <p:cTn id="444" dur="1" fill="hold">
                                          <p:stCondLst>
                                            <p:cond delay="1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2000"/>
                                        <p:tgtEl>
                                          <p:spTgt spid="24"/>
                                        </p:tgtEl>
                                        <p:attrNameLst>
                                          <p:attrName>ppt_x</p:attrName>
                                        </p:attrNameLst>
                                      </p:cBhvr>
                                      <p:tavLst>
                                        <p:tav tm="0">
                                          <p:val>
                                            <p:strVal val="ppt_x"/>
                                          </p:val>
                                        </p:tav>
                                        <p:tav tm="100000">
                                          <p:val>
                                            <p:strVal val="ppt_x"/>
                                          </p:val>
                                        </p:tav>
                                      </p:tavLst>
                                    </p:anim>
                                    <p:anim calcmode="lin" valueType="num">
                                      <p:cBhvr additive="base">
                                        <p:cTn id="447" dur="2000"/>
                                        <p:tgtEl>
                                          <p:spTgt spid="24"/>
                                        </p:tgtEl>
                                        <p:attrNameLst>
                                          <p:attrName>ppt_y</p:attrName>
                                        </p:attrNameLst>
                                      </p:cBhvr>
                                      <p:tavLst>
                                        <p:tav tm="0">
                                          <p:val>
                                            <p:strVal val="ppt_y"/>
                                          </p:val>
                                        </p:tav>
                                        <p:tav tm="100000">
                                          <p:val>
                                            <p:strVal val="0-ppt_h/2"/>
                                          </p:val>
                                        </p:tav>
                                      </p:tavLst>
                                    </p:anim>
                                    <p:set>
                                      <p:cBhvr>
                                        <p:cTn id="448" dur="1" fill="hold">
                                          <p:stCondLst>
                                            <p:cond delay="1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26"/>
                                        </p:tgtEl>
                                        <p:attrNameLst>
                                          <p:attrName>ppt_x</p:attrName>
                                        </p:attrNameLst>
                                      </p:cBhvr>
                                      <p:tavLst>
                                        <p:tav tm="0">
                                          <p:val>
                                            <p:strVal val="ppt_x"/>
                                          </p:val>
                                        </p:tav>
                                        <p:tav tm="100000">
                                          <p:val>
                                            <p:strVal val="ppt_x"/>
                                          </p:val>
                                        </p:tav>
                                      </p:tavLst>
                                    </p:anim>
                                    <p:anim calcmode="lin" valueType="num">
                                      <p:cBhvr additive="base">
                                        <p:cTn id="451" dur="2000"/>
                                        <p:tgtEl>
                                          <p:spTgt spid="26"/>
                                        </p:tgtEl>
                                        <p:attrNameLst>
                                          <p:attrName>ppt_y</p:attrName>
                                        </p:attrNameLst>
                                      </p:cBhvr>
                                      <p:tavLst>
                                        <p:tav tm="0">
                                          <p:val>
                                            <p:strVal val="ppt_y"/>
                                          </p:val>
                                        </p:tav>
                                        <p:tav tm="100000">
                                          <p:val>
                                            <p:strVal val="0-ppt_h/2"/>
                                          </p:val>
                                        </p:tav>
                                      </p:tavLst>
                                    </p:anim>
                                    <p:set>
                                      <p:cBhvr>
                                        <p:cTn id="452" dur="1" fill="hold">
                                          <p:stCondLst>
                                            <p:cond delay="1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28"/>
                                        </p:tgtEl>
                                        <p:attrNameLst>
                                          <p:attrName>ppt_x</p:attrName>
                                        </p:attrNameLst>
                                      </p:cBhvr>
                                      <p:tavLst>
                                        <p:tav tm="0">
                                          <p:val>
                                            <p:strVal val="ppt_x"/>
                                          </p:val>
                                        </p:tav>
                                        <p:tav tm="100000">
                                          <p:val>
                                            <p:strVal val="ppt_x"/>
                                          </p:val>
                                        </p:tav>
                                      </p:tavLst>
                                    </p:anim>
                                    <p:anim calcmode="lin" valueType="num">
                                      <p:cBhvr additive="base">
                                        <p:cTn id="455" dur="2000"/>
                                        <p:tgtEl>
                                          <p:spTgt spid="28"/>
                                        </p:tgtEl>
                                        <p:attrNameLst>
                                          <p:attrName>ppt_y</p:attrName>
                                        </p:attrNameLst>
                                      </p:cBhvr>
                                      <p:tavLst>
                                        <p:tav tm="0">
                                          <p:val>
                                            <p:strVal val="ppt_y"/>
                                          </p:val>
                                        </p:tav>
                                        <p:tav tm="100000">
                                          <p:val>
                                            <p:strVal val="0-ppt_h/2"/>
                                          </p:val>
                                        </p:tav>
                                      </p:tavLst>
                                    </p:anim>
                                    <p:set>
                                      <p:cBhvr>
                                        <p:cTn id="456" dur="1" fill="hold">
                                          <p:stCondLst>
                                            <p:cond delay="1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30"/>
                                        </p:tgtEl>
                                        <p:attrNameLst>
                                          <p:attrName>ppt_x</p:attrName>
                                        </p:attrNameLst>
                                      </p:cBhvr>
                                      <p:tavLst>
                                        <p:tav tm="0">
                                          <p:val>
                                            <p:strVal val="ppt_x"/>
                                          </p:val>
                                        </p:tav>
                                        <p:tav tm="100000">
                                          <p:val>
                                            <p:strVal val="ppt_x"/>
                                          </p:val>
                                        </p:tav>
                                      </p:tavLst>
                                    </p:anim>
                                    <p:anim calcmode="lin" valueType="num">
                                      <p:cBhvr additive="base">
                                        <p:cTn id="459" dur="2000"/>
                                        <p:tgtEl>
                                          <p:spTgt spid="30"/>
                                        </p:tgtEl>
                                        <p:attrNameLst>
                                          <p:attrName>ppt_y</p:attrName>
                                        </p:attrNameLst>
                                      </p:cBhvr>
                                      <p:tavLst>
                                        <p:tav tm="0">
                                          <p:val>
                                            <p:strVal val="ppt_y"/>
                                          </p:val>
                                        </p:tav>
                                        <p:tav tm="100000">
                                          <p:val>
                                            <p:strVal val="0-ppt_h/2"/>
                                          </p:val>
                                        </p:tav>
                                      </p:tavLst>
                                    </p:anim>
                                    <p:set>
                                      <p:cBhvr>
                                        <p:cTn id="460" dur="1" fill="hold">
                                          <p:stCondLst>
                                            <p:cond delay="1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0-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34"/>
                                        </p:tgtEl>
                                        <p:attrNameLst>
                                          <p:attrName>ppt_x</p:attrName>
                                        </p:attrNameLst>
                                      </p:cBhvr>
                                      <p:tavLst>
                                        <p:tav tm="0">
                                          <p:val>
                                            <p:strVal val="ppt_x"/>
                                          </p:val>
                                        </p:tav>
                                        <p:tav tm="100000">
                                          <p:val>
                                            <p:strVal val="ppt_x"/>
                                          </p:val>
                                        </p:tav>
                                      </p:tavLst>
                                    </p:anim>
                                    <p:anim calcmode="lin" valueType="num">
                                      <p:cBhvr additive="base">
                                        <p:cTn id="467" dur="2000"/>
                                        <p:tgtEl>
                                          <p:spTgt spid="34"/>
                                        </p:tgtEl>
                                        <p:attrNameLst>
                                          <p:attrName>ppt_y</p:attrName>
                                        </p:attrNameLst>
                                      </p:cBhvr>
                                      <p:tavLst>
                                        <p:tav tm="0">
                                          <p:val>
                                            <p:strVal val="ppt_y"/>
                                          </p:val>
                                        </p:tav>
                                        <p:tav tm="100000">
                                          <p:val>
                                            <p:strVal val="0-ppt_h/2"/>
                                          </p:val>
                                        </p:tav>
                                      </p:tavLst>
                                    </p:anim>
                                    <p:set>
                                      <p:cBhvr>
                                        <p:cTn id="468" dur="1" fill="hold">
                                          <p:stCondLst>
                                            <p:cond delay="1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36"/>
                                        </p:tgtEl>
                                        <p:attrNameLst>
                                          <p:attrName>ppt_x</p:attrName>
                                        </p:attrNameLst>
                                      </p:cBhvr>
                                      <p:tavLst>
                                        <p:tav tm="0">
                                          <p:val>
                                            <p:strVal val="ppt_x"/>
                                          </p:val>
                                        </p:tav>
                                        <p:tav tm="100000">
                                          <p:val>
                                            <p:strVal val="ppt_x"/>
                                          </p:val>
                                        </p:tav>
                                      </p:tavLst>
                                    </p:anim>
                                    <p:anim calcmode="lin" valueType="num">
                                      <p:cBhvr additive="base">
                                        <p:cTn id="471" dur="2000"/>
                                        <p:tgtEl>
                                          <p:spTgt spid="36"/>
                                        </p:tgtEl>
                                        <p:attrNameLst>
                                          <p:attrName>ppt_y</p:attrName>
                                        </p:attrNameLst>
                                      </p:cBhvr>
                                      <p:tavLst>
                                        <p:tav tm="0">
                                          <p:val>
                                            <p:strVal val="ppt_y"/>
                                          </p:val>
                                        </p:tav>
                                        <p:tav tm="100000">
                                          <p:val>
                                            <p:strVal val="0-ppt_h/2"/>
                                          </p:val>
                                        </p:tav>
                                      </p:tavLst>
                                    </p:anim>
                                    <p:set>
                                      <p:cBhvr>
                                        <p:cTn id="472" dur="1" fill="hold">
                                          <p:stCondLst>
                                            <p:cond delay="1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38"/>
                                        </p:tgtEl>
                                        <p:attrNameLst>
                                          <p:attrName>ppt_x</p:attrName>
                                        </p:attrNameLst>
                                      </p:cBhvr>
                                      <p:tavLst>
                                        <p:tav tm="0">
                                          <p:val>
                                            <p:strVal val="ppt_x"/>
                                          </p:val>
                                        </p:tav>
                                        <p:tav tm="100000">
                                          <p:val>
                                            <p:strVal val="ppt_x"/>
                                          </p:val>
                                        </p:tav>
                                      </p:tavLst>
                                    </p:anim>
                                    <p:anim calcmode="lin" valueType="num">
                                      <p:cBhvr additive="base">
                                        <p:cTn id="475" dur="2000"/>
                                        <p:tgtEl>
                                          <p:spTgt spid="38"/>
                                        </p:tgtEl>
                                        <p:attrNameLst>
                                          <p:attrName>ppt_y</p:attrName>
                                        </p:attrNameLst>
                                      </p:cBhvr>
                                      <p:tavLst>
                                        <p:tav tm="0">
                                          <p:val>
                                            <p:strVal val="ppt_y"/>
                                          </p:val>
                                        </p:tav>
                                        <p:tav tm="100000">
                                          <p:val>
                                            <p:strVal val="0-ppt_h/2"/>
                                          </p:val>
                                        </p:tav>
                                      </p:tavLst>
                                    </p:anim>
                                    <p:set>
                                      <p:cBhvr>
                                        <p:cTn id="476" dur="1" fill="hold">
                                          <p:stCondLst>
                                            <p:cond delay="1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2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2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2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2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2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2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2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2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2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2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2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2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2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2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2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2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2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2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2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2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2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2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2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2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2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2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2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2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2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2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2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2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2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2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2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2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2000" fill="hold"/>
                                        <p:tgtEl>
                                          <p:spTgt spid="2"/>
                                        </p:tgtEl>
                                        <p:attrNameLst>
                                          <p:attrName>ppt_w</p:attrName>
                                        </p:attrNameLst>
                                      </p:cBhvr>
                                      <p:tavLst>
                                        <p:tav tm="0">
                                          <p:val>
                                            <p:strVal val="4/3*#ppt_w"/>
                                          </p:val>
                                        </p:tav>
                                        <p:tav tm="100000">
                                          <p:val>
                                            <p:strVal val="#ppt_w"/>
                                          </p:val>
                                        </p:tav>
                                      </p:tavLst>
                                    </p:anim>
                                    <p:anim calcmode="lin" valueType="num">
                                      <p:cBhvr>
                                        <p:cTn id="552" dur="2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75fce30a44849b7345dc93fadd0b6c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3000" fill="hold"/>
                                        <p:tgtEl>
                                          <p:spTgt spid="3"/>
                                        </p:tgtEl>
                                        <p:attrNameLst>
                                          <p:attrName>ppt_x</p:attrName>
                                        </p:attrNameLst>
                                      </p:cBhvr>
                                      <p:tavLst>
                                        <p:tav tm="0">
                                          <p:val>
                                            <p:strVal val="0-#ppt_w/2"/>
                                          </p:val>
                                        </p:tav>
                                        <p:tav tm="100000">
                                          <p:val>
                                            <p:strVal val="#ppt_x"/>
                                          </p:val>
                                        </p:tav>
                                      </p:tavLst>
                                    </p:anim>
                                    <p:anim calcmode="lin" valueType="num">
                                      <p:cBhvr additive="base">
                                        <p:cTn id="35" dur="3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1+#ppt_w/2"/>
                                          </p:val>
                                        </p:tav>
                                        <p:tav tm="100000">
                                          <p:val>
                                            <p:strVal val="#ppt_x"/>
                                          </p:val>
                                        </p:tav>
                                      </p:tavLst>
                                    </p:anim>
                                    <p:anim calcmode="lin" valueType="num">
                                      <p:cBhvr additive="base">
                                        <p:cTn id="47" dur="3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3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3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3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3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3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3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3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3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3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3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3000"/>
                                        <p:tgtEl>
                                          <p:spTgt spid="14"/>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1+ppt_w/2"/>
                                          </p:val>
                                        </p:tav>
                                      </p:tavLst>
                                    </p:anim>
                                    <p:anim calcmode="lin" valueType="num">
                                      <p:cBhvr additive="base">
                                        <p:cTn id="147" dur="3000"/>
                                        <p:tgtEl>
                                          <p:spTgt spid="8"/>
                                        </p:tgtEl>
                                        <p:attrNameLst>
                                          <p:attrName>ppt_y</p:attrName>
                                        </p:attrNameLst>
                                      </p:cBhvr>
                                      <p:tavLst>
                                        <p:tav tm="0">
                                          <p:val>
                                            <p:strVal val="ppt_y"/>
                                          </p:val>
                                        </p:tav>
                                        <p:tav tm="100000">
                                          <p:val>
                                            <p:strVal val="1+ppt_h/2"/>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1+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0-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1+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3000"/>
                                        <p:tgtEl>
                                          <p:spTgt spid="3"/>
                                        </p:tgtEl>
                                        <p:attrNameLst>
                                          <p:attrName>ppt_x</p:attrName>
                                        </p:attrNameLst>
                                      </p:cBhvr>
                                      <p:tavLst>
                                        <p:tav tm="0">
                                          <p:val>
                                            <p:strVal val="ppt_x"/>
                                          </p:val>
                                        </p:tav>
                                        <p:tav tm="100000">
                                          <p:val>
                                            <p:strVal val="0-ppt_w/2"/>
                                          </p:val>
                                        </p:tav>
                                      </p:tavLst>
                                    </p:anim>
                                    <p:anim calcmode="lin" valueType="num">
                                      <p:cBhvr additive="base">
                                        <p:cTn id="167" dur="3000"/>
                                        <p:tgtEl>
                                          <p:spTgt spid="3"/>
                                        </p:tgtEl>
                                        <p:attrNameLst>
                                          <p:attrName>ppt_y</p:attrName>
                                        </p:attrNameLst>
                                      </p:cBhvr>
                                      <p:tavLst>
                                        <p:tav tm="0">
                                          <p:val>
                                            <p:strVal val="ppt_y"/>
                                          </p:val>
                                        </p:tav>
                                        <p:tav tm="100000">
                                          <p:val>
                                            <p:strVal val="0-ppt_h/2"/>
                                          </p:val>
                                        </p:tav>
                                      </p:tavLst>
                                    </p:anim>
                                    <p:set>
                                      <p:cBhvr>
                                        <p:cTn id="168" dur="1" fill="hold">
                                          <p:stCondLst>
                                            <p:cond delay="2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3000"/>
                                        <p:tgtEl>
                                          <p:spTgt spid="4"/>
                                        </p:tgtEl>
                                        <p:attrNameLst>
                                          <p:attrName>ppt_x</p:attrName>
                                        </p:attrNameLst>
                                      </p:cBhvr>
                                      <p:tavLst>
                                        <p:tav tm="0">
                                          <p:val>
                                            <p:strVal val="ppt_x"/>
                                          </p:val>
                                        </p:tav>
                                        <p:tav tm="100000">
                                          <p:val>
                                            <p:strVal val="1+ppt_w/2"/>
                                          </p:val>
                                        </p:tav>
                                      </p:tavLst>
                                    </p:anim>
                                    <p:anim calcmode="lin" valueType="num">
                                      <p:cBhvr additive="base">
                                        <p:cTn id="179" dur="3000"/>
                                        <p:tgtEl>
                                          <p:spTgt spid="4"/>
                                        </p:tgtEl>
                                        <p:attrNameLst>
                                          <p:attrName>ppt_y</p:attrName>
                                        </p:attrNameLst>
                                      </p:cBhvr>
                                      <p:tavLst>
                                        <p:tav tm="0">
                                          <p:val>
                                            <p:strVal val="ppt_y"/>
                                          </p:val>
                                        </p:tav>
                                        <p:tav tm="100000">
                                          <p:val>
                                            <p:strVal val="0-ppt_h/2"/>
                                          </p:val>
                                        </p:tav>
                                      </p:tavLst>
                                    </p:anim>
                                    <p:set>
                                      <p:cBhvr>
                                        <p:cTn id="180" dur="1" fill="hold">
                                          <p:stCondLst>
                                            <p:cond delay="2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0-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3"/>
                                        </p:tgtEl>
                                        <p:attrNameLst>
                                          <p:attrName>ppt_h</p:attrName>
                                        </p:attrNameLst>
                                      </p:cBhvr>
                                      <p:tavLst>
                                        <p:tav tm="0">
                                          <p:val>
                                            <p:strVal val="ppt_h"/>
                                          </p:val>
                                        </p:tav>
                                        <p:tav tm="100000">
                                          <p:val>
                                            <p:strVal val="ppt_h"/>
                                          </p:val>
                                        </p:tav>
                                      </p:tavLst>
                                    </p:anim>
                                    <p:anim calcmode="lin" valueType="num">
                                      <p:cBhvr>
                                        <p:cTn id="19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4"/>
                                        </p:tgtEl>
                                        <p:attrNameLst>
                                          <p:attrName>ppt_h</p:attrName>
                                        </p:attrNameLst>
                                      </p:cBhvr>
                                      <p:tavLst>
                                        <p:tav tm="0">
                                          <p:val>
                                            <p:strVal val="ppt_h"/>
                                          </p:val>
                                        </p:tav>
                                        <p:tav tm="100000">
                                          <p:val>
                                            <p:strVal val="ppt_h"/>
                                          </p:val>
                                        </p:tav>
                                      </p:tavLst>
                                    </p:anim>
                                    <p:anim calcmode="lin" valueType="num">
                                      <p:cBhvr>
                                        <p:cTn id="19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5"/>
                                        </p:tgtEl>
                                        <p:attrNameLst>
                                          <p:attrName>ppt_h</p:attrName>
                                        </p:attrNameLst>
                                      </p:cBhvr>
                                      <p:tavLst>
                                        <p:tav tm="0">
                                          <p:val>
                                            <p:strVal val="ppt_h"/>
                                          </p:val>
                                        </p:tav>
                                        <p:tav tm="100000">
                                          <p:val>
                                            <p:strVal val="ppt_h"/>
                                          </p:val>
                                        </p:tav>
                                      </p:tavLst>
                                    </p:anim>
                                    <p:anim calcmode="lin" valueType="num">
                                      <p:cBhvr>
                                        <p:cTn id="19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6"/>
                                        </p:tgtEl>
                                        <p:attrNameLst>
                                          <p:attrName>ppt_h</p:attrName>
                                        </p:attrNameLst>
                                      </p:cBhvr>
                                      <p:tavLst>
                                        <p:tav tm="0">
                                          <p:val>
                                            <p:strVal val="ppt_h"/>
                                          </p:val>
                                        </p:tav>
                                        <p:tav tm="100000">
                                          <p:val>
                                            <p:strVal val="ppt_h"/>
                                          </p:val>
                                        </p:tav>
                                      </p:tavLst>
                                    </p:anim>
                                    <p:anim calcmode="lin" valueType="num">
                                      <p:cBhvr>
                                        <p:cTn id="20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7"/>
                                        </p:tgtEl>
                                        <p:attrNameLst>
                                          <p:attrName>ppt_h</p:attrName>
                                        </p:attrNameLst>
                                      </p:cBhvr>
                                      <p:tavLst>
                                        <p:tav tm="0">
                                          <p:val>
                                            <p:strVal val="ppt_h"/>
                                          </p:val>
                                        </p:tav>
                                        <p:tav tm="100000">
                                          <p:val>
                                            <p:strVal val="ppt_h"/>
                                          </p:val>
                                        </p:tav>
                                      </p:tavLst>
                                    </p:anim>
                                    <p:anim calcmode="lin" valueType="num">
                                      <p:cBhvr>
                                        <p:cTn id="20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3000"/>
                                        <p:tgtEl>
                                          <p:spTgt spid="8"/>
                                        </p:tgtEl>
                                        <p:attrNameLst>
                                          <p:attrName>ppt_h</p:attrName>
                                        </p:attrNameLst>
                                      </p:cBhvr>
                                      <p:tavLst>
                                        <p:tav tm="0">
                                          <p:val>
                                            <p:strVal val="ppt_h"/>
                                          </p:val>
                                        </p:tav>
                                        <p:tav tm="100000">
                                          <p:val>
                                            <p:strVal val="ppt_h"/>
                                          </p:val>
                                        </p:tav>
                                      </p:tavLst>
                                    </p:anim>
                                    <p:anim calcmode="lin" valueType="num">
                                      <p:cBhvr>
                                        <p:cTn id="21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9"/>
                                        </p:tgtEl>
                                        <p:attrNameLst>
                                          <p:attrName>ppt_h</p:attrName>
                                        </p:attrNameLst>
                                      </p:cBhvr>
                                      <p:tavLst>
                                        <p:tav tm="0">
                                          <p:val>
                                            <p:strVal val="ppt_h"/>
                                          </p:val>
                                        </p:tav>
                                        <p:tav tm="100000">
                                          <p:val>
                                            <p:strVal val="ppt_h"/>
                                          </p:val>
                                        </p:tav>
                                      </p:tavLst>
                                    </p:anim>
                                    <p:anim calcmode="lin" valueType="num">
                                      <p:cBhvr>
                                        <p:cTn id="21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3000"/>
                                        <p:tgtEl>
                                          <p:spTgt spid="10"/>
                                        </p:tgtEl>
                                        <p:attrNameLst>
                                          <p:attrName>ppt_h</p:attrName>
                                        </p:attrNameLst>
                                      </p:cBhvr>
                                      <p:tavLst>
                                        <p:tav tm="0">
                                          <p:val>
                                            <p:strVal val="ppt_h"/>
                                          </p:val>
                                        </p:tav>
                                        <p:tav tm="100000">
                                          <p:val>
                                            <p:strVal val="ppt_h"/>
                                          </p:val>
                                        </p:tav>
                                      </p:tavLst>
                                    </p:anim>
                                    <p:anim calcmode="lin" valueType="num">
                                      <p:cBhvr>
                                        <p:cTn id="21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1"/>
                                        </p:tgtEl>
                                        <p:attrNameLst>
                                          <p:attrName>ppt_h</p:attrName>
                                        </p:attrNameLst>
                                      </p:cBhvr>
                                      <p:tavLst>
                                        <p:tav tm="0">
                                          <p:val>
                                            <p:strVal val="ppt_h"/>
                                          </p:val>
                                        </p:tav>
                                        <p:tav tm="100000">
                                          <p:val>
                                            <p:strVal val="ppt_h"/>
                                          </p:val>
                                        </p:tav>
                                      </p:tavLst>
                                    </p:anim>
                                    <p:anim calcmode="lin" valueType="num">
                                      <p:cBhvr>
                                        <p:cTn id="22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12"/>
                                        </p:tgtEl>
                                        <p:attrNameLst>
                                          <p:attrName>ppt_h</p:attrName>
                                        </p:attrNameLst>
                                      </p:cBhvr>
                                      <p:tavLst>
                                        <p:tav tm="0">
                                          <p:val>
                                            <p:strVal val="ppt_h"/>
                                          </p:val>
                                        </p:tav>
                                        <p:tav tm="100000">
                                          <p:val>
                                            <p:strVal val="ppt_h"/>
                                          </p:val>
                                        </p:tav>
                                      </p:tavLst>
                                    </p:anim>
                                    <p:anim calcmode="lin" valueType="num">
                                      <p:cBhvr>
                                        <p:cTn id="22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3"/>
                                        </p:tgtEl>
                                        <p:attrNameLst>
                                          <p:attrName>ppt_h</p:attrName>
                                        </p:attrNameLst>
                                      </p:cBhvr>
                                      <p:tavLst>
                                        <p:tav tm="0">
                                          <p:val>
                                            <p:strVal val="ppt_h"/>
                                          </p:val>
                                        </p:tav>
                                        <p:tav tm="100000">
                                          <p:val>
                                            <p:strVal val="ppt_h"/>
                                          </p:val>
                                        </p:tav>
                                      </p:tavLst>
                                    </p:anim>
                                    <p:anim calcmode="lin" valueType="num">
                                      <p:cBhvr>
                                        <p:cTn id="23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14"/>
                                        </p:tgtEl>
                                        <p:attrNameLst>
                                          <p:attrName>ppt_h</p:attrName>
                                        </p:attrNameLst>
                                      </p:cBhvr>
                                      <p:tavLst>
                                        <p:tav tm="0">
                                          <p:val>
                                            <p:strVal val="ppt_h"/>
                                          </p:val>
                                        </p:tav>
                                        <p:tav tm="100000">
                                          <p:val>
                                            <p:strVal val="ppt_h"/>
                                          </p:val>
                                        </p:tav>
                                      </p:tavLst>
                                    </p:anim>
                                    <p:anim calcmode="lin" valueType="num">
                                      <p:cBhvr>
                                        <p:cTn id="235"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3000" fill="hold"/>
                                        <p:tgtEl>
                                          <p:spTgt spid="2"/>
                                        </p:tgtEl>
                                        <p:attrNameLst>
                                          <p:attrName>ppt_w</p:attrName>
                                        </p:attrNameLst>
                                      </p:cBhvr>
                                      <p:tavLst>
                                        <p:tav tm="0">
                                          <p:val>
                                            <p:strVal val="2/3*#ppt_w"/>
                                          </p:val>
                                        </p:tav>
                                        <p:tav tm="100000">
                                          <p:val>
                                            <p:strVal val="#ppt_w"/>
                                          </p:val>
                                        </p:tav>
                                      </p:tavLst>
                                    </p:anim>
                                    <p:anim calcmode="lin" valueType="num">
                                      <p:cBhvr>
                                        <p:cTn id="240" dur="3000" fill="hold"/>
                                        <p:tgtEl>
                                          <p:spTgt spid="2"/>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ox(out)">
                                      <p:cBhvr>
                                        <p:cTn id="2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86c92cdab09a5bdbed9363447b07ef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74f18d2ec8c6a46c719f4e7ffc884a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548314">
            <a:off x="4454983" y="475717"/>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8242166">
            <a:off x="3167933" y="477028"/>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548314">
            <a:off x="4454981" y="1118642"/>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8242166">
            <a:off x="3167931" y="1119953"/>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548314">
            <a:off x="4454984" y="1690163"/>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242166">
            <a:off x="3167934" y="1691474"/>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548314">
            <a:off x="4454982" y="2333088"/>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242166">
            <a:off x="3167932" y="2334399"/>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548314">
            <a:off x="4454984" y="2833172"/>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8242166">
            <a:off x="3167934" y="2834483"/>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548314">
            <a:off x="4454982" y="3476097"/>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242166">
            <a:off x="3167932" y="3477408"/>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548314">
            <a:off x="4454984" y="4047619"/>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242166">
            <a:off x="3167934" y="4048930"/>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548314">
            <a:off x="4454982" y="4690544"/>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8242166">
            <a:off x="3167932" y="4691855"/>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548314">
            <a:off x="1811776" y="475718"/>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8242166">
            <a:off x="524726" y="477029"/>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548314">
            <a:off x="1811774" y="1118643"/>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8242166">
            <a:off x="524724" y="1119954"/>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548314">
            <a:off x="1811777" y="1690164"/>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8242166">
            <a:off x="524727" y="1691475"/>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548314">
            <a:off x="1811775" y="2333089"/>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8242166">
            <a:off x="524725" y="2334400"/>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548314">
            <a:off x="1811777" y="2833173"/>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8242166">
            <a:off x="524727" y="2834484"/>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548314">
            <a:off x="1811775" y="3476098"/>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8242166">
            <a:off x="524725" y="3477409"/>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548314">
            <a:off x="1811777" y="4047620"/>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8242166">
            <a:off x="524727" y="4048931"/>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548314">
            <a:off x="1811775" y="4690545"/>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8242166">
            <a:off x="524725" y="4691856"/>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548314">
            <a:off x="7098188" y="475718"/>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8242166">
            <a:off x="5811138" y="477029"/>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548314">
            <a:off x="7098186" y="1118643"/>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8242166">
            <a:off x="5811136" y="1119954"/>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548314">
            <a:off x="7098189" y="1690164"/>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8242166">
            <a:off x="5811139" y="1691475"/>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548314">
            <a:off x="7098187" y="2333089"/>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8242166">
            <a:off x="5811137" y="2334400"/>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548314">
            <a:off x="7098189" y="2833173"/>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8242166">
            <a:off x="5811139" y="2834484"/>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548314">
            <a:off x="7098187" y="3476098"/>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8242166">
            <a:off x="5811137" y="3477409"/>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548314">
            <a:off x="7098189" y="4047620"/>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8242166">
            <a:off x="5811139" y="4048931"/>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548314">
            <a:off x="7098187" y="4690545"/>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8242166">
            <a:off x="5811137" y="4691856"/>
            <a:ext cx="1501037" cy="236694"/>
          </a:xfrm>
          <a:prstGeom prst="rect">
            <a:avLst/>
          </a:prstGeom>
          <a:gradFill flip="none" rotWithShape="1">
            <a:gsLst>
              <a:gs pos="0">
                <a:srgbClr val="ECD890"/>
              </a:gs>
              <a:gs pos="50000">
                <a:srgbClr val="FF0000">
                  <a:shade val="67500"/>
                  <a:satMod val="115000"/>
                </a:srgbClr>
              </a:gs>
              <a:gs pos="100000">
                <a:srgbClr val="FF0000">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1+#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1+#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3000" fill="hold"/>
                                        <p:tgtEl>
                                          <p:spTgt spid="16"/>
                                        </p:tgtEl>
                                        <p:attrNameLst>
                                          <p:attrName>ppt_x</p:attrName>
                                        </p:attrNameLst>
                                      </p:cBhvr>
                                      <p:tavLst>
                                        <p:tav tm="0">
                                          <p:val>
                                            <p:strVal val="1+#ppt_w/2"/>
                                          </p:val>
                                        </p:tav>
                                        <p:tav tm="100000">
                                          <p:val>
                                            <p:strVal val="#ppt_x"/>
                                          </p:val>
                                        </p:tav>
                                      </p:tavLst>
                                    </p:anim>
                                    <p:anim calcmode="lin" valueType="num">
                                      <p:cBhvr additive="base">
                                        <p:cTn id="35" dur="3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3000" fill="hold"/>
                                        <p:tgtEl>
                                          <p:spTgt spid="18"/>
                                        </p:tgtEl>
                                        <p:attrNameLst>
                                          <p:attrName>ppt_x</p:attrName>
                                        </p:attrNameLst>
                                      </p:cBhvr>
                                      <p:tavLst>
                                        <p:tav tm="0">
                                          <p:val>
                                            <p:strVal val="1+#ppt_w/2"/>
                                          </p:val>
                                        </p:tav>
                                        <p:tav tm="100000">
                                          <p:val>
                                            <p:strVal val="#ppt_x"/>
                                          </p:val>
                                        </p:tav>
                                      </p:tavLst>
                                    </p:anim>
                                    <p:anim calcmode="lin" valueType="num">
                                      <p:cBhvr additive="base">
                                        <p:cTn id="39" dur="3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3000" fill="hold"/>
                                        <p:tgtEl>
                                          <p:spTgt spid="3"/>
                                        </p:tgtEl>
                                        <p:attrNameLst>
                                          <p:attrName>ppt_x</p:attrName>
                                        </p:attrNameLst>
                                      </p:cBhvr>
                                      <p:tavLst>
                                        <p:tav tm="0">
                                          <p:val>
                                            <p:strVal val="0-#ppt_w/2"/>
                                          </p:val>
                                        </p:tav>
                                        <p:tav tm="100000">
                                          <p:val>
                                            <p:strVal val="#ppt_x"/>
                                          </p:val>
                                        </p:tav>
                                      </p:tavLst>
                                    </p:anim>
                                    <p:anim calcmode="lin" valueType="num">
                                      <p:cBhvr additive="base">
                                        <p:cTn id="43" dur="3000" fill="hold"/>
                                        <p:tgtEl>
                                          <p:spTgt spid="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3000" fill="hold"/>
                                        <p:tgtEl>
                                          <p:spTgt spid="5"/>
                                        </p:tgtEl>
                                        <p:attrNameLst>
                                          <p:attrName>ppt_x</p:attrName>
                                        </p:attrNameLst>
                                      </p:cBhvr>
                                      <p:tavLst>
                                        <p:tav tm="0">
                                          <p:val>
                                            <p:strVal val="0-#ppt_w/2"/>
                                          </p:val>
                                        </p:tav>
                                        <p:tav tm="100000">
                                          <p:val>
                                            <p:strVal val="#ppt_x"/>
                                          </p:val>
                                        </p:tav>
                                      </p:tavLst>
                                    </p:anim>
                                    <p:anim calcmode="lin" valueType="num">
                                      <p:cBhvr additive="base">
                                        <p:cTn id="47" dur="3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0-#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3000" fill="hold"/>
                                        <p:tgtEl>
                                          <p:spTgt spid="9"/>
                                        </p:tgtEl>
                                        <p:attrNameLst>
                                          <p:attrName>ppt_x</p:attrName>
                                        </p:attrNameLst>
                                      </p:cBhvr>
                                      <p:tavLst>
                                        <p:tav tm="0">
                                          <p:val>
                                            <p:strVal val="0-#ppt_w/2"/>
                                          </p:val>
                                        </p:tav>
                                        <p:tav tm="100000">
                                          <p:val>
                                            <p:strVal val="#ppt_x"/>
                                          </p:val>
                                        </p:tav>
                                      </p:tavLst>
                                    </p:anim>
                                    <p:anim calcmode="lin" valueType="num">
                                      <p:cBhvr additive="base">
                                        <p:cTn id="55" dur="3000" fill="hold"/>
                                        <p:tgtEl>
                                          <p:spTgt spid="9"/>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3000" fill="hold"/>
                                        <p:tgtEl>
                                          <p:spTgt spid="11"/>
                                        </p:tgtEl>
                                        <p:attrNameLst>
                                          <p:attrName>ppt_x</p:attrName>
                                        </p:attrNameLst>
                                      </p:cBhvr>
                                      <p:tavLst>
                                        <p:tav tm="0">
                                          <p:val>
                                            <p:strVal val="0-#ppt_w/2"/>
                                          </p:val>
                                        </p:tav>
                                        <p:tav tm="100000">
                                          <p:val>
                                            <p:strVal val="#ppt_x"/>
                                          </p:val>
                                        </p:tav>
                                      </p:tavLst>
                                    </p:anim>
                                    <p:anim calcmode="lin" valueType="num">
                                      <p:cBhvr additive="base">
                                        <p:cTn id="59" dur="3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0-#ppt_w/2"/>
                                          </p:val>
                                        </p:tav>
                                        <p:tav tm="100000">
                                          <p:val>
                                            <p:strVal val="#ppt_x"/>
                                          </p:val>
                                        </p:tav>
                                      </p:tavLst>
                                    </p:anim>
                                    <p:anim calcmode="lin" valueType="num">
                                      <p:cBhvr additive="base">
                                        <p:cTn id="63" dur="3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3000" fill="hold"/>
                                        <p:tgtEl>
                                          <p:spTgt spid="15"/>
                                        </p:tgtEl>
                                        <p:attrNameLst>
                                          <p:attrName>ppt_x</p:attrName>
                                        </p:attrNameLst>
                                      </p:cBhvr>
                                      <p:tavLst>
                                        <p:tav tm="0">
                                          <p:val>
                                            <p:strVal val="0-#ppt_w/2"/>
                                          </p:val>
                                        </p:tav>
                                        <p:tav tm="100000">
                                          <p:val>
                                            <p:strVal val="#ppt_x"/>
                                          </p:val>
                                        </p:tav>
                                      </p:tavLst>
                                    </p:anim>
                                    <p:anim calcmode="lin" valueType="num">
                                      <p:cBhvr additive="base">
                                        <p:cTn id="67" dur="3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3000" fill="hold"/>
                                        <p:tgtEl>
                                          <p:spTgt spid="17"/>
                                        </p:tgtEl>
                                        <p:attrNameLst>
                                          <p:attrName>ppt_x</p:attrName>
                                        </p:attrNameLst>
                                      </p:cBhvr>
                                      <p:tavLst>
                                        <p:tav tm="0">
                                          <p:val>
                                            <p:strVal val="0-#ppt_w/2"/>
                                          </p:val>
                                        </p:tav>
                                        <p:tav tm="100000">
                                          <p:val>
                                            <p:strVal val="#ppt_x"/>
                                          </p:val>
                                        </p:tav>
                                      </p:tavLst>
                                    </p:anim>
                                    <p:anim calcmode="lin" valueType="num">
                                      <p:cBhvr additive="base">
                                        <p:cTn id="71" dur="3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3000" fill="hold"/>
                                        <p:tgtEl>
                                          <p:spTgt spid="20"/>
                                        </p:tgtEl>
                                        <p:attrNameLst>
                                          <p:attrName>ppt_x</p:attrName>
                                        </p:attrNameLst>
                                      </p:cBhvr>
                                      <p:tavLst>
                                        <p:tav tm="0">
                                          <p:val>
                                            <p:strVal val="1+#ppt_w/2"/>
                                          </p:val>
                                        </p:tav>
                                        <p:tav tm="100000">
                                          <p:val>
                                            <p:strVal val="#ppt_x"/>
                                          </p:val>
                                        </p:tav>
                                      </p:tavLst>
                                    </p:anim>
                                    <p:anim calcmode="lin" valueType="num">
                                      <p:cBhvr additive="base">
                                        <p:cTn id="75" dur="3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3000" fill="hold"/>
                                        <p:tgtEl>
                                          <p:spTgt spid="22"/>
                                        </p:tgtEl>
                                        <p:attrNameLst>
                                          <p:attrName>ppt_x</p:attrName>
                                        </p:attrNameLst>
                                      </p:cBhvr>
                                      <p:tavLst>
                                        <p:tav tm="0">
                                          <p:val>
                                            <p:strVal val="1+#ppt_w/2"/>
                                          </p:val>
                                        </p:tav>
                                        <p:tav tm="100000">
                                          <p:val>
                                            <p:strVal val="#ppt_x"/>
                                          </p:val>
                                        </p:tav>
                                      </p:tavLst>
                                    </p:anim>
                                    <p:anim calcmode="lin" valueType="num">
                                      <p:cBhvr additive="base">
                                        <p:cTn id="79" dur="3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1+#ppt_w/2"/>
                                          </p:val>
                                        </p:tav>
                                        <p:tav tm="100000">
                                          <p:val>
                                            <p:strVal val="#ppt_x"/>
                                          </p:val>
                                        </p:tav>
                                      </p:tavLst>
                                    </p:anim>
                                    <p:anim calcmode="lin" valueType="num">
                                      <p:cBhvr additive="base">
                                        <p:cTn id="83" dur="3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1+#ppt_w/2"/>
                                          </p:val>
                                        </p:tav>
                                        <p:tav tm="100000">
                                          <p:val>
                                            <p:strVal val="#ppt_x"/>
                                          </p:val>
                                        </p:tav>
                                      </p:tavLst>
                                    </p:anim>
                                    <p:anim calcmode="lin" valueType="num">
                                      <p:cBhvr additive="base">
                                        <p:cTn id="87" dur="3000" fill="hold"/>
                                        <p:tgtEl>
                                          <p:spTgt spid="26"/>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3000" fill="hold"/>
                                        <p:tgtEl>
                                          <p:spTgt spid="28"/>
                                        </p:tgtEl>
                                        <p:attrNameLst>
                                          <p:attrName>ppt_x</p:attrName>
                                        </p:attrNameLst>
                                      </p:cBhvr>
                                      <p:tavLst>
                                        <p:tav tm="0">
                                          <p:val>
                                            <p:strVal val="1+#ppt_w/2"/>
                                          </p:val>
                                        </p:tav>
                                        <p:tav tm="100000">
                                          <p:val>
                                            <p:strVal val="#ppt_x"/>
                                          </p:val>
                                        </p:tav>
                                      </p:tavLst>
                                    </p:anim>
                                    <p:anim calcmode="lin" valueType="num">
                                      <p:cBhvr additive="base">
                                        <p:cTn id="91" dur="3000" fill="hold"/>
                                        <p:tgtEl>
                                          <p:spTgt spid="28"/>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3000" fill="hold"/>
                                        <p:tgtEl>
                                          <p:spTgt spid="30"/>
                                        </p:tgtEl>
                                        <p:attrNameLst>
                                          <p:attrName>ppt_x</p:attrName>
                                        </p:attrNameLst>
                                      </p:cBhvr>
                                      <p:tavLst>
                                        <p:tav tm="0">
                                          <p:val>
                                            <p:strVal val="1+#ppt_w/2"/>
                                          </p:val>
                                        </p:tav>
                                        <p:tav tm="100000">
                                          <p:val>
                                            <p:strVal val="#ppt_x"/>
                                          </p:val>
                                        </p:tav>
                                      </p:tavLst>
                                    </p:anim>
                                    <p:anim calcmode="lin" valueType="num">
                                      <p:cBhvr additive="base">
                                        <p:cTn id="95" dur="3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3000" fill="hold"/>
                                        <p:tgtEl>
                                          <p:spTgt spid="32"/>
                                        </p:tgtEl>
                                        <p:attrNameLst>
                                          <p:attrName>ppt_x</p:attrName>
                                        </p:attrNameLst>
                                      </p:cBhvr>
                                      <p:tavLst>
                                        <p:tav tm="0">
                                          <p:val>
                                            <p:strVal val="1+#ppt_w/2"/>
                                          </p:val>
                                        </p:tav>
                                        <p:tav tm="100000">
                                          <p:val>
                                            <p:strVal val="#ppt_x"/>
                                          </p:val>
                                        </p:tav>
                                      </p:tavLst>
                                    </p:anim>
                                    <p:anim calcmode="lin" valueType="num">
                                      <p:cBhvr additive="base">
                                        <p:cTn id="99" dur="3000" fill="hold"/>
                                        <p:tgtEl>
                                          <p:spTgt spid="32"/>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3000" fill="hold"/>
                                        <p:tgtEl>
                                          <p:spTgt spid="34"/>
                                        </p:tgtEl>
                                        <p:attrNameLst>
                                          <p:attrName>ppt_x</p:attrName>
                                        </p:attrNameLst>
                                      </p:cBhvr>
                                      <p:tavLst>
                                        <p:tav tm="0">
                                          <p:val>
                                            <p:strVal val="1+#ppt_w/2"/>
                                          </p:val>
                                        </p:tav>
                                        <p:tav tm="100000">
                                          <p:val>
                                            <p:strVal val="#ppt_x"/>
                                          </p:val>
                                        </p:tav>
                                      </p:tavLst>
                                    </p:anim>
                                    <p:anim calcmode="lin" valueType="num">
                                      <p:cBhvr additive="base">
                                        <p:cTn id="103" dur="3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3000" fill="hold"/>
                                        <p:tgtEl>
                                          <p:spTgt spid="19"/>
                                        </p:tgtEl>
                                        <p:attrNameLst>
                                          <p:attrName>ppt_x</p:attrName>
                                        </p:attrNameLst>
                                      </p:cBhvr>
                                      <p:tavLst>
                                        <p:tav tm="0">
                                          <p:val>
                                            <p:strVal val="0-#ppt_w/2"/>
                                          </p:val>
                                        </p:tav>
                                        <p:tav tm="100000">
                                          <p:val>
                                            <p:strVal val="#ppt_x"/>
                                          </p:val>
                                        </p:tav>
                                      </p:tavLst>
                                    </p:anim>
                                    <p:anim calcmode="lin" valueType="num">
                                      <p:cBhvr additive="base">
                                        <p:cTn id="107" dur="3000" fill="hold"/>
                                        <p:tgtEl>
                                          <p:spTgt spid="19"/>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3000" fill="hold"/>
                                        <p:tgtEl>
                                          <p:spTgt spid="21"/>
                                        </p:tgtEl>
                                        <p:attrNameLst>
                                          <p:attrName>ppt_x</p:attrName>
                                        </p:attrNameLst>
                                      </p:cBhvr>
                                      <p:tavLst>
                                        <p:tav tm="0">
                                          <p:val>
                                            <p:strVal val="0-#ppt_w/2"/>
                                          </p:val>
                                        </p:tav>
                                        <p:tav tm="100000">
                                          <p:val>
                                            <p:strVal val="#ppt_x"/>
                                          </p:val>
                                        </p:tav>
                                      </p:tavLst>
                                    </p:anim>
                                    <p:anim calcmode="lin" valueType="num">
                                      <p:cBhvr additive="base">
                                        <p:cTn id="111" dur="3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3000" fill="hold"/>
                                        <p:tgtEl>
                                          <p:spTgt spid="23"/>
                                        </p:tgtEl>
                                        <p:attrNameLst>
                                          <p:attrName>ppt_x</p:attrName>
                                        </p:attrNameLst>
                                      </p:cBhvr>
                                      <p:tavLst>
                                        <p:tav tm="0">
                                          <p:val>
                                            <p:strVal val="0-#ppt_w/2"/>
                                          </p:val>
                                        </p:tav>
                                        <p:tav tm="100000">
                                          <p:val>
                                            <p:strVal val="#ppt_x"/>
                                          </p:val>
                                        </p:tav>
                                      </p:tavLst>
                                    </p:anim>
                                    <p:anim calcmode="lin" valueType="num">
                                      <p:cBhvr additive="base">
                                        <p:cTn id="115" dur="3000" fill="hold"/>
                                        <p:tgtEl>
                                          <p:spTgt spid="23"/>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3000" fill="hold"/>
                                        <p:tgtEl>
                                          <p:spTgt spid="25"/>
                                        </p:tgtEl>
                                        <p:attrNameLst>
                                          <p:attrName>ppt_x</p:attrName>
                                        </p:attrNameLst>
                                      </p:cBhvr>
                                      <p:tavLst>
                                        <p:tav tm="0">
                                          <p:val>
                                            <p:strVal val="0-#ppt_w/2"/>
                                          </p:val>
                                        </p:tav>
                                        <p:tav tm="100000">
                                          <p:val>
                                            <p:strVal val="#ppt_x"/>
                                          </p:val>
                                        </p:tav>
                                      </p:tavLst>
                                    </p:anim>
                                    <p:anim calcmode="lin" valueType="num">
                                      <p:cBhvr additive="base">
                                        <p:cTn id="119" dur="3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3000" fill="hold"/>
                                        <p:tgtEl>
                                          <p:spTgt spid="27"/>
                                        </p:tgtEl>
                                        <p:attrNameLst>
                                          <p:attrName>ppt_x</p:attrName>
                                        </p:attrNameLst>
                                      </p:cBhvr>
                                      <p:tavLst>
                                        <p:tav tm="0">
                                          <p:val>
                                            <p:strVal val="0-#ppt_w/2"/>
                                          </p:val>
                                        </p:tav>
                                        <p:tav tm="100000">
                                          <p:val>
                                            <p:strVal val="#ppt_x"/>
                                          </p:val>
                                        </p:tav>
                                      </p:tavLst>
                                    </p:anim>
                                    <p:anim calcmode="lin" valueType="num">
                                      <p:cBhvr additive="base">
                                        <p:cTn id="123" dur="3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9"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3000" fill="hold"/>
                                        <p:tgtEl>
                                          <p:spTgt spid="29"/>
                                        </p:tgtEl>
                                        <p:attrNameLst>
                                          <p:attrName>ppt_x</p:attrName>
                                        </p:attrNameLst>
                                      </p:cBhvr>
                                      <p:tavLst>
                                        <p:tav tm="0">
                                          <p:val>
                                            <p:strVal val="0-#ppt_w/2"/>
                                          </p:val>
                                        </p:tav>
                                        <p:tav tm="100000">
                                          <p:val>
                                            <p:strVal val="#ppt_x"/>
                                          </p:val>
                                        </p:tav>
                                      </p:tavLst>
                                    </p:anim>
                                    <p:anim calcmode="lin" valueType="num">
                                      <p:cBhvr additive="base">
                                        <p:cTn id="127" dur="3000" fill="hold"/>
                                        <p:tgtEl>
                                          <p:spTgt spid="29"/>
                                        </p:tgtEl>
                                        <p:attrNameLst>
                                          <p:attrName>ppt_y</p:attrName>
                                        </p:attrNameLst>
                                      </p:cBhvr>
                                      <p:tavLst>
                                        <p:tav tm="0">
                                          <p:val>
                                            <p:strVal val="0-#ppt_h/2"/>
                                          </p:val>
                                        </p:tav>
                                        <p:tav tm="100000">
                                          <p:val>
                                            <p:strVal val="#ppt_y"/>
                                          </p:val>
                                        </p:tav>
                                      </p:tavLst>
                                    </p:anim>
                                  </p:childTnLst>
                                </p:cTn>
                              </p:par>
                              <p:par>
                                <p:cTn id="128" presetID="2" presetClass="entr" presetSubtype="9"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 calcmode="lin" valueType="num">
                                      <p:cBhvr additive="base">
                                        <p:cTn id="130" dur="3000" fill="hold"/>
                                        <p:tgtEl>
                                          <p:spTgt spid="31"/>
                                        </p:tgtEl>
                                        <p:attrNameLst>
                                          <p:attrName>ppt_x</p:attrName>
                                        </p:attrNameLst>
                                      </p:cBhvr>
                                      <p:tavLst>
                                        <p:tav tm="0">
                                          <p:val>
                                            <p:strVal val="0-#ppt_w/2"/>
                                          </p:val>
                                        </p:tav>
                                        <p:tav tm="100000">
                                          <p:val>
                                            <p:strVal val="#ppt_x"/>
                                          </p:val>
                                        </p:tav>
                                      </p:tavLst>
                                    </p:anim>
                                    <p:anim calcmode="lin" valueType="num">
                                      <p:cBhvr additive="base">
                                        <p:cTn id="131" dur="3000" fill="hold"/>
                                        <p:tgtEl>
                                          <p:spTgt spid="31"/>
                                        </p:tgtEl>
                                        <p:attrNameLst>
                                          <p:attrName>ppt_y</p:attrName>
                                        </p:attrNameLst>
                                      </p:cBhvr>
                                      <p:tavLst>
                                        <p:tav tm="0">
                                          <p:val>
                                            <p:strVal val="0-#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3000" fill="hold"/>
                                        <p:tgtEl>
                                          <p:spTgt spid="33"/>
                                        </p:tgtEl>
                                        <p:attrNameLst>
                                          <p:attrName>ppt_x</p:attrName>
                                        </p:attrNameLst>
                                      </p:cBhvr>
                                      <p:tavLst>
                                        <p:tav tm="0">
                                          <p:val>
                                            <p:strVal val="0-#ppt_w/2"/>
                                          </p:val>
                                        </p:tav>
                                        <p:tav tm="100000">
                                          <p:val>
                                            <p:strVal val="#ppt_x"/>
                                          </p:val>
                                        </p:tav>
                                      </p:tavLst>
                                    </p:anim>
                                    <p:anim calcmode="lin" valueType="num">
                                      <p:cBhvr additive="base">
                                        <p:cTn id="135" dur="3000" fill="hold"/>
                                        <p:tgtEl>
                                          <p:spTgt spid="33"/>
                                        </p:tgtEl>
                                        <p:attrNameLst>
                                          <p:attrName>ppt_y</p:attrName>
                                        </p:attrNameLst>
                                      </p:cBhvr>
                                      <p:tavLst>
                                        <p:tav tm="0">
                                          <p:val>
                                            <p:strVal val="0-#ppt_h/2"/>
                                          </p:val>
                                        </p:tav>
                                        <p:tav tm="100000">
                                          <p:val>
                                            <p:strVal val="#ppt_y"/>
                                          </p:val>
                                        </p:tav>
                                      </p:tavLst>
                                    </p:anim>
                                  </p:childTnLst>
                                </p:cTn>
                              </p:par>
                              <p:par>
                                <p:cTn id="136" presetID="2" presetClass="entr" presetSubtype="3"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3000" fill="hold"/>
                                        <p:tgtEl>
                                          <p:spTgt spid="36"/>
                                        </p:tgtEl>
                                        <p:attrNameLst>
                                          <p:attrName>ppt_x</p:attrName>
                                        </p:attrNameLst>
                                      </p:cBhvr>
                                      <p:tavLst>
                                        <p:tav tm="0">
                                          <p:val>
                                            <p:strVal val="1+#ppt_w/2"/>
                                          </p:val>
                                        </p:tav>
                                        <p:tav tm="100000">
                                          <p:val>
                                            <p:strVal val="#ppt_x"/>
                                          </p:val>
                                        </p:tav>
                                      </p:tavLst>
                                    </p:anim>
                                    <p:anim calcmode="lin" valueType="num">
                                      <p:cBhvr additive="base">
                                        <p:cTn id="139" dur="3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3000" fill="hold"/>
                                        <p:tgtEl>
                                          <p:spTgt spid="38"/>
                                        </p:tgtEl>
                                        <p:attrNameLst>
                                          <p:attrName>ppt_x</p:attrName>
                                        </p:attrNameLst>
                                      </p:cBhvr>
                                      <p:tavLst>
                                        <p:tav tm="0">
                                          <p:val>
                                            <p:strVal val="1+#ppt_w/2"/>
                                          </p:val>
                                        </p:tav>
                                        <p:tav tm="100000">
                                          <p:val>
                                            <p:strVal val="#ppt_x"/>
                                          </p:val>
                                        </p:tav>
                                      </p:tavLst>
                                    </p:anim>
                                    <p:anim calcmode="lin" valueType="num">
                                      <p:cBhvr additive="base">
                                        <p:cTn id="143" dur="3000" fill="hold"/>
                                        <p:tgtEl>
                                          <p:spTgt spid="38"/>
                                        </p:tgtEl>
                                        <p:attrNameLst>
                                          <p:attrName>ppt_y</p:attrName>
                                        </p:attrNameLst>
                                      </p:cBhvr>
                                      <p:tavLst>
                                        <p:tav tm="0">
                                          <p:val>
                                            <p:strVal val="0-#ppt_h/2"/>
                                          </p:val>
                                        </p:tav>
                                        <p:tav tm="100000">
                                          <p:val>
                                            <p:strVal val="#ppt_y"/>
                                          </p:val>
                                        </p:tav>
                                      </p:tavLst>
                                    </p:anim>
                                  </p:childTnLst>
                                </p:cTn>
                              </p:par>
                              <p:par>
                                <p:cTn id="144" presetID="2" presetClass="entr" presetSubtype="3"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3000" fill="hold"/>
                                        <p:tgtEl>
                                          <p:spTgt spid="40"/>
                                        </p:tgtEl>
                                        <p:attrNameLst>
                                          <p:attrName>ppt_x</p:attrName>
                                        </p:attrNameLst>
                                      </p:cBhvr>
                                      <p:tavLst>
                                        <p:tav tm="0">
                                          <p:val>
                                            <p:strVal val="1+#ppt_w/2"/>
                                          </p:val>
                                        </p:tav>
                                        <p:tav tm="100000">
                                          <p:val>
                                            <p:strVal val="#ppt_x"/>
                                          </p:val>
                                        </p:tav>
                                      </p:tavLst>
                                    </p:anim>
                                    <p:anim calcmode="lin" valueType="num">
                                      <p:cBhvr additive="base">
                                        <p:cTn id="147" dur="3000" fill="hold"/>
                                        <p:tgtEl>
                                          <p:spTgt spid="40"/>
                                        </p:tgtEl>
                                        <p:attrNameLst>
                                          <p:attrName>ppt_y</p:attrName>
                                        </p:attrNameLst>
                                      </p:cBhvr>
                                      <p:tavLst>
                                        <p:tav tm="0">
                                          <p:val>
                                            <p:strVal val="0-#ppt_h/2"/>
                                          </p:val>
                                        </p:tav>
                                        <p:tav tm="100000">
                                          <p:val>
                                            <p:strVal val="#ppt_y"/>
                                          </p:val>
                                        </p:tav>
                                      </p:tavLst>
                                    </p:anim>
                                  </p:childTnLst>
                                </p:cTn>
                              </p:par>
                              <p:par>
                                <p:cTn id="148" presetID="2" presetClass="entr" presetSubtype="3" fill="hold" grpId="0" nodeType="withEffect">
                                  <p:stCondLst>
                                    <p:cond delay="0"/>
                                  </p:stCondLst>
                                  <p:childTnLst>
                                    <p:set>
                                      <p:cBhvr>
                                        <p:cTn id="149" dur="1" fill="hold">
                                          <p:stCondLst>
                                            <p:cond delay="0"/>
                                          </p:stCondLst>
                                        </p:cTn>
                                        <p:tgtEl>
                                          <p:spTgt spid="42"/>
                                        </p:tgtEl>
                                        <p:attrNameLst>
                                          <p:attrName>style.visibility</p:attrName>
                                        </p:attrNameLst>
                                      </p:cBhvr>
                                      <p:to>
                                        <p:strVal val="visible"/>
                                      </p:to>
                                    </p:set>
                                    <p:anim calcmode="lin" valueType="num">
                                      <p:cBhvr additive="base">
                                        <p:cTn id="150" dur="3000" fill="hold"/>
                                        <p:tgtEl>
                                          <p:spTgt spid="42"/>
                                        </p:tgtEl>
                                        <p:attrNameLst>
                                          <p:attrName>ppt_x</p:attrName>
                                        </p:attrNameLst>
                                      </p:cBhvr>
                                      <p:tavLst>
                                        <p:tav tm="0">
                                          <p:val>
                                            <p:strVal val="1+#ppt_w/2"/>
                                          </p:val>
                                        </p:tav>
                                        <p:tav tm="100000">
                                          <p:val>
                                            <p:strVal val="#ppt_x"/>
                                          </p:val>
                                        </p:tav>
                                      </p:tavLst>
                                    </p:anim>
                                    <p:anim calcmode="lin" valueType="num">
                                      <p:cBhvr additive="base">
                                        <p:cTn id="151" dur="3000" fill="hold"/>
                                        <p:tgtEl>
                                          <p:spTgt spid="42"/>
                                        </p:tgtEl>
                                        <p:attrNameLst>
                                          <p:attrName>ppt_y</p:attrName>
                                        </p:attrNameLst>
                                      </p:cBhvr>
                                      <p:tavLst>
                                        <p:tav tm="0">
                                          <p:val>
                                            <p:strVal val="0-#ppt_h/2"/>
                                          </p:val>
                                        </p:tav>
                                        <p:tav tm="100000">
                                          <p:val>
                                            <p:strVal val="#ppt_y"/>
                                          </p:val>
                                        </p:tav>
                                      </p:tavLst>
                                    </p:anim>
                                  </p:childTnLst>
                                </p:cTn>
                              </p:par>
                              <p:par>
                                <p:cTn id="152" presetID="2" presetClass="entr" presetSubtype="3" fill="hold" grpId="0" nodeType="withEffect">
                                  <p:stCondLst>
                                    <p:cond delay="0"/>
                                  </p:stCondLst>
                                  <p:childTnLst>
                                    <p:set>
                                      <p:cBhvr>
                                        <p:cTn id="153" dur="1" fill="hold">
                                          <p:stCondLst>
                                            <p:cond delay="0"/>
                                          </p:stCondLst>
                                        </p:cTn>
                                        <p:tgtEl>
                                          <p:spTgt spid="44"/>
                                        </p:tgtEl>
                                        <p:attrNameLst>
                                          <p:attrName>style.visibility</p:attrName>
                                        </p:attrNameLst>
                                      </p:cBhvr>
                                      <p:to>
                                        <p:strVal val="visible"/>
                                      </p:to>
                                    </p:set>
                                    <p:anim calcmode="lin" valueType="num">
                                      <p:cBhvr additive="base">
                                        <p:cTn id="154" dur="3000" fill="hold"/>
                                        <p:tgtEl>
                                          <p:spTgt spid="44"/>
                                        </p:tgtEl>
                                        <p:attrNameLst>
                                          <p:attrName>ppt_x</p:attrName>
                                        </p:attrNameLst>
                                      </p:cBhvr>
                                      <p:tavLst>
                                        <p:tav tm="0">
                                          <p:val>
                                            <p:strVal val="1+#ppt_w/2"/>
                                          </p:val>
                                        </p:tav>
                                        <p:tav tm="100000">
                                          <p:val>
                                            <p:strVal val="#ppt_x"/>
                                          </p:val>
                                        </p:tav>
                                      </p:tavLst>
                                    </p:anim>
                                    <p:anim calcmode="lin" valueType="num">
                                      <p:cBhvr additive="base">
                                        <p:cTn id="155" dur="3000" fill="hold"/>
                                        <p:tgtEl>
                                          <p:spTgt spid="44"/>
                                        </p:tgtEl>
                                        <p:attrNameLst>
                                          <p:attrName>ppt_y</p:attrName>
                                        </p:attrNameLst>
                                      </p:cBhvr>
                                      <p:tavLst>
                                        <p:tav tm="0">
                                          <p:val>
                                            <p:strVal val="0-#ppt_h/2"/>
                                          </p:val>
                                        </p:tav>
                                        <p:tav tm="100000">
                                          <p:val>
                                            <p:strVal val="#ppt_y"/>
                                          </p:val>
                                        </p:tav>
                                      </p:tavLst>
                                    </p:anim>
                                  </p:childTnLst>
                                </p:cTn>
                              </p:par>
                              <p:par>
                                <p:cTn id="156" presetID="2" presetClass="entr" presetSubtype="3" fill="hold" grpId="0" nodeType="withEffect">
                                  <p:stCondLst>
                                    <p:cond delay="0"/>
                                  </p:stCondLst>
                                  <p:childTnLst>
                                    <p:set>
                                      <p:cBhvr>
                                        <p:cTn id="157" dur="1" fill="hold">
                                          <p:stCondLst>
                                            <p:cond delay="0"/>
                                          </p:stCondLst>
                                        </p:cTn>
                                        <p:tgtEl>
                                          <p:spTgt spid="46"/>
                                        </p:tgtEl>
                                        <p:attrNameLst>
                                          <p:attrName>style.visibility</p:attrName>
                                        </p:attrNameLst>
                                      </p:cBhvr>
                                      <p:to>
                                        <p:strVal val="visible"/>
                                      </p:to>
                                    </p:set>
                                    <p:anim calcmode="lin" valueType="num">
                                      <p:cBhvr additive="base">
                                        <p:cTn id="158" dur="3000" fill="hold"/>
                                        <p:tgtEl>
                                          <p:spTgt spid="46"/>
                                        </p:tgtEl>
                                        <p:attrNameLst>
                                          <p:attrName>ppt_x</p:attrName>
                                        </p:attrNameLst>
                                      </p:cBhvr>
                                      <p:tavLst>
                                        <p:tav tm="0">
                                          <p:val>
                                            <p:strVal val="1+#ppt_w/2"/>
                                          </p:val>
                                        </p:tav>
                                        <p:tav tm="100000">
                                          <p:val>
                                            <p:strVal val="#ppt_x"/>
                                          </p:val>
                                        </p:tav>
                                      </p:tavLst>
                                    </p:anim>
                                    <p:anim calcmode="lin" valueType="num">
                                      <p:cBhvr additive="base">
                                        <p:cTn id="159" dur="3000" fill="hold"/>
                                        <p:tgtEl>
                                          <p:spTgt spid="46"/>
                                        </p:tgtEl>
                                        <p:attrNameLst>
                                          <p:attrName>ppt_y</p:attrName>
                                        </p:attrNameLst>
                                      </p:cBhvr>
                                      <p:tavLst>
                                        <p:tav tm="0">
                                          <p:val>
                                            <p:strVal val="0-#ppt_h/2"/>
                                          </p:val>
                                        </p:tav>
                                        <p:tav tm="100000">
                                          <p:val>
                                            <p:strVal val="#ppt_y"/>
                                          </p:val>
                                        </p:tav>
                                      </p:tavLst>
                                    </p:anim>
                                  </p:childTnLst>
                                </p:cTn>
                              </p:par>
                              <p:par>
                                <p:cTn id="160" presetID="2" presetClass="entr" presetSubtype="3" fill="hold" grpId="0" nodeType="withEffect">
                                  <p:stCondLst>
                                    <p:cond delay="0"/>
                                  </p:stCondLst>
                                  <p:childTnLst>
                                    <p:set>
                                      <p:cBhvr>
                                        <p:cTn id="161" dur="1" fill="hold">
                                          <p:stCondLst>
                                            <p:cond delay="0"/>
                                          </p:stCondLst>
                                        </p:cTn>
                                        <p:tgtEl>
                                          <p:spTgt spid="48"/>
                                        </p:tgtEl>
                                        <p:attrNameLst>
                                          <p:attrName>style.visibility</p:attrName>
                                        </p:attrNameLst>
                                      </p:cBhvr>
                                      <p:to>
                                        <p:strVal val="visible"/>
                                      </p:to>
                                    </p:set>
                                    <p:anim calcmode="lin" valueType="num">
                                      <p:cBhvr additive="base">
                                        <p:cTn id="162" dur="3000" fill="hold"/>
                                        <p:tgtEl>
                                          <p:spTgt spid="48"/>
                                        </p:tgtEl>
                                        <p:attrNameLst>
                                          <p:attrName>ppt_x</p:attrName>
                                        </p:attrNameLst>
                                      </p:cBhvr>
                                      <p:tavLst>
                                        <p:tav tm="0">
                                          <p:val>
                                            <p:strVal val="1+#ppt_w/2"/>
                                          </p:val>
                                        </p:tav>
                                        <p:tav tm="100000">
                                          <p:val>
                                            <p:strVal val="#ppt_x"/>
                                          </p:val>
                                        </p:tav>
                                      </p:tavLst>
                                    </p:anim>
                                    <p:anim calcmode="lin" valueType="num">
                                      <p:cBhvr additive="base">
                                        <p:cTn id="163" dur="3000" fill="hold"/>
                                        <p:tgtEl>
                                          <p:spTgt spid="48"/>
                                        </p:tgtEl>
                                        <p:attrNameLst>
                                          <p:attrName>ppt_y</p:attrName>
                                        </p:attrNameLst>
                                      </p:cBhvr>
                                      <p:tavLst>
                                        <p:tav tm="0">
                                          <p:val>
                                            <p:strVal val="0-#ppt_h/2"/>
                                          </p:val>
                                        </p:tav>
                                        <p:tav tm="100000">
                                          <p:val>
                                            <p:strVal val="#ppt_y"/>
                                          </p:val>
                                        </p:tav>
                                      </p:tavLst>
                                    </p:anim>
                                  </p:childTnLst>
                                </p:cTn>
                              </p:par>
                              <p:par>
                                <p:cTn id="164" presetID="2" presetClass="entr" presetSubtype="3" fill="hold" grpId="0" nodeType="withEffect">
                                  <p:stCondLst>
                                    <p:cond delay="0"/>
                                  </p:stCondLst>
                                  <p:childTnLst>
                                    <p:set>
                                      <p:cBhvr>
                                        <p:cTn id="165" dur="1" fill="hold">
                                          <p:stCondLst>
                                            <p:cond delay="0"/>
                                          </p:stCondLst>
                                        </p:cTn>
                                        <p:tgtEl>
                                          <p:spTgt spid="50"/>
                                        </p:tgtEl>
                                        <p:attrNameLst>
                                          <p:attrName>style.visibility</p:attrName>
                                        </p:attrNameLst>
                                      </p:cBhvr>
                                      <p:to>
                                        <p:strVal val="visible"/>
                                      </p:to>
                                    </p:set>
                                    <p:anim calcmode="lin" valueType="num">
                                      <p:cBhvr additive="base">
                                        <p:cTn id="166" dur="3000" fill="hold"/>
                                        <p:tgtEl>
                                          <p:spTgt spid="50"/>
                                        </p:tgtEl>
                                        <p:attrNameLst>
                                          <p:attrName>ppt_x</p:attrName>
                                        </p:attrNameLst>
                                      </p:cBhvr>
                                      <p:tavLst>
                                        <p:tav tm="0">
                                          <p:val>
                                            <p:strVal val="1+#ppt_w/2"/>
                                          </p:val>
                                        </p:tav>
                                        <p:tav tm="100000">
                                          <p:val>
                                            <p:strVal val="#ppt_x"/>
                                          </p:val>
                                        </p:tav>
                                      </p:tavLst>
                                    </p:anim>
                                    <p:anim calcmode="lin" valueType="num">
                                      <p:cBhvr additive="base">
                                        <p:cTn id="167" dur="3000" fill="hold"/>
                                        <p:tgtEl>
                                          <p:spTgt spid="50"/>
                                        </p:tgtEl>
                                        <p:attrNameLst>
                                          <p:attrName>ppt_y</p:attrName>
                                        </p:attrNameLst>
                                      </p:cBhvr>
                                      <p:tavLst>
                                        <p:tav tm="0">
                                          <p:val>
                                            <p:strVal val="0-#ppt_h/2"/>
                                          </p:val>
                                        </p:tav>
                                        <p:tav tm="100000">
                                          <p:val>
                                            <p:strVal val="#ppt_y"/>
                                          </p:val>
                                        </p:tav>
                                      </p:tavLst>
                                    </p:anim>
                                  </p:childTnLst>
                                </p:cTn>
                              </p:par>
                              <p:par>
                                <p:cTn id="168" presetID="2" presetClass="entr" presetSubtype="9" fill="hold" grpId="0" nodeType="withEffect">
                                  <p:stCondLst>
                                    <p:cond delay="0"/>
                                  </p:stCondLst>
                                  <p:childTnLst>
                                    <p:set>
                                      <p:cBhvr>
                                        <p:cTn id="169" dur="1" fill="hold">
                                          <p:stCondLst>
                                            <p:cond delay="0"/>
                                          </p:stCondLst>
                                        </p:cTn>
                                        <p:tgtEl>
                                          <p:spTgt spid="35"/>
                                        </p:tgtEl>
                                        <p:attrNameLst>
                                          <p:attrName>style.visibility</p:attrName>
                                        </p:attrNameLst>
                                      </p:cBhvr>
                                      <p:to>
                                        <p:strVal val="visible"/>
                                      </p:to>
                                    </p:set>
                                    <p:anim calcmode="lin" valueType="num">
                                      <p:cBhvr additive="base">
                                        <p:cTn id="170" dur="3000" fill="hold"/>
                                        <p:tgtEl>
                                          <p:spTgt spid="35"/>
                                        </p:tgtEl>
                                        <p:attrNameLst>
                                          <p:attrName>ppt_x</p:attrName>
                                        </p:attrNameLst>
                                      </p:cBhvr>
                                      <p:tavLst>
                                        <p:tav tm="0">
                                          <p:val>
                                            <p:strVal val="0-#ppt_w/2"/>
                                          </p:val>
                                        </p:tav>
                                        <p:tav tm="100000">
                                          <p:val>
                                            <p:strVal val="#ppt_x"/>
                                          </p:val>
                                        </p:tav>
                                      </p:tavLst>
                                    </p:anim>
                                    <p:anim calcmode="lin" valueType="num">
                                      <p:cBhvr additive="base">
                                        <p:cTn id="171" dur="3000" fill="hold"/>
                                        <p:tgtEl>
                                          <p:spTgt spid="35"/>
                                        </p:tgtEl>
                                        <p:attrNameLst>
                                          <p:attrName>ppt_y</p:attrName>
                                        </p:attrNameLst>
                                      </p:cBhvr>
                                      <p:tavLst>
                                        <p:tav tm="0">
                                          <p:val>
                                            <p:strVal val="0-#ppt_h/2"/>
                                          </p:val>
                                        </p:tav>
                                        <p:tav tm="100000">
                                          <p:val>
                                            <p:strVal val="#ppt_y"/>
                                          </p:val>
                                        </p:tav>
                                      </p:tavLst>
                                    </p:anim>
                                  </p:childTnLst>
                                </p:cTn>
                              </p:par>
                              <p:par>
                                <p:cTn id="172" presetID="2" presetClass="entr" presetSubtype="9" fill="hold" grpId="0" nodeType="withEffect">
                                  <p:stCondLst>
                                    <p:cond delay="0"/>
                                  </p:stCondLst>
                                  <p:childTnLst>
                                    <p:set>
                                      <p:cBhvr>
                                        <p:cTn id="173" dur="1" fill="hold">
                                          <p:stCondLst>
                                            <p:cond delay="0"/>
                                          </p:stCondLst>
                                        </p:cTn>
                                        <p:tgtEl>
                                          <p:spTgt spid="37"/>
                                        </p:tgtEl>
                                        <p:attrNameLst>
                                          <p:attrName>style.visibility</p:attrName>
                                        </p:attrNameLst>
                                      </p:cBhvr>
                                      <p:to>
                                        <p:strVal val="visible"/>
                                      </p:to>
                                    </p:set>
                                    <p:anim calcmode="lin" valueType="num">
                                      <p:cBhvr additive="base">
                                        <p:cTn id="174" dur="3000" fill="hold"/>
                                        <p:tgtEl>
                                          <p:spTgt spid="37"/>
                                        </p:tgtEl>
                                        <p:attrNameLst>
                                          <p:attrName>ppt_x</p:attrName>
                                        </p:attrNameLst>
                                      </p:cBhvr>
                                      <p:tavLst>
                                        <p:tav tm="0">
                                          <p:val>
                                            <p:strVal val="0-#ppt_w/2"/>
                                          </p:val>
                                        </p:tav>
                                        <p:tav tm="100000">
                                          <p:val>
                                            <p:strVal val="#ppt_x"/>
                                          </p:val>
                                        </p:tav>
                                      </p:tavLst>
                                    </p:anim>
                                    <p:anim calcmode="lin" valueType="num">
                                      <p:cBhvr additive="base">
                                        <p:cTn id="175" dur="3000" fill="hold"/>
                                        <p:tgtEl>
                                          <p:spTgt spid="37"/>
                                        </p:tgtEl>
                                        <p:attrNameLst>
                                          <p:attrName>ppt_y</p:attrName>
                                        </p:attrNameLst>
                                      </p:cBhvr>
                                      <p:tavLst>
                                        <p:tav tm="0">
                                          <p:val>
                                            <p:strVal val="0-#ppt_h/2"/>
                                          </p:val>
                                        </p:tav>
                                        <p:tav tm="100000">
                                          <p:val>
                                            <p:strVal val="#ppt_y"/>
                                          </p:val>
                                        </p:tav>
                                      </p:tavLst>
                                    </p:anim>
                                  </p:childTnLst>
                                </p:cTn>
                              </p:par>
                              <p:par>
                                <p:cTn id="176" presetID="2" presetClass="entr" presetSubtype="9" fill="hold" grpId="0" nodeType="withEffect">
                                  <p:stCondLst>
                                    <p:cond delay="0"/>
                                  </p:stCondLst>
                                  <p:childTnLst>
                                    <p:set>
                                      <p:cBhvr>
                                        <p:cTn id="177" dur="1" fill="hold">
                                          <p:stCondLst>
                                            <p:cond delay="0"/>
                                          </p:stCondLst>
                                        </p:cTn>
                                        <p:tgtEl>
                                          <p:spTgt spid="39"/>
                                        </p:tgtEl>
                                        <p:attrNameLst>
                                          <p:attrName>style.visibility</p:attrName>
                                        </p:attrNameLst>
                                      </p:cBhvr>
                                      <p:to>
                                        <p:strVal val="visible"/>
                                      </p:to>
                                    </p:set>
                                    <p:anim calcmode="lin" valueType="num">
                                      <p:cBhvr additive="base">
                                        <p:cTn id="178" dur="3000" fill="hold"/>
                                        <p:tgtEl>
                                          <p:spTgt spid="39"/>
                                        </p:tgtEl>
                                        <p:attrNameLst>
                                          <p:attrName>ppt_x</p:attrName>
                                        </p:attrNameLst>
                                      </p:cBhvr>
                                      <p:tavLst>
                                        <p:tav tm="0">
                                          <p:val>
                                            <p:strVal val="0-#ppt_w/2"/>
                                          </p:val>
                                        </p:tav>
                                        <p:tav tm="100000">
                                          <p:val>
                                            <p:strVal val="#ppt_x"/>
                                          </p:val>
                                        </p:tav>
                                      </p:tavLst>
                                    </p:anim>
                                    <p:anim calcmode="lin" valueType="num">
                                      <p:cBhvr additive="base">
                                        <p:cTn id="179" dur="3000" fill="hold"/>
                                        <p:tgtEl>
                                          <p:spTgt spid="39"/>
                                        </p:tgtEl>
                                        <p:attrNameLst>
                                          <p:attrName>ppt_y</p:attrName>
                                        </p:attrNameLst>
                                      </p:cBhvr>
                                      <p:tavLst>
                                        <p:tav tm="0">
                                          <p:val>
                                            <p:strVal val="0-#ppt_h/2"/>
                                          </p:val>
                                        </p:tav>
                                        <p:tav tm="100000">
                                          <p:val>
                                            <p:strVal val="#ppt_y"/>
                                          </p:val>
                                        </p:tav>
                                      </p:tavLst>
                                    </p:anim>
                                  </p:childTnLst>
                                </p:cTn>
                              </p:par>
                              <p:par>
                                <p:cTn id="180" presetID="2" presetClass="entr" presetSubtype="9" fill="hold" grpId="0" nodeType="withEffect">
                                  <p:stCondLst>
                                    <p:cond delay="0"/>
                                  </p:stCondLst>
                                  <p:childTnLst>
                                    <p:set>
                                      <p:cBhvr>
                                        <p:cTn id="181" dur="1" fill="hold">
                                          <p:stCondLst>
                                            <p:cond delay="0"/>
                                          </p:stCondLst>
                                        </p:cTn>
                                        <p:tgtEl>
                                          <p:spTgt spid="41"/>
                                        </p:tgtEl>
                                        <p:attrNameLst>
                                          <p:attrName>style.visibility</p:attrName>
                                        </p:attrNameLst>
                                      </p:cBhvr>
                                      <p:to>
                                        <p:strVal val="visible"/>
                                      </p:to>
                                    </p:set>
                                    <p:anim calcmode="lin" valueType="num">
                                      <p:cBhvr additive="base">
                                        <p:cTn id="182" dur="3000" fill="hold"/>
                                        <p:tgtEl>
                                          <p:spTgt spid="41"/>
                                        </p:tgtEl>
                                        <p:attrNameLst>
                                          <p:attrName>ppt_x</p:attrName>
                                        </p:attrNameLst>
                                      </p:cBhvr>
                                      <p:tavLst>
                                        <p:tav tm="0">
                                          <p:val>
                                            <p:strVal val="0-#ppt_w/2"/>
                                          </p:val>
                                        </p:tav>
                                        <p:tav tm="100000">
                                          <p:val>
                                            <p:strVal val="#ppt_x"/>
                                          </p:val>
                                        </p:tav>
                                      </p:tavLst>
                                    </p:anim>
                                    <p:anim calcmode="lin" valueType="num">
                                      <p:cBhvr additive="base">
                                        <p:cTn id="183" dur="3000" fill="hold"/>
                                        <p:tgtEl>
                                          <p:spTgt spid="41"/>
                                        </p:tgtEl>
                                        <p:attrNameLst>
                                          <p:attrName>ppt_y</p:attrName>
                                        </p:attrNameLst>
                                      </p:cBhvr>
                                      <p:tavLst>
                                        <p:tav tm="0">
                                          <p:val>
                                            <p:strVal val="0-#ppt_h/2"/>
                                          </p:val>
                                        </p:tav>
                                        <p:tav tm="100000">
                                          <p:val>
                                            <p:strVal val="#ppt_y"/>
                                          </p:val>
                                        </p:tav>
                                      </p:tavLst>
                                    </p:anim>
                                  </p:childTnLst>
                                </p:cTn>
                              </p:par>
                              <p:par>
                                <p:cTn id="184" presetID="2" presetClass="entr" presetSubtype="9" fill="hold" grpId="0" nodeType="withEffect">
                                  <p:stCondLst>
                                    <p:cond delay="0"/>
                                  </p:stCondLst>
                                  <p:childTnLst>
                                    <p:set>
                                      <p:cBhvr>
                                        <p:cTn id="185" dur="1" fill="hold">
                                          <p:stCondLst>
                                            <p:cond delay="0"/>
                                          </p:stCondLst>
                                        </p:cTn>
                                        <p:tgtEl>
                                          <p:spTgt spid="43"/>
                                        </p:tgtEl>
                                        <p:attrNameLst>
                                          <p:attrName>style.visibility</p:attrName>
                                        </p:attrNameLst>
                                      </p:cBhvr>
                                      <p:to>
                                        <p:strVal val="visible"/>
                                      </p:to>
                                    </p:set>
                                    <p:anim calcmode="lin" valueType="num">
                                      <p:cBhvr additive="base">
                                        <p:cTn id="186" dur="3000" fill="hold"/>
                                        <p:tgtEl>
                                          <p:spTgt spid="43"/>
                                        </p:tgtEl>
                                        <p:attrNameLst>
                                          <p:attrName>ppt_x</p:attrName>
                                        </p:attrNameLst>
                                      </p:cBhvr>
                                      <p:tavLst>
                                        <p:tav tm="0">
                                          <p:val>
                                            <p:strVal val="0-#ppt_w/2"/>
                                          </p:val>
                                        </p:tav>
                                        <p:tav tm="100000">
                                          <p:val>
                                            <p:strVal val="#ppt_x"/>
                                          </p:val>
                                        </p:tav>
                                      </p:tavLst>
                                    </p:anim>
                                    <p:anim calcmode="lin" valueType="num">
                                      <p:cBhvr additive="base">
                                        <p:cTn id="187" dur="3000" fill="hold"/>
                                        <p:tgtEl>
                                          <p:spTgt spid="43"/>
                                        </p:tgtEl>
                                        <p:attrNameLst>
                                          <p:attrName>ppt_y</p:attrName>
                                        </p:attrNameLst>
                                      </p:cBhvr>
                                      <p:tavLst>
                                        <p:tav tm="0">
                                          <p:val>
                                            <p:strVal val="0-#ppt_h/2"/>
                                          </p:val>
                                        </p:tav>
                                        <p:tav tm="100000">
                                          <p:val>
                                            <p:strVal val="#ppt_y"/>
                                          </p:val>
                                        </p:tav>
                                      </p:tavLst>
                                    </p:anim>
                                  </p:childTnLst>
                                </p:cTn>
                              </p:par>
                              <p:par>
                                <p:cTn id="188" presetID="2" presetClass="entr" presetSubtype="9" fill="hold" grpId="0" nodeType="withEffect">
                                  <p:stCondLst>
                                    <p:cond delay="0"/>
                                  </p:stCondLst>
                                  <p:childTnLst>
                                    <p:set>
                                      <p:cBhvr>
                                        <p:cTn id="189" dur="1" fill="hold">
                                          <p:stCondLst>
                                            <p:cond delay="0"/>
                                          </p:stCondLst>
                                        </p:cTn>
                                        <p:tgtEl>
                                          <p:spTgt spid="45"/>
                                        </p:tgtEl>
                                        <p:attrNameLst>
                                          <p:attrName>style.visibility</p:attrName>
                                        </p:attrNameLst>
                                      </p:cBhvr>
                                      <p:to>
                                        <p:strVal val="visible"/>
                                      </p:to>
                                    </p:set>
                                    <p:anim calcmode="lin" valueType="num">
                                      <p:cBhvr additive="base">
                                        <p:cTn id="190" dur="3000" fill="hold"/>
                                        <p:tgtEl>
                                          <p:spTgt spid="45"/>
                                        </p:tgtEl>
                                        <p:attrNameLst>
                                          <p:attrName>ppt_x</p:attrName>
                                        </p:attrNameLst>
                                      </p:cBhvr>
                                      <p:tavLst>
                                        <p:tav tm="0">
                                          <p:val>
                                            <p:strVal val="0-#ppt_w/2"/>
                                          </p:val>
                                        </p:tav>
                                        <p:tav tm="100000">
                                          <p:val>
                                            <p:strVal val="#ppt_x"/>
                                          </p:val>
                                        </p:tav>
                                      </p:tavLst>
                                    </p:anim>
                                    <p:anim calcmode="lin" valueType="num">
                                      <p:cBhvr additive="base">
                                        <p:cTn id="191" dur="3000" fill="hold"/>
                                        <p:tgtEl>
                                          <p:spTgt spid="45"/>
                                        </p:tgtEl>
                                        <p:attrNameLst>
                                          <p:attrName>ppt_y</p:attrName>
                                        </p:attrNameLst>
                                      </p:cBhvr>
                                      <p:tavLst>
                                        <p:tav tm="0">
                                          <p:val>
                                            <p:strVal val="0-#ppt_h/2"/>
                                          </p:val>
                                        </p:tav>
                                        <p:tav tm="100000">
                                          <p:val>
                                            <p:strVal val="#ppt_y"/>
                                          </p:val>
                                        </p:tav>
                                      </p:tavLst>
                                    </p:anim>
                                  </p:childTnLst>
                                </p:cTn>
                              </p:par>
                              <p:par>
                                <p:cTn id="192" presetID="2" presetClass="entr" presetSubtype="9" fill="hold" grpId="0" nodeType="withEffect">
                                  <p:stCondLst>
                                    <p:cond delay="0"/>
                                  </p:stCondLst>
                                  <p:childTnLst>
                                    <p:set>
                                      <p:cBhvr>
                                        <p:cTn id="193" dur="1" fill="hold">
                                          <p:stCondLst>
                                            <p:cond delay="0"/>
                                          </p:stCondLst>
                                        </p:cTn>
                                        <p:tgtEl>
                                          <p:spTgt spid="47"/>
                                        </p:tgtEl>
                                        <p:attrNameLst>
                                          <p:attrName>style.visibility</p:attrName>
                                        </p:attrNameLst>
                                      </p:cBhvr>
                                      <p:to>
                                        <p:strVal val="visible"/>
                                      </p:to>
                                    </p:set>
                                    <p:anim calcmode="lin" valueType="num">
                                      <p:cBhvr additive="base">
                                        <p:cTn id="194" dur="3000" fill="hold"/>
                                        <p:tgtEl>
                                          <p:spTgt spid="47"/>
                                        </p:tgtEl>
                                        <p:attrNameLst>
                                          <p:attrName>ppt_x</p:attrName>
                                        </p:attrNameLst>
                                      </p:cBhvr>
                                      <p:tavLst>
                                        <p:tav tm="0">
                                          <p:val>
                                            <p:strVal val="0-#ppt_w/2"/>
                                          </p:val>
                                        </p:tav>
                                        <p:tav tm="100000">
                                          <p:val>
                                            <p:strVal val="#ppt_x"/>
                                          </p:val>
                                        </p:tav>
                                      </p:tavLst>
                                    </p:anim>
                                    <p:anim calcmode="lin" valueType="num">
                                      <p:cBhvr additive="base">
                                        <p:cTn id="195" dur="3000" fill="hold"/>
                                        <p:tgtEl>
                                          <p:spTgt spid="47"/>
                                        </p:tgtEl>
                                        <p:attrNameLst>
                                          <p:attrName>ppt_y</p:attrName>
                                        </p:attrNameLst>
                                      </p:cBhvr>
                                      <p:tavLst>
                                        <p:tav tm="0">
                                          <p:val>
                                            <p:strVal val="0-#ppt_h/2"/>
                                          </p:val>
                                        </p:tav>
                                        <p:tav tm="100000">
                                          <p:val>
                                            <p:strVal val="#ppt_y"/>
                                          </p:val>
                                        </p:tav>
                                      </p:tavLst>
                                    </p:anim>
                                  </p:childTnLst>
                                </p:cTn>
                              </p:par>
                              <p:par>
                                <p:cTn id="196" presetID="2" presetClass="entr" presetSubtype="9" fill="hold" grpId="0" nodeType="withEffect">
                                  <p:stCondLst>
                                    <p:cond delay="0"/>
                                  </p:stCondLst>
                                  <p:childTnLst>
                                    <p:set>
                                      <p:cBhvr>
                                        <p:cTn id="197" dur="1" fill="hold">
                                          <p:stCondLst>
                                            <p:cond delay="0"/>
                                          </p:stCondLst>
                                        </p:cTn>
                                        <p:tgtEl>
                                          <p:spTgt spid="49"/>
                                        </p:tgtEl>
                                        <p:attrNameLst>
                                          <p:attrName>style.visibility</p:attrName>
                                        </p:attrNameLst>
                                      </p:cBhvr>
                                      <p:to>
                                        <p:strVal val="visible"/>
                                      </p:to>
                                    </p:set>
                                    <p:anim calcmode="lin" valueType="num">
                                      <p:cBhvr additive="base">
                                        <p:cTn id="198" dur="3000" fill="hold"/>
                                        <p:tgtEl>
                                          <p:spTgt spid="49"/>
                                        </p:tgtEl>
                                        <p:attrNameLst>
                                          <p:attrName>ppt_x</p:attrName>
                                        </p:attrNameLst>
                                      </p:cBhvr>
                                      <p:tavLst>
                                        <p:tav tm="0">
                                          <p:val>
                                            <p:strVal val="0-#ppt_w/2"/>
                                          </p:val>
                                        </p:tav>
                                        <p:tav tm="100000">
                                          <p:val>
                                            <p:strVal val="#ppt_x"/>
                                          </p:val>
                                        </p:tav>
                                      </p:tavLst>
                                    </p:anim>
                                    <p:anim calcmode="lin" valueType="num">
                                      <p:cBhvr additive="base">
                                        <p:cTn id="199" dur="3000" fill="hold"/>
                                        <p:tgtEl>
                                          <p:spTgt spid="49"/>
                                        </p:tgtEl>
                                        <p:attrNameLst>
                                          <p:attrName>ppt_y</p:attrName>
                                        </p:attrNameLst>
                                      </p:cBhvr>
                                      <p:tavLst>
                                        <p:tav tm="0">
                                          <p:val>
                                            <p:strVal val="0-#ppt_h/2"/>
                                          </p:val>
                                        </p:tav>
                                        <p:tav tm="100000">
                                          <p:val>
                                            <p:strVal val="#ppt_y"/>
                                          </p:val>
                                        </p:tav>
                                      </p:tavLst>
                                    </p:anim>
                                  </p:childTnLst>
                                </p:cTn>
                              </p:par>
                              <p:par>
                                <p:cTn id="200" presetID="3" presetClass="entr" presetSubtype="5" fill="hold" grpId="1"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blinds(vertical)">
                                      <p:cBhvr>
                                        <p:cTn id="202" dur="3000"/>
                                        <p:tgtEl>
                                          <p:spTgt spid="3"/>
                                        </p:tgtEl>
                                      </p:cBhvr>
                                    </p:animEffect>
                                  </p:childTnLst>
                                </p:cTn>
                              </p:par>
                              <p:par>
                                <p:cTn id="203" presetID="3" presetClass="entr" presetSubtype="5" fill="hold" grpId="1"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blinds(vertical)">
                                      <p:cBhvr>
                                        <p:cTn id="205" dur="3000"/>
                                        <p:tgtEl>
                                          <p:spTgt spid="4"/>
                                        </p:tgtEl>
                                      </p:cBhvr>
                                    </p:animEffect>
                                  </p:childTnLst>
                                </p:cTn>
                              </p:par>
                              <p:par>
                                <p:cTn id="206" presetID="3" presetClass="entr" presetSubtype="5" fill="hold" grpId="1"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blinds(vertical)">
                                      <p:cBhvr>
                                        <p:cTn id="208" dur="3000"/>
                                        <p:tgtEl>
                                          <p:spTgt spid="5"/>
                                        </p:tgtEl>
                                      </p:cBhvr>
                                    </p:animEffect>
                                  </p:childTnLst>
                                </p:cTn>
                              </p:par>
                              <p:par>
                                <p:cTn id="209" presetID="3" presetClass="entr" presetSubtype="5" fill="hold" grpId="1"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blinds(vertical)">
                                      <p:cBhvr>
                                        <p:cTn id="211" dur="3000"/>
                                        <p:tgtEl>
                                          <p:spTgt spid="6"/>
                                        </p:tgtEl>
                                      </p:cBhvr>
                                    </p:animEffect>
                                  </p:childTnLst>
                                </p:cTn>
                              </p:par>
                              <p:par>
                                <p:cTn id="212" presetID="3" presetClass="entr" presetSubtype="5" fill="hold" grpId="1"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blinds(vertical)">
                                      <p:cBhvr>
                                        <p:cTn id="214" dur="3000"/>
                                        <p:tgtEl>
                                          <p:spTgt spid="7"/>
                                        </p:tgtEl>
                                      </p:cBhvr>
                                    </p:animEffect>
                                  </p:childTnLst>
                                </p:cTn>
                              </p:par>
                              <p:par>
                                <p:cTn id="215" presetID="3" presetClass="entr" presetSubtype="5" fill="hold" grpId="1"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blinds(vertical)">
                                      <p:cBhvr>
                                        <p:cTn id="217" dur="3000"/>
                                        <p:tgtEl>
                                          <p:spTgt spid="8"/>
                                        </p:tgtEl>
                                      </p:cBhvr>
                                    </p:animEffect>
                                  </p:childTnLst>
                                </p:cTn>
                              </p:par>
                              <p:par>
                                <p:cTn id="218" presetID="3" presetClass="entr" presetSubtype="5" fill="hold" grpId="1"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blinds(vertical)">
                                      <p:cBhvr>
                                        <p:cTn id="220" dur="3000"/>
                                        <p:tgtEl>
                                          <p:spTgt spid="9"/>
                                        </p:tgtEl>
                                      </p:cBhvr>
                                    </p:animEffect>
                                  </p:childTnLst>
                                </p:cTn>
                              </p:par>
                              <p:par>
                                <p:cTn id="221" presetID="3" presetClass="entr" presetSubtype="5" fill="hold" grpId="1"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blinds(vertical)">
                                      <p:cBhvr>
                                        <p:cTn id="223" dur="3000"/>
                                        <p:tgtEl>
                                          <p:spTgt spid="10"/>
                                        </p:tgtEl>
                                      </p:cBhvr>
                                    </p:animEffect>
                                  </p:childTnLst>
                                </p:cTn>
                              </p:par>
                              <p:par>
                                <p:cTn id="224" presetID="3" presetClass="entr" presetSubtype="5" fill="hold" grpId="1"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blinds(vertical)">
                                      <p:cBhvr>
                                        <p:cTn id="226" dur="3000"/>
                                        <p:tgtEl>
                                          <p:spTgt spid="11"/>
                                        </p:tgtEl>
                                      </p:cBhvr>
                                    </p:animEffect>
                                  </p:childTnLst>
                                </p:cTn>
                              </p:par>
                              <p:par>
                                <p:cTn id="227" presetID="3" presetClass="entr" presetSubtype="5" fill="hold" grpId="1"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blinds(vertical)">
                                      <p:cBhvr>
                                        <p:cTn id="229" dur="3000"/>
                                        <p:tgtEl>
                                          <p:spTgt spid="12"/>
                                        </p:tgtEl>
                                      </p:cBhvr>
                                    </p:animEffect>
                                  </p:childTnLst>
                                </p:cTn>
                              </p:par>
                              <p:par>
                                <p:cTn id="230" presetID="3" presetClass="entr" presetSubtype="5" fill="hold" grpId="1"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blinds(vertical)">
                                      <p:cBhvr>
                                        <p:cTn id="232" dur="3000"/>
                                        <p:tgtEl>
                                          <p:spTgt spid="13"/>
                                        </p:tgtEl>
                                      </p:cBhvr>
                                    </p:animEffect>
                                  </p:childTnLst>
                                </p:cTn>
                              </p:par>
                              <p:par>
                                <p:cTn id="233" presetID="3" presetClass="entr" presetSubtype="5" fill="hold" grpId="1"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blinds(vertical)">
                                      <p:cBhvr>
                                        <p:cTn id="235" dur="3000"/>
                                        <p:tgtEl>
                                          <p:spTgt spid="14"/>
                                        </p:tgtEl>
                                      </p:cBhvr>
                                    </p:animEffect>
                                  </p:childTnLst>
                                </p:cTn>
                              </p:par>
                              <p:par>
                                <p:cTn id="236" presetID="3" presetClass="entr" presetSubtype="5" fill="hold" grpId="1"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blinds(vertical)">
                                      <p:cBhvr>
                                        <p:cTn id="238" dur="3000"/>
                                        <p:tgtEl>
                                          <p:spTgt spid="15"/>
                                        </p:tgtEl>
                                      </p:cBhvr>
                                    </p:animEffect>
                                  </p:childTnLst>
                                </p:cTn>
                              </p:par>
                              <p:par>
                                <p:cTn id="239" presetID="3" presetClass="entr" presetSubtype="5" fill="hold" grpId="1"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blinds(vertical)">
                                      <p:cBhvr>
                                        <p:cTn id="241" dur="3000"/>
                                        <p:tgtEl>
                                          <p:spTgt spid="16"/>
                                        </p:tgtEl>
                                      </p:cBhvr>
                                    </p:animEffect>
                                  </p:childTnLst>
                                </p:cTn>
                              </p:par>
                              <p:par>
                                <p:cTn id="242" presetID="3" presetClass="entr" presetSubtype="5" fill="hold" grpId="1"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blinds(vertical)">
                                      <p:cBhvr>
                                        <p:cTn id="244" dur="3000"/>
                                        <p:tgtEl>
                                          <p:spTgt spid="17"/>
                                        </p:tgtEl>
                                      </p:cBhvr>
                                    </p:animEffect>
                                  </p:childTnLst>
                                </p:cTn>
                              </p:par>
                              <p:par>
                                <p:cTn id="245" presetID="3" presetClass="entr" presetSubtype="5" fill="hold" grpId="1"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blinds(vertical)">
                                      <p:cBhvr>
                                        <p:cTn id="247" dur="3000"/>
                                        <p:tgtEl>
                                          <p:spTgt spid="18"/>
                                        </p:tgtEl>
                                      </p:cBhvr>
                                    </p:animEffect>
                                  </p:childTnLst>
                                </p:cTn>
                              </p:par>
                              <p:par>
                                <p:cTn id="248" presetID="3" presetClass="entr" presetSubtype="5" fill="hold" grpId="1"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blinds(vertical)">
                                      <p:cBhvr>
                                        <p:cTn id="250" dur="3000"/>
                                        <p:tgtEl>
                                          <p:spTgt spid="19"/>
                                        </p:tgtEl>
                                      </p:cBhvr>
                                    </p:animEffect>
                                  </p:childTnLst>
                                </p:cTn>
                              </p:par>
                              <p:par>
                                <p:cTn id="251" presetID="3" presetClass="entr" presetSubtype="5" fill="hold" grpId="1"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blinds(vertical)">
                                      <p:cBhvr>
                                        <p:cTn id="253" dur="3000"/>
                                        <p:tgtEl>
                                          <p:spTgt spid="20"/>
                                        </p:tgtEl>
                                      </p:cBhvr>
                                    </p:animEffect>
                                  </p:childTnLst>
                                </p:cTn>
                              </p:par>
                              <p:par>
                                <p:cTn id="254" presetID="3" presetClass="entr" presetSubtype="5" fill="hold" grpId="1"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blinds(vertical)">
                                      <p:cBhvr>
                                        <p:cTn id="256" dur="3000"/>
                                        <p:tgtEl>
                                          <p:spTgt spid="21"/>
                                        </p:tgtEl>
                                      </p:cBhvr>
                                    </p:animEffect>
                                  </p:childTnLst>
                                </p:cTn>
                              </p:par>
                              <p:par>
                                <p:cTn id="257" presetID="3" presetClass="entr" presetSubtype="5" fill="hold" grpId="1"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blinds(vertical)">
                                      <p:cBhvr>
                                        <p:cTn id="259" dur="3000"/>
                                        <p:tgtEl>
                                          <p:spTgt spid="22"/>
                                        </p:tgtEl>
                                      </p:cBhvr>
                                    </p:animEffect>
                                  </p:childTnLst>
                                </p:cTn>
                              </p:par>
                              <p:par>
                                <p:cTn id="260" presetID="3" presetClass="entr" presetSubtype="5" fill="hold" grpId="1"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blinds(vertical)">
                                      <p:cBhvr>
                                        <p:cTn id="262" dur="3000"/>
                                        <p:tgtEl>
                                          <p:spTgt spid="23"/>
                                        </p:tgtEl>
                                      </p:cBhvr>
                                    </p:animEffect>
                                  </p:childTnLst>
                                </p:cTn>
                              </p:par>
                              <p:par>
                                <p:cTn id="263" presetID="3" presetClass="entr" presetSubtype="5" fill="hold" grpId="1"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blinds(vertical)">
                                      <p:cBhvr>
                                        <p:cTn id="265" dur="3000"/>
                                        <p:tgtEl>
                                          <p:spTgt spid="24"/>
                                        </p:tgtEl>
                                      </p:cBhvr>
                                    </p:animEffect>
                                  </p:childTnLst>
                                </p:cTn>
                              </p:par>
                              <p:par>
                                <p:cTn id="266" presetID="3" presetClass="entr" presetSubtype="5" fill="hold" grpId="1"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blinds(vertical)">
                                      <p:cBhvr>
                                        <p:cTn id="268" dur="3000"/>
                                        <p:tgtEl>
                                          <p:spTgt spid="25"/>
                                        </p:tgtEl>
                                      </p:cBhvr>
                                    </p:animEffect>
                                  </p:childTnLst>
                                </p:cTn>
                              </p:par>
                              <p:par>
                                <p:cTn id="269" presetID="3" presetClass="entr" presetSubtype="5" fill="hold" grpId="1"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blinds(vertical)">
                                      <p:cBhvr>
                                        <p:cTn id="271" dur="3000"/>
                                        <p:tgtEl>
                                          <p:spTgt spid="26"/>
                                        </p:tgtEl>
                                      </p:cBhvr>
                                    </p:animEffect>
                                  </p:childTnLst>
                                </p:cTn>
                              </p:par>
                              <p:par>
                                <p:cTn id="272" presetID="3" presetClass="entr" presetSubtype="5" fill="hold" grpId="1"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blinds(vertical)">
                                      <p:cBhvr>
                                        <p:cTn id="274" dur="3000"/>
                                        <p:tgtEl>
                                          <p:spTgt spid="27"/>
                                        </p:tgtEl>
                                      </p:cBhvr>
                                    </p:animEffect>
                                  </p:childTnLst>
                                </p:cTn>
                              </p:par>
                              <p:par>
                                <p:cTn id="275" presetID="3" presetClass="entr" presetSubtype="5" fill="hold" grpId="1" nodeType="withEffect">
                                  <p:stCondLst>
                                    <p:cond delay="0"/>
                                  </p:stCondLst>
                                  <p:childTnLst>
                                    <p:set>
                                      <p:cBhvr>
                                        <p:cTn id="276" dur="1" fill="hold">
                                          <p:stCondLst>
                                            <p:cond delay="0"/>
                                          </p:stCondLst>
                                        </p:cTn>
                                        <p:tgtEl>
                                          <p:spTgt spid="28"/>
                                        </p:tgtEl>
                                        <p:attrNameLst>
                                          <p:attrName>style.visibility</p:attrName>
                                        </p:attrNameLst>
                                      </p:cBhvr>
                                      <p:to>
                                        <p:strVal val="visible"/>
                                      </p:to>
                                    </p:set>
                                    <p:animEffect transition="in" filter="blinds(vertical)">
                                      <p:cBhvr>
                                        <p:cTn id="277" dur="3000"/>
                                        <p:tgtEl>
                                          <p:spTgt spid="28"/>
                                        </p:tgtEl>
                                      </p:cBhvr>
                                    </p:animEffect>
                                  </p:childTnLst>
                                </p:cTn>
                              </p:par>
                              <p:par>
                                <p:cTn id="278" presetID="3" presetClass="entr" presetSubtype="5" fill="hold" grpId="1" nodeType="withEffect">
                                  <p:stCondLst>
                                    <p:cond delay="0"/>
                                  </p:stCondLst>
                                  <p:childTnLst>
                                    <p:set>
                                      <p:cBhvr>
                                        <p:cTn id="279" dur="1" fill="hold">
                                          <p:stCondLst>
                                            <p:cond delay="0"/>
                                          </p:stCondLst>
                                        </p:cTn>
                                        <p:tgtEl>
                                          <p:spTgt spid="29"/>
                                        </p:tgtEl>
                                        <p:attrNameLst>
                                          <p:attrName>style.visibility</p:attrName>
                                        </p:attrNameLst>
                                      </p:cBhvr>
                                      <p:to>
                                        <p:strVal val="visible"/>
                                      </p:to>
                                    </p:set>
                                    <p:animEffect transition="in" filter="blinds(vertical)">
                                      <p:cBhvr>
                                        <p:cTn id="280" dur="3000"/>
                                        <p:tgtEl>
                                          <p:spTgt spid="29"/>
                                        </p:tgtEl>
                                      </p:cBhvr>
                                    </p:animEffect>
                                  </p:childTnLst>
                                </p:cTn>
                              </p:par>
                              <p:par>
                                <p:cTn id="281" presetID="3" presetClass="entr" presetSubtype="5" fill="hold" grpId="1"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blinds(vertical)">
                                      <p:cBhvr>
                                        <p:cTn id="283" dur="3000"/>
                                        <p:tgtEl>
                                          <p:spTgt spid="30"/>
                                        </p:tgtEl>
                                      </p:cBhvr>
                                    </p:animEffect>
                                  </p:childTnLst>
                                </p:cTn>
                              </p:par>
                              <p:par>
                                <p:cTn id="284" presetID="3" presetClass="entr" presetSubtype="5" fill="hold" grpId="1"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blinds(vertical)">
                                      <p:cBhvr>
                                        <p:cTn id="286" dur="3000"/>
                                        <p:tgtEl>
                                          <p:spTgt spid="31"/>
                                        </p:tgtEl>
                                      </p:cBhvr>
                                    </p:animEffect>
                                  </p:childTnLst>
                                </p:cTn>
                              </p:par>
                              <p:par>
                                <p:cTn id="287" presetID="3" presetClass="entr" presetSubtype="5" fill="hold" grpId="1" nodeType="withEffect">
                                  <p:stCondLst>
                                    <p:cond delay="0"/>
                                  </p:stCondLst>
                                  <p:childTnLst>
                                    <p:set>
                                      <p:cBhvr>
                                        <p:cTn id="288" dur="1" fill="hold">
                                          <p:stCondLst>
                                            <p:cond delay="0"/>
                                          </p:stCondLst>
                                        </p:cTn>
                                        <p:tgtEl>
                                          <p:spTgt spid="32"/>
                                        </p:tgtEl>
                                        <p:attrNameLst>
                                          <p:attrName>style.visibility</p:attrName>
                                        </p:attrNameLst>
                                      </p:cBhvr>
                                      <p:to>
                                        <p:strVal val="visible"/>
                                      </p:to>
                                    </p:set>
                                    <p:animEffect transition="in" filter="blinds(vertical)">
                                      <p:cBhvr>
                                        <p:cTn id="289" dur="3000"/>
                                        <p:tgtEl>
                                          <p:spTgt spid="32"/>
                                        </p:tgtEl>
                                      </p:cBhvr>
                                    </p:animEffect>
                                  </p:childTnLst>
                                </p:cTn>
                              </p:par>
                              <p:par>
                                <p:cTn id="290" presetID="3" presetClass="entr" presetSubtype="5" fill="hold" grpId="1" nodeType="withEffect">
                                  <p:stCondLst>
                                    <p:cond delay="0"/>
                                  </p:stCondLst>
                                  <p:childTnLst>
                                    <p:set>
                                      <p:cBhvr>
                                        <p:cTn id="291" dur="1" fill="hold">
                                          <p:stCondLst>
                                            <p:cond delay="0"/>
                                          </p:stCondLst>
                                        </p:cTn>
                                        <p:tgtEl>
                                          <p:spTgt spid="33"/>
                                        </p:tgtEl>
                                        <p:attrNameLst>
                                          <p:attrName>style.visibility</p:attrName>
                                        </p:attrNameLst>
                                      </p:cBhvr>
                                      <p:to>
                                        <p:strVal val="visible"/>
                                      </p:to>
                                    </p:set>
                                    <p:animEffect transition="in" filter="blinds(vertical)">
                                      <p:cBhvr>
                                        <p:cTn id="292" dur="3000"/>
                                        <p:tgtEl>
                                          <p:spTgt spid="33"/>
                                        </p:tgtEl>
                                      </p:cBhvr>
                                    </p:animEffect>
                                  </p:childTnLst>
                                </p:cTn>
                              </p:par>
                              <p:par>
                                <p:cTn id="293" presetID="3" presetClass="entr" presetSubtype="5" fill="hold" grpId="1" nodeType="withEffect">
                                  <p:stCondLst>
                                    <p:cond delay="0"/>
                                  </p:stCondLst>
                                  <p:childTnLst>
                                    <p:set>
                                      <p:cBhvr>
                                        <p:cTn id="294" dur="1" fill="hold">
                                          <p:stCondLst>
                                            <p:cond delay="0"/>
                                          </p:stCondLst>
                                        </p:cTn>
                                        <p:tgtEl>
                                          <p:spTgt spid="34"/>
                                        </p:tgtEl>
                                        <p:attrNameLst>
                                          <p:attrName>style.visibility</p:attrName>
                                        </p:attrNameLst>
                                      </p:cBhvr>
                                      <p:to>
                                        <p:strVal val="visible"/>
                                      </p:to>
                                    </p:set>
                                    <p:animEffect transition="in" filter="blinds(vertical)">
                                      <p:cBhvr>
                                        <p:cTn id="295" dur="3000"/>
                                        <p:tgtEl>
                                          <p:spTgt spid="34"/>
                                        </p:tgtEl>
                                      </p:cBhvr>
                                    </p:animEffect>
                                  </p:childTnLst>
                                </p:cTn>
                              </p:par>
                              <p:par>
                                <p:cTn id="296" presetID="3"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Effect transition="in" filter="blinds(vertical)">
                                      <p:cBhvr>
                                        <p:cTn id="298" dur="3000"/>
                                        <p:tgtEl>
                                          <p:spTgt spid="35"/>
                                        </p:tgtEl>
                                      </p:cBhvr>
                                    </p:animEffect>
                                  </p:childTnLst>
                                </p:cTn>
                              </p:par>
                              <p:par>
                                <p:cTn id="299" presetID="3" presetClass="entr" presetSubtype="5" fill="hold" grpId="1" nodeType="withEffect">
                                  <p:stCondLst>
                                    <p:cond delay="0"/>
                                  </p:stCondLst>
                                  <p:childTnLst>
                                    <p:set>
                                      <p:cBhvr>
                                        <p:cTn id="300" dur="1" fill="hold">
                                          <p:stCondLst>
                                            <p:cond delay="0"/>
                                          </p:stCondLst>
                                        </p:cTn>
                                        <p:tgtEl>
                                          <p:spTgt spid="36"/>
                                        </p:tgtEl>
                                        <p:attrNameLst>
                                          <p:attrName>style.visibility</p:attrName>
                                        </p:attrNameLst>
                                      </p:cBhvr>
                                      <p:to>
                                        <p:strVal val="visible"/>
                                      </p:to>
                                    </p:set>
                                    <p:animEffect transition="in" filter="blinds(vertical)">
                                      <p:cBhvr>
                                        <p:cTn id="301" dur="3000"/>
                                        <p:tgtEl>
                                          <p:spTgt spid="36"/>
                                        </p:tgtEl>
                                      </p:cBhvr>
                                    </p:animEffect>
                                  </p:childTnLst>
                                </p:cTn>
                              </p:par>
                              <p:par>
                                <p:cTn id="302" presetID="3" presetClass="entr" presetSubtype="5" fill="hold" grpId="1" nodeType="withEffect">
                                  <p:stCondLst>
                                    <p:cond delay="0"/>
                                  </p:stCondLst>
                                  <p:childTnLst>
                                    <p:set>
                                      <p:cBhvr>
                                        <p:cTn id="303" dur="1" fill="hold">
                                          <p:stCondLst>
                                            <p:cond delay="0"/>
                                          </p:stCondLst>
                                        </p:cTn>
                                        <p:tgtEl>
                                          <p:spTgt spid="37"/>
                                        </p:tgtEl>
                                        <p:attrNameLst>
                                          <p:attrName>style.visibility</p:attrName>
                                        </p:attrNameLst>
                                      </p:cBhvr>
                                      <p:to>
                                        <p:strVal val="visible"/>
                                      </p:to>
                                    </p:set>
                                    <p:animEffect transition="in" filter="blinds(vertical)">
                                      <p:cBhvr>
                                        <p:cTn id="304" dur="3000"/>
                                        <p:tgtEl>
                                          <p:spTgt spid="37"/>
                                        </p:tgtEl>
                                      </p:cBhvr>
                                    </p:animEffect>
                                  </p:childTnLst>
                                </p:cTn>
                              </p:par>
                              <p:par>
                                <p:cTn id="305" presetID="3" presetClass="entr" presetSubtype="5" fill="hold" grpId="1"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blinds(vertical)">
                                      <p:cBhvr>
                                        <p:cTn id="307" dur="3000"/>
                                        <p:tgtEl>
                                          <p:spTgt spid="38"/>
                                        </p:tgtEl>
                                      </p:cBhvr>
                                    </p:animEffect>
                                  </p:childTnLst>
                                </p:cTn>
                              </p:par>
                              <p:par>
                                <p:cTn id="308" presetID="3" presetClass="entr" presetSubtype="5" fill="hold" grpId="1" nodeType="withEffect">
                                  <p:stCondLst>
                                    <p:cond delay="0"/>
                                  </p:stCondLst>
                                  <p:childTnLst>
                                    <p:set>
                                      <p:cBhvr>
                                        <p:cTn id="309" dur="1" fill="hold">
                                          <p:stCondLst>
                                            <p:cond delay="0"/>
                                          </p:stCondLst>
                                        </p:cTn>
                                        <p:tgtEl>
                                          <p:spTgt spid="39"/>
                                        </p:tgtEl>
                                        <p:attrNameLst>
                                          <p:attrName>style.visibility</p:attrName>
                                        </p:attrNameLst>
                                      </p:cBhvr>
                                      <p:to>
                                        <p:strVal val="visible"/>
                                      </p:to>
                                    </p:set>
                                    <p:animEffect transition="in" filter="blinds(vertical)">
                                      <p:cBhvr>
                                        <p:cTn id="310" dur="3000"/>
                                        <p:tgtEl>
                                          <p:spTgt spid="39"/>
                                        </p:tgtEl>
                                      </p:cBhvr>
                                    </p:animEffect>
                                  </p:childTnLst>
                                </p:cTn>
                              </p:par>
                              <p:par>
                                <p:cTn id="311" presetID="3" presetClass="entr" presetSubtype="5" fill="hold" grpId="1" nodeType="withEffect">
                                  <p:stCondLst>
                                    <p:cond delay="0"/>
                                  </p:stCondLst>
                                  <p:childTnLst>
                                    <p:set>
                                      <p:cBhvr>
                                        <p:cTn id="312" dur="1" fill="hold">
                                          <p:stCondLst>
                                            <p:cond delay="0"/>
                                          </p:stCondLst>
                                        </p:cTn>
                                        <p:tgtEl>
                                          <p:spTgt spid="40"/>
                                        </p:tgtEl>
                                        <p:attrNameLst>
                                          <p:attrName>style.visibility</p:attrName>
                                        </p:attrNameLst>
                                      </p:cBhvr>
                                      <p:to>
                                        <p:strVal val="visible"/>
                                      </p:to>
                                    </p:set>
                                    <p:animEffect transition="in" filter="blinds(vertical)">
                                      <p:cBhvr>
                                        <p:cTn id="313" dur="3000"/>
                                        <p:tgtEl>
                                          <p:spTgt spid="40"/>
                                        </p:tgtEl>
                                      </p:cBhvr>
                                    </p:animEffect>
                                  </p:childTnLst>
                                </p:cTn>
                              </p:par>
                              <p:par>
                                <p:cTn id="314" presetID="3" presetClass="entr" presetSubtype="5" fill="hold" grpId="1" nodeType="withEffect">
                                  <p:stCondLst>
                                    <p:cond delay="0"/>
                                  </p:stCondLst>
                                  <p:childTnLst>
                                    <p:set>
                                      <p:cBhvr>
                                        <p:cTn id="315" dur="1" fill="hold">
                                          <p:stCondLst>
                                            <p:cond delay="0"/>
                                          </p:stCondLst>
                                        </p:cTn>
                                        <p:tgtEl>
                                          <p:spTgt spid="41"/>
                                        </p:tgtEl>
                                        <p:attrNameLst>
                                          <p:attrName>style.visibility</p:attrName>
                                        </p:attrNameLst>
                                      </p:cBhvr>
                                      <p:to>
                                        <p:strVal val="visible"/>
                                      </p:to>
                                    </p:set>
                                    <p:animEffect transition="in" filter="blinds(vertical)">
                                      <p:cBhvr>
                                        <p:cTn id="316" dur="3000"/>
                                        <p:tgtEl>
                                          <p:spTgt spid="41"/>
                                        </p:tgtEl>
                                      </p:cBhvr>
                                    </p:animEffect>
                                  </p:childTnLst>
                                </p:cTn>
                              </p:par>
                              <p:par>
                                <p:cTn id="317" presetID="3" presetClass="entr" presetSubtype="5" fill="hold" grpId="1" nodeType="withEffect">
                                  <p:stCondLst>
                                    <p:cond delay="0"/>
                                  </p:stCondLst>
                                  <p:childTnLst>
                                    <p:set>
                                      <p:cBhvr>
                                        <p:cTn id="318" dur="1" fill="hold">
                                          <p:stCondLst>
                                            <p:cond delay="0"/>
                                          </p:stCondLst>
                                        </p:cTn>
                                        <p:tgtEl>
                                          <p:spTgt spid="42"/>
                                        </p:tgtEl>
                                        <p:attrNameLst>
                                          <p:attrName>style.visibility</p:attrName>
                                        </p:attrNameLst>
                                      </p:cBhvr>
                                      <p:to>
                                        <p:strVal val="visible"/>
                                      </p:to>
                                    </p:set>
                                    <p:animEffect transition="in" filter="blinds(vertical)">
                                      <p:cBhvr>
                                        <p:cTn id="319" dur="3000"/>
                                        <p:tgtEl>
                                          <p:spTgt spid="42"/>
                                        </p:tgtEl>
                                      </p:cBhvr>
                                    </p:animEffect>
                                  </p:childTnLst>
                                </p:cTn>
                              </p:par>
                              <p:par>
                                <p:cTn id="320" presetID="3" presetClass="entr" presetSubtype="5" fill="hold" grpId="1" nodeType="withEffect">
                                  <p:stCondLst>
                                    <p:cond delay="0"/>
                                  </p:stCondLst>
                                  <p:childTnLst>
                                    <p:set>
                                      <p:cBhvr>
                                        <p:cTn id="321" dur="1" fill="hold">
                                          <p:stCondLst>
                                            <p:cond delay="0"/>
                                          </p:stCondLst>
                                        </p:cTn>
                                        <p:tgtEl>
                                          <p:spTgt spid="43"/>
                                        </p:tgtEl>
                                        <p:attrNameLst>
                                          <p:attrName>style.visibility</p:attrName>
                                        </p:attrNameLst>
                                      </p:cBhvr>
                                      <p:to>
                                        <p:strVal val="visible"/>
                                      </p:to>
                                    </p:set>
                                    <p:animEffect transition="in" filter="blinds(vertical)">
                                      <p:cBhvr>
                                        <p:cTn id="322" dur="3000"/>
                                        <p:tgtEl>
                                          <p:spTgt spid="43"/>
                                        </p:tgtEl>
                                      </p:cBhvr>
                                    </p:animEffect>
                                  </p:childTnLst>
                                </p:cTn>
                              </p:par>
                              <p:par>
                                <p:cTn id="323" presetID="3" presetClass="entr" presetSubtype="5" fill="hold" grpId="1" nodeType="withEffect">
                                  <p:stCondLst>
                                    <p:cond delay="0"/>
                                  </p:stCondLst>
                                  <p:childTnLst>
                                    <p:set>
                                      <p:cBhvr>
                                        <p:cTn id="324" dur="1" fill="hold">
                                          <p:stCondLst>
                                            <p:cond delay="0"/>
                                          </p:stCondLst>
                                        </p:cTn>
                                        <p:tgtEl>
                                          <p:spTgt spid="44"/>
                                        </p:tgtEl>
                                        <p:attrNameLst>
                                          <p:attrName>style.visibility</p:attrName>
                                        </p:attrNameLst>
                                      </p:cBhvr>
                                      <p:to>
                                        <p:strVal val="visible"/>
                                      </p:to>
                                    </p:set>
                                    <p:animEffect transition="in" filter="blinds(vertical)">
                                      <p:cBhvr>
                                        <p:cTn id="325" dur="3000"/>
                                        <p:tgtEl>
                                          <p:spTgt spid="44"/>
                                        </p:tgtEl>
                                      </p:cBhvr>
                                    </p:animEffect>
                                  </p:childTnLst>
                                </p:cTn>
                              </p:par>
                              <p:par>
                                <p:cTn id="326" presetID="3" presetClass="entr" presetSubtype="5" fill="hold" grpId="1" nodeType="withEffect">
                                  <p:stCondLst>
                                    <p:cond delay="0"/>
                                  </p:stCondLst>
                                  <p:childTnLst>
                                    <p:set>
                                      <p:cBhvr>
                                        <p:cTn id="327" dur="1" fill="hold">
                                          <p:stCondLst>
                                            <p:cond delay="0"/>
                                          </p:stCondLst>
                                        </p:cTn>
                                        <p:tgtEl>
                                          <p:spTgt spid="45"/>
                                        </p:tgtEl>
                                        <p:attrNameLst>
                                          <p:attrName>style.visibility</p:attrName>
                                        </p:attrNameLst>
                                      </p:cBhvr>
                                      <p:to>
                                        <p:strVal val="visible"/>
                                      </p:to>
                                    </p:set>
                                    <p:animEffect transition="in" filter="blinds(vertical)">
                                      <p:cBhvr>
                                        <p:cTn id="328" dur="3000"/>
                                        <p:tgtEl>
                                          <p:spTgt spid="45"/>
                                        </p:tgtEl>
                                      </p:cBhvr>
                                    </p:animEffect>
                                  </p:childTnLst>
                                </p:cTn>
                              </p:par>
                              <p:par>
                                <p:cTn id="329" presetID="3" presetClass="entr" presetSubtype="5" fill="hold" grpId="1" nodeType="withEffect">
                                  <p:stCondLst>
                                    <p:cond delay="0"/>
                                  </p:stCondLst>
                                  <p:childTnLst>
                                    <p:set>
                                      <p:cBhvr>
                                        <p:cTn id="330" dur="1" fill="hold">
                                          <p:stCondLst>
                                            <p:cond delay="0"/>
                                          </p:stCondLst>
                                        </p:cTn>
                                        <p:tgtEl>
                                          <p:spTgt spid="46"/>
                                        </p:tgtEl>
                                        <p:attrNameLst>
                                          <p:attrName>style.visibility</p:attrName>
                                        </p:attrNameLst>
                                      </p:cBhvr>
                                      <p:to>
                                        <p:strVal val="visible"/>
                                      </p:to>
                                    </p:set>
                                    <p:animEffect transition="in" filter="blinds(vertical)">
                                      <p:cBhvr>
                                        <p:cTn id="331" dur="3000"/>
                                        <p:tgtEl>
                                          <p:spTgt spid="46"/>
                                        </p:tgtEl>
                                      </p:cBhvr>
                                    </p:animEffect>
                                  </p:childTnLst>
                                </p:cTn>
                              </p:par>
                              <p:par>
                                <p:cTn id="332" presetID="3" presetClass="entr" presetSubtype="5" fill="hold" grpId="1" nodeType="withEffect">
                                  <p:stCondLst>
                                    <p:cond delay="0"/>
                                  </p:stCondLst>
                                  <p:childTnLst>
                                    <p:set>
                                      <p:cBhvr>
                                        <p:cTn id="333" dur="1" fill="hold">
                                          <p:stCondLst>
                                            <p:cond delay="0"/>
                                          </p:stCondLst>
                                        </p:cTn>
                                        <p:tgtEl>
                                          <p:spTgt spid="47"/>
                                        </p:tgtEl>
                                        <p:attrNameLst>
                                          <p:attrName>style.visibility</p:attrName>
                                        </p:attrNameLst>
                                      </p:cBhvr>
                                      <p:to>
                                        <p:strVal val="visible"/>
                                      </p:to>
                                    </p:set>
                                    <p:animEffect transition="in" filter="blinds(vertical)">
                                      <p:cBhvr>
                                        <p:cTn id="334" dur="3000"/>
                                        <p:tgtEl>
                                          <p:spTgt spid="47"/>
                                        </p:tgtEl>
                                      </p:cBhvr>
                                    </p:animEffect>
                                  </p:childTnLst>
                                </p:cTn>
                              </p:par>
                              <p:par>
                                <p:cTn id="335" presetID="3" presetClass="entr" presetSubtype="5" fill="hold" grpId="1" nodeType="withEffect">
                                  <p:stCondLst>
                                    <p:cond delay="0"/>
                                  </p:stCondLst>
                                  <p:childTnLst>
                                    <p:set>
                                      <p:cBhvr>
                                        <p:cTn id="336" dur="1" fill="hold">
                                          <p:stCondLst>
                                            <p:cond delay="0"/>
                                          </p:stCondLst>
                                        </p:cTn>
                                        <p:tgtEl>
                                          <p:spTgt spid="48"/>
                                        </p:tgtEl>
                                        <p:attrNameLst>
                                          <p:attrName>style.visibility</p:attrName>
                                        </p:attrNameLst>
                                      </p:cBhvr>
                                      <p:to>
                                        <p:strVal val="visible"/>
                                      </p:to>
                                    </p:set>
                                    <p:animEffect transition="in" filter="blinds(vertical)">
                                      <p:cBhvr>
                                        <p:cTn id="337" dur="3000"/>
                                        <p:tgtEl>
                                          <p:spTgt spid="48"/>
                                        </p:tgtEl>
                                      </p:cBhvr>
                                    </p:animEffect>
                                  </p:childTnLst>
                                </p:cTn>
                              </p:par>
                              <p:par>
                                <p:cTn id="338" presetID="3" presetClass="entr" presetSubtype="5" fill="hold" grpId="1" nodeType="withEffect">
                                  <p:stCondLst>
                                    <p:cond delay="0"/>
                                  </p:stCondLst>
                                  <p:childTnLst>
                                    <p:set>
                                      <p:cBhvr>
                                        <p:cTn id="339" dur="1" fill="hold">
                                          <p:stCondLst>
                                            <p:cond delay="0"/>
                                          </p:stCondLst>
                                        </p:cTn>
                                        <p:tgtEl>
                                          <p:spTgt spid="49"/>
                                        </p:tgtEl>
                                        <p:attrNameLst>
                                          <p:attrName>style.visibility</p:attrName>
                                        </p:attrNameLst>
                                      </p:cBhvr>
                                      <p:to>
                                        <p:strVal val="visible"/>
                                      </p:to>
                                    </p:set>
                                    <p:animEffect transition="in" filter="blinds(vertical)">
                                      <p:cBhvr>
                                        <p:cTn id="340" dur="3000"/>
                                        <p:tgtEl>
                                          <p:spTgt spid="49"/>
                                        </p:tgtEl>
                                      </p:cBhvr>
                                    </p:animEffect>
                                  </p:childTnLst>
                                </p:cTn>
                              </p:par>
                              <p:par>
                                <p:cTn id="341" presetID="3" presetClass="entr" presetSubtype="5" fill="hold" grpId="1" nodeType="withEffect">
                                  <p:stCondLst>
                                    <p:cond delay="0"/>
                                  </p:stCondLst>
                                  <p:childTnLst>
                                    <p:set>
                                      <p:cBhvr>
                                        <p:cTn id="342" dur="1" fill="hold">
                                          <p:stCondLst>
                                            <p:cond delay="0"/>
                                          </p:stCondLst>
                                        </p:cTn>
                                        <p:tgtEl>
                                          <p:spTgt spid="50"/>
                                        </p:tgtEl>
                                        <p:attrNameLst>
                                          <p:attrName>style.visibility</p:attrName>
                                        </p:attrNameLst>
                                      </p:cBhvr>
                                      <p:to>
                                        <p:strVal val="visible"/>
                                      </p:to>
                                    </p:set>
                                    <p:animEffect transition="in" filter="blinds(vertical)">
                                      <p:cBhvr>
                                        <p:cTn id="343" dur="3000"/>
                                        <p:tgtEl>
                                          <p:spTgt spid="50"/>
                                        </p:tgtEl>
                                      </p:cBhvr>
                                    </p:animEffect>
                                  </p:childTnLst>
                                </p:cTn>
                              </p:par>
                            </p:childTnLst>
                          </p:cTn>
                        </p:par>
                        <p:par>
                          <p:cTn id="344" fill="hold">
                            <p:stCondLst>
                              <p:cond delay="3000"/>
                            </p:stCondLst>
                            <p:childTnLst>
                              <p:par>
                                <p:cTn id="345" presetID="2" presetClass="exit" presetSubtype="4" fill="hold" grpId="2" nodeType="afterEffect">
                                  <p:stCondLst>
                                    <p:cond delay="0"/>
                                  </p:stCondLst>
                                  <p:childTnLst>
                                    <p:anim calcmode="lin" valueType="num">
                                      <p:cBhvr additive="base">
                                        <p:cTn id="346" dur="3000"/>
                                        <p:tgtEl>
                                          <p:spTgt spid="3"/>
                                        </p:tgtEl>
                                        <p:attrNameLst>
                                          <p:attrName>ppt_x</p:attrName>
                                        </p:attrNameLst>
                                      </p:cBhvr>
                                      <p:tavLst>
                                        <p:tav tm="0">
                                          <p:val>
                                            <p:strVal val="ppt_x"/>
                                          </p:val>
                                        </p:tav>
                                        <p:tav tm="100000">
                                          <p:val>
                                            <p:strVal val="ppt_x"/>
                                          </p:val>
                                        </p:tav>
                                      </p:tavLst>
                                    </p:anim>
                                    <p:anim calcmode="lin" valueType="num">
                                      <p:cBhvr additive="base">
                                        <p:cTn id="347" dur="3000"/>
                                        <p:tgtEl>
                                          <p:spTgt spid="3"/>
                                        </p:tgtEl>
                                        <p:attrNameLst>
                                          <p:attrName>ppt_y</p:attrName>
                                        </p:attrNameLst>
                                      </p:cBhvr>
                                      <p:tavLst>
                                        <p:tav tm="0">
                                          <p:val>
                                            <p:strVal val="ppt_y"/>
                                          </p:val>
                                        </p:tav>
                                        <p:tav tm="100000">
                                          <p:val>
                                            <p:strVal val="1+ppt_h/2"/>
                                          </p:val>
                                        </p:tav>
                                      </p:tavLst>
                                    </p:anim>
                                    <p:set>
                                      <p:cBhvr>
                                        <p:cTn id="348" dur="1" fill="hold">
                                          <p:stCondLst>
                                            <p:cond delay="2999"/>
                                          </p:stCondLst>
                                        </p:cTn>
                                        <p:tgtEl>
                                          <p:spTgt spid="3"/>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3000"/>
                                        <p:tgtEl>
                                          <p:spTgt spid="4"/>
                                        </p:tgtEl>
                                        <p:attrNameLst>
                                          <p:attrName>ppt_x</p:attrName>
                                        </p:attrNameLst>
                                      </p:cBhvr>
                                      <p:tavLst>
                                        <p:tav tm="0">
                                          <p:val>
                                            <p:strVal val="ppt_x"/>
                                          </p:val>
                                        </p:tav>
                                        <p:tav tm="100000">
                                          <p:val>
                                            <p:strVal val="ppt_x"/>
                                          </p:val>
                                        </p:tav>
                                      </p:tavLst>
                                    </p:anim>
                                    <p:anim calcmode="lin" valueType="num">
                                      <p:cBhvr additive="base">
                                        <p:cTn id="351" dur="3000"/>
                                        <p:tgtEl>
                                          <p:spTgt spid="4"/>
                                        </p:tgtEl>
                                        <p:attrNameLst>
                                          <p:attrName>ppt_y</p:attrName>
                                        </p:attrNameLst>
                                      </p:cBhvr>
                                      <p:tavLst>
                                        <p:tav tm="0">
                                          <p:val>
                                            <p:strVal val="ppt_y"/>
                                          </p:val>
                                        </p:tav>
                                        <p:tav tm="100000">
                                          <p:val>
                                            <p:strVal val="1+ppt_h/2"/>
                                          </p:val>
                                        </p:tav>
                                      </p:tavLst>
                                    </p:anim>
                                    <p:set>
                                      <p:cBhvr>
                                        <p:cTn id="352" dur="1" fill="hold">
                                          <p:stCondLst>
                                            <p:cond delay="2999"/>
                                          </p:stCondLst>
                                        </p:cTn>
                                        <p:tgtEl>
                                          <p:spTgt spid="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3000"/>
                                        <p:tgtEl>
                                          <p:spTgt spid="5"/>
                                        </p:tgtEl>
                                        <p:attrNameLst>
                                          <p:attrName>ppt_x</p:attrName>
                                        </p:attrNameLst>
                                      </p:cBhvr>
                                      <p:tavLst>
                                        <p:tav tm="0">
                                          <p:val>
                                            <p:strVal val="ppt_x"/>
                                          </p:val>
                                        </p:tav>
                                        <p:tav tm="100000">
                                          <p:val>
                                            <p:strVal val="ppt_x"/>
                                          </p:val>
                                        </p:tav>
                                      </p:tavLst>
                                    </p:anim>
                                    <p:anim calcmode="lin" valueType="num">
                                      <p:cBhvr additive="base">
                                        <p:cTn id="355" dur="3000"/>
                                        <p:tgtEl>
                                          <p:spTgt spid="5"/>
                                        </p:tgtEl>
                                        <p:attrNameLst>
                                          <p:attrName>ppt_y</p:attrName>
                                        </p:attrNameLst>
                                      </p:cBhvr>
                                      <p:tavLst>
                                        <p:tav tm="0">
                                          <p:val>
                                            <p:strVal val="ppt_y"/>
                                          </p:val>
                                        </p:tav>
                                        <p:tav tm="100000">
                                          <p:val>
                                            <p:strVal val="1+ppt_h/2"/>
                                          </p:val>
                                        </p:tav>
                                      </p:tavLst>
                                    </p:anim>
                                    <p:set>
                                      <p:cBhvr>
                                        <p:cTn id="356" dur="1" fill="hold">
                                          <p:stCondLst>
                                            <p:cond delay="2999"/>
                                          </p:stCondLst>
                                        </p:cTn>
                                        <p:tgtEl>
                                          <p:spTgt spid="5"/>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3000"/>
                                        <p:tgtEl>
                                          <p:spTgt spid="6"/>
                                        </p:tgtEl>
                                        <p:attrNameLst>
                                          <p:attrName>ppt_x</p:attrName>
                                        </p:attrNameLst>
                                      </p:cBhvr>
                                      <p:tavLst>
                                        <p:tav tm="0">
                                          <p:val>
                                            <p:strVal val="ppt_x"/>
                                          </p:val>
                                        </p:tav>
                                        <p:tav tm="100000">
                                          <p:val>
                                            <p:strVal val="ppt_x"/>
                                          </p:val>
                                        </p:tav>
                                      </p:tavLst>
                                    </p:anim>
                                    <p:anim calcmode="lin" valueType="num">
                                      <p:cBhvr additive="base">
                                        <p:cTn id="359" dur="3000"/>
                                        <p:tgtEl>
                                          <p:spTgt spid="6"/>
                                        </p:tgtEl>
                                        <p:attrNameLst>
                                          <p:attrName>ppt_y</p:attrName>
                                        </p:attrNameLst>
                                      </p:cBhvr>
                                      <p:tavLst>
                                        <p:tav tm="0">
                                          <p:val>
                                            <p:strVal val="ppt_y"/>
                                          </p:val>
                                        </p:tav>
                                        <p:tav tm="100000">
                                          <p:val>
                                            <p:strVal val="1+ppt_h/2"/>
                                          </p:val>
                                        </p:tav>
                                      </p:tavLst>
                                    </p:anim>
                                    <p:set>
                                      <p:cBhvr>
                                        <p:cTn id="360" dur="1" fill="hold">
                                          <p:stCondLst>
                                            <p:cond delay="2999"/>
                                          </p:stCondLst>
                                        </p:cTn>
                                        <p:tgtEl>
                                          <p:spTgt spid="6"/>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3000"/>
                                        <p:tgtEl>
                                          <p:spTgt spid="7"/>
                                        </p:tgtEl>
                                        <p:attrNameLst>
                                          <p:attrName>ppt_x</p:attrName>
                                        </p:attrNameLst>
                                      </p:cBhvr>
                                      <p:tavLst>
                                        <p:tav tm="0">
                                          <p:val>
                                            <p:strVal val="ppt_x"/>
                                          </p:val>
                                        </p:tav>
                                        <p:tav tm="100000">
                                          <p:val>
                                            <p:strVal val="ppt_x"/>
                                          </p:val>
                                        </p:tav>
                                      </p:tavLst>
                                    </p:anim>
                                    <p:anim calcmode="lin" valueType="num">
                                      <p:cBhvr additive="base">
                                        <p:cTn id="363" dur="3000"/>
                                        <p:tgtEl>
                                          <p:spTgt spid="7"/>
                                        </p:tgtEl>
                                        <p:attrNameLst>
                                          <p:attrName>ppt_y</p:attrName>
                                        </p:attrNameLst>
                                      </p:cBhvr>
                                      <p:tavLst>
                                        <p:tav tm="0">
                                          <p:val>
                                            <p:strVal val="ppt_y"/>
                                          </p:val>
                                        </p:tav>
                                        <p:tav tm="100000">
                                          <p:val>
                                            <p:strVal val="1+ppt_h/2"/>
                                          </p:val>
                                        </p:tav>
                                      </p:tavLst>
                                    </p:anim>
                                    <p:set>
                                      <p:cBhvr>
                                        <p:cTn id="364" dur="1" fill="hold">
                                          <p:stCondLst>
                                            <p:cond delay="2999"/>
                                          </p:stCondLst>
                                        </p:cTn>
                                        <p:tgtEl>
                                          <p:spTgt spid="7"/>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3000"/>
                                        <p:tgtEl>
                                          <p:spTgt spid="8"/>
                                        </p:tgtEl>
                                        <p:attrNameLst>
                                          <p:attrName>ppt_x</p:attrName>
                                        </p:attrNameLst>
                                      </p:cBhvr>
                                      <p:tavLst>
                                        <p:tav tm="0">
                                          <p:val>
                                            <p:strVal val="ppt_x"/>
                                          </p:val>
                                        </p:tav>
                                        <p:tav tm="100000">
                                          <p:val>
                                            <p:strVal val="ppt_x"/>
                                          </p:val>
                                        </p:tav>
                                      </p:tavLst>
                                    </p:anim>
                                    <p:anim calcmode="lin" valueType="num">
                                      <p:cBhvr additive="base">
                                        <p:cTn id="367" dur="3000"/>
                                        <p:tgtEl>
                                          <p:spTgt spid="8"/>
                                        </p:tgtEl>
                                        <p:attrNameLst>
                                          <p:attrName>ppt_y</p:attrName>
                                        </p:attrNameLst>
                                      </p:cBhvr>
                                      <p:tavLst>
                                        <p:tav tm="0">
                                          <p:val>
                                            <p:strVal val="ppt_y"/>
                                          </p:val>
                                        </p:tav>
                                        <p:tav tm="100000">
                                          <p:val>
                                            <p:strVal val="1+ppt_h/2"/>
                                          </p:val>
                                        </p:tav>
                                      </p:tavLst>
                                    </p:anim>
                                    <p:set>
                                      <p:cBhvr>
                                        <p:cTn id="368" dur="1" fill="hold">
                                          <p:stCondLst>
                                            <p:cond delay="2999"/>
                                          </p:stCondLst>
                                        </p:cTn>
                                        <p:tgtEl>
                                          <p:spTgt spid="8"/>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3000"/>
                                        <p:tgtEl>
                                          <p:spTgt spid="9"/>
                                        </p:tgtEl>
                                        <p:attrNameLst>
                                          <p:attrName>ppt_x</p:attrName>
                                        </p:attrNameLst>
                                      </p:cBhvr>
                                      <p:tavLst>
                                        <p:tav tm="0">
                                          <p:val>
                                            <p:strVal val="ppt_x"/>
                                          </p:val>
                                        </p:tav>
                                        <p:tav tm="100000">
                                          <p:val>
                                            <p:strVal val="ppt_x"/>
                                          </p:val>
                                        </p:tav>
                                      </p:tavLst>
                                    </p:anim>
                                    <p:anim calcmode="lin" valueType="num">
                                      <p:cBhvr additive="base">
                                        <p:cTn id="371" dur="3000"/>
                                        <p:tgtEl>
                                          <p:spTgt spid="9"/>
                                        </p:tgtEl>
                                        <p:attrNameLst>
                                          <p:attrName>ppt_y</p:attrName>
                                        </p:attrNameLst>
                                      </p:cBhvr>
                                      <p:tavLst>
                                        <p:tav tm="0">
                                          <p:val>
                                            <p:strVal val="ppt_y"/>
                                          </p:val>
                                        </p:tav>
                                        <p:tav tm="100000">
                                          <p:val>
                                            <p:strVal val="1+ppt_h/2"/>
                                          </p:val>
                                        </p:tav>
                                      </p:tavLst>
                                    </p:anim>
                                    <p:set>
                                      <p:cBhvr>
                                        <p:cTn id="372" dur="1" fill="hold">
                                          <p:stCondLst>
                                            <p:cond delay="2999"/>
                                          </p:stCondLst>
                                        </p:cTn>
                                        <p:tgtEl>
                                          <p:spTgt spid="9"/>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3000"/>
                                        <p:tgtEl>
                                          <p:spTgt spid="10"/>
                                        </p:tgtEl>
                                        <p:attrNameLst>
                                          <p:attrName>ppt_x</p:attrName>
                                        </p:attrNameLst>
                                      </p:cBhvr>
                                      <p:tavLst>
                                        <p:tav tm="0">
                                          <p:val>
                                            <p:strVal val="ppt_x"/>
                                          </p:val>
                                        </p:tav>
                                        <p:tav tm="100000">
                                          <p:val>
                                            <p:strVal val="ppt_x"/>
                                          </p:val>
                                        </p:tav>
                                      </p:tavLst>
                                    </p:anim>
                                    <p:anim calcmode="lin" valueType="num">
                                      <p:cBhvr additive="base">
                                        <p:cTn id="375" dur="3000"/>
                                        <p:tgtEl>
                                          <p:spTgt spid="10"/>
                                        </p:tgtEl>
                                        <p:attrNameLst>
                                          <p:attrName>ppt_y</p:attrName>
                                        </p:attrNameLst>
                                      </p:cBhvr>
                                      <p:tavLst>
                                        <p:tav tm="0">
                                          <p:val>
                                            <p:strVal val="ppt_y"/>
                                          </p:val>
                                        </p:tav>
                                        <p:tav tm="100000">
                                          <p:val>
                                            <p:strVal val="1+ppt_h/2"/>
                                          </p:val>
                                        </p:tav>
                                      </p:tavLst>
                                    </p:anim>
                                    <p:set>
                                      <p:cBhvr>
                                        <p:cTn id="376" dur="1" fill="hold">
                                          <p:stCondLst>
                                            <p:cond delay="2999"/>
                                          </p:stCondLst>
                                        </p:cTn>
                                        <p:tgtEl>
                                          <p:spTgt spid="10"/>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3000"/>
                                        <p:tgtEl>
                                          <p:spTgt spid="11"/>
                                        </p:tgtEl>
                                        <p:attrNameLst>
                                          <p:attrName>ppt_x</p:attrName>
                                        </p:attrNameLst>
                                      </p:cBhvr>
                                      <p:tavLst>
                                        <p:tav tm="0">
                                          <p:val>
                                            <p:strVal val="ppt_x"/>
                                          </p:val>
                                        </p:tav>
                                        <p:tav tm="100000">
                                          <p:val>
                                            <p:strVal val="ppt_x"/>
                                          </p:val>
                                        </p:tav>
                                      </p:tavLst>
                                    </p:anim>
                                    <p:anim calcmode="lin" valueType="num">
                                      <p:cBhvr additive="base">
                                        <p:cTn id="379" dur="3000"/>
                                        <p:tgtEl>
                                          <p:spTgt spid="11"/>
                                        </p:tgtEl>
                                        <p:attrNameLst>
                                          <p:attrName>ppt_y</p:attrName>
                                        </p:attrNameLst>
                                      </p:cBhvr>
                                      <p:tavLst>
                                        <p:tav tm="0">
                                          <p:val>
                                            <p:strVal val="ppt_y"/>
                                          </p:val>
                                        </p:tav>
                                        <p:tav tm="100000">
                                          <p:val>
                                            <p:strVal val="1+ppt_h/2"/>
                                          </p:val>
                                        </p:tav>
                                      </p:tavLst>
                                    </p:anim>
                                    <p:set>
                                      <p:cBhvr>
                                        <p:cTn id="380" dur="1" fill="hold">
                                          <p:stCondLst>
                                            <p:cond delay="2999"/>
                                          </p:stCondLst>
                                        </p:cTn>
                                        <p:tgtEl>
                                          <p:spTgt spid="11"/>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3000"/>
                                        <p:tgtEl>
                                          <p:spTgt spid="12"/>
                                        </p:tgtEl>
                                        <p:attrNameLst>
                                          <p:attrName>ppt_x</p:attrName>
                                        </p:attrNameLst>
                                      </p:cBhvr>
                                      <p:tavLst>
                                        <p:tav tm="0">
                                          <p:val>
                                            <p:strVal val="ppt_x"/>
                                          </p:val>
                                        </p:tav>
                                        <p:tav tm="100000">
                                          <p:val>
                                            <p:strVal val="ppt_x"/>
                                          </p:val>
                                        </p:tav>
                                      </p:tavLst>
                                    </p:anim>
                                    <p:anim calcmode="lin" valueType="num">
                                      <p:cBhvr additive="base">
                                        <p:cTn id="383" dur="3000"/>
                                        <p:tgtEl>
                                          <p:spTgt spid="12"/>
                                        </p:tgtEl>
                                        <p:attrNameLst>
                                          <p:attrName>ppt_y</p:attrName>
                                        </p:attrNameLst>
                                      </p:cBhvr>
                                      <p:tavLst>
                                        <p:tav tm="0">
                                          <p:val>
                                            <p:strVal val="ppt_y"/>
                                          </p:val>
                                        </p:tav>
                                        <p:tav tm="100000">
                                          <p:val>
                                            <p:strVal val="1+ppt_h/2"/>
                                          </p:val>
                                        </p:tav>
                                      </p:tavLst>
                                    </p:anim>
                                    <p:set>
                                      <p:cBhvr>
                                        <p:cTn id="384" dur="1" fill="hold">
                                          <p:stCondLst>
                                            <p:cond delay="2999"/>
                                          </p:stCondLst>
                                        </p:cTn>
                                        <p:tgtEl>
                                          <p:spTgt spid="12"/>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3000"/>
                                        <p:tgtEl>
                                          <p:spTgt spid="13"/>
                                        </p:tgtEl>
                                        <p:attrNameLst>
                                          <p:attrName>ppt_x</p:attrName>
                                        </p:attrNameLst>
                                      </p:cBhvr>
                                      <p:tavLst>
                                        <p:tav tm="0">
                                          <p:val>
                                            <p:strVal val="ppt_x"/>
                                          </p:val>
                                        </p:tav>
                                        <p:tav tm="100000">
                                          <p:val>
                                            <p:strVal val="ppt_x"/>
                                          </p:val>
                                        </p:tav>
                                      </p:tavLst>
                                    </p:anim>
                                    <p:anim calcmode="lin" valueType="num">
                                      <p:cBhvr additive="base">
                                        <p:cTn id="387" dur="3000"/>
                                        <p:tgtEl>
                                          <p:spTgt spid="13"/>
                                        </p:tgtEl>
                                        <p:attrNameLst>
                                          <p:attrName>ppt_y</p:attrName>
                                        </p:attrNameLst>
                                      </p:cBhvr>
                                      <p:tavLst>
                                        <p:tav tm="0">
                                          <p:val>
                                            <p:strVal val="ppt_y"/>
                                          </p:val>
                                        </p:tav>
                                        <p:tav tm="100000">
                                          <p:val>
                                            <p:strVal val="1+ppt_h/2"/>
                                          </p:val>
                                        </p:tav>
                                      </p:tavLst>
                                    </p:anim>
                                    <p:set>
                                      <p:cBhvr>
                                        <p:cTn id="388" dur="1" fill="hold">
                                          <p:stCondLst>
                                            <p:cond delay="2999"/>
                                          </p:stCondLst>
                                        </p:cTn>
                                        <p:tgtEl>
                                          <p:spTgt spid="13"/>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3000"/>
                                        <p:tgtEl>
                                          <p:spTgt spid="14"/>
                                        </p:tgtEl>
                                        <p:attrNameLst>
                                          <p:attrName>ppt_x</p:attrName>
                                        </p:attrNameLst>
                                      </p:cBhvr>
                                      <p:tavLst>
                                        <p:tav tm="0">
                                          <p:val>
                                            <p:strVal val="ppt_x"/>
                                          </p:val>
                                        </p:tav>
                                        <p:tav tm="100000">
                                          <p:val>
                                            <p:strVal val="ppt_x"/>
                                          </p:val>
                                        </p:tav>
                                      </p:tavLst>
                                    </p:anim>
                                    <p:anim calcmode="lin" valueType="num">
                                      <p:cBhvr additive="base">
                                        <p:cTn id="391" dur="3000"/>
                                        <p:tgtEl>
                                          <p:spTgt spid="14"/>
                                        </p:tgtEl>
                                        <p:attrNameLst>
                                          <p:attrName>ppt_y</p:attrName>
                                        </p:attrNameLst>
                                      </p:cBhvr>
                                      <p:tavLst>
                                        <p:tav tm="0">
                                          <p:val>
                                            <p:strVal val="ppt_y"/>
                                          </p:val>
                                        </p:tav>
                                        <p:tav tm="100000">
                                          <p:val>
                                            <p:strVal val="1+ppt_h/2"/>
                                          </p:val>
                                        </p:tav>
                                      </p:tavLst>
                                    </p:anim>
                                    <p:set>
                                      <p:cBhvr>
                                        <p:cTn id="392" dur="1" fill="hold">
                                          <p:stCondLst>
                                            <p:cond delay="2999"/>
                                          </p:stCondLst>
                                        </p:cTn>
                                        <p:tgtEl>
                                          <p:spTgt spid="14"/>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3000"/>
                                        <p:tgtEl>
                                          <p:spTgt spid="15"/>
                                        </p:tgtEl>
                                        <p:attrNameLst>
                                          <p:attrName>ppt_x</p:attrName>
                                        </p:attrNameLst>
                                      </p:cBhvr>
                                      <p:tavLst>
                                        <p:tav tm="0">
                                          <p:val>
                                            <p:strVal val="ppt_x"/>
                                          </p:val>
                                        </p:tav>
                                        <p:tav tm="100000">
                                          <p:val>
                                            <p:strVal val="ppt_x"/>
                                          </p:val>
                                        </p:tav>
                                      </p:tavLst>
                                    </p:anim>
                                    <p:anim calcmode="lin" valueType="num">
                                      <p:cBhvr additive="base">
                                        <p:cTn id="395" dur="3000"/>
                                        <p:tgtEl>
                                          <p:spTgt spid="15"/>
                                        </p:tgtEl>
                                        <p:attrNameLst>
                                          <p:attrName>ppt_y</p:attrName>
                                        </p:attrNameLst>
                                      </p:cBhvr>
                                      <p:tavLst>
                                        <p:tav tm="0">
                                          <p:val>
                                            <p:strVal val="ppt_y"/>
                                          </p:val>
                                        </p:tav>
                                        <p:tav tm="100000">
                                          <p:val>
                                            <p:strVal val="1+ppt_h/2"/>
                                          </p:val>
                                        </p:tav>
                                      </p:tavLst>
                                    </p:anim>
                                    <p:set>
                                      <p:cBhvr>
                                        <p:cTn id="396" dur="1" fill="hold">
                                          <p:stCondLst>
                                            <p:cond delay="2999"/>
                                          </p:stCondLst>
                                        </p:cTn>
                                        <p:tgtEl>
                                          <p:spTgt spid="15"/>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3000"/>
                                        <p:tgtEl>
                                          <p:spTgt spid="16"/>
                                        </p:tgtEl>
                                        <p:attrNameLst>
                                          <p:attrName>ppt_x</p:attrName>
                                        </p:attrNameLst>
                                      </p:cBhvr>
                                      <p:tavLst>
                                        <p:tav tm="0">
                                          <p:val>
                                            <p:strVal val="ppt_x"/>
                                          </p:val>
                                        </p:tav>
                                        <p:tav tm="100000">
                                          <p:val>
                                            <p:strVal val="ppt_x"/>
                                          </p:val>
                                        </p:tav>
                                      </p:tavLst>
                                    </p:anim>
                                    <p:anim calcmode="lin" valueType="num">
                                      <p:cBhvr additive="base">
                                        <p:cTn id="399" dur="3000"/>
                                        <p:tgtEl>
                                          <p:spTgt spid="16"/>
                                        </p:tgtEl>
                                        <p:attrNameLst>
                                          <p:attrName>ppt_y</p:attrName>
                                        </p:attrNameLst>
                                      </p:cBhvr>
                                      <p:tavLst>
                                        <p:tav tm="0">
                                          <p:val>
                                            <p:strVal val="ppt_y"/>
                                          </p:val>
                                        </p:tav>
                                        <p:tav tm="100000">
                                          <p:val>
                                            <p:strVal val="1+ppt_h/2"/>
                                          </p:val>
                                        </p:tav>
                                      </p:tavLst>
                                    </p:anim>
                                    <p:set>
                                      <p:cBhvr>
                                        <p:cTn id="400" dur="1" fill="hold">
                                          <p:stCondLst>
                                            <p:cond delay="2999"/>
                                          </p:stCondLst>
                                        </p:cTn>
                                        <p:tgtEl>
                                          <p:spTgt spid="16"/>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3000"/>
                                        <p:tgtEl>
                                          <p:spTgt spid="17"/>
                                        </p:tgtEl>
                                        <p:attrNameLst>
                                          <p:attrName>ppt_x</p:attrName>
                                        </p:attrNameLst>
                                      </p:cBhvr>
                                      <p:tavLst>
                                        <p:tav tm="0">
                                          <p:val>
                                            <p:strVal val="ppt_x"/>
                                          </p:val>
                                        </p:tav>
                                        <p:tav tm="100000">
                                          <p:val>
                                            <p:strVal val="ppt_x"/>
                                          </p:val>
                                        </p:tav>
                                      </p:tavLst>
                                    </p:anim>
                                    <p:anim calcmode="lin" valueType="num">
                                      <p:cBhvr additive="base">
                                        <p:cTn id="403" dur="3000"/>
                                        <p:tgtEl>
                                          <p:spTgt spid="17"/>
                                        </p:tgtEl>
                                        <p:attrNameLst>
                                          <p:attrName>ppt_y</p:attrName>
                                        </p:attrNameLst>
                                      </p:cBhvr>
                                      <p:tavLst>
                                        <p:tav tm="0">
                                          <p:val>
                                            <p:strVal val="ppt_y"/>
                                          </p:val>
                                        </p:tav>
                                        <p:tav tm="100000">
                                          <p:val>
                                            <p:strVal val="1+ppt_h/2"/>
                                          </p:val>
                                        </p:tav>
                                      </p:tavLst>
                                    </p:anim>
                                    <p:set>
                                      <p:cBhvr>
                                        <p:cTn id="404" dur="1" fill="hold">
                                          <p:stCondLst>
                                            <p:cond delay="2999"/>
                                          </p:stCondLst>
                                        </p:cTn>
                                        <p:tgtEl>
                                          <p:spTgt spid="17"/>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3000"/>
                                        <p:tgtEl>
                                          <p:spTgt spid="18"/>
                                        </p:tgtEl>
                                        <p:attrNameLst>
                                          <p:attrName>ppt_x</p:attrName>
                                        </p:attrNameLst>
                                      </p:cBhvr>
                                      <p:tavLst>
                                        <p:tav tm="0">
                                          <p:val>
                                            <p:strVal val="ppt_x"/>
                                          </p:val>
                                        </p:tav>
                                        <p:tav tm="100000">
                                          <p:val>
                                            <p:strVal val="ppt_x"/>
                                          </p:val>
                                        </p:tav>
                                      </p:tavLst>
                                    </p:anim>
                                    <p:anim calcmode="lin" valueType="num">
                                      <p:cBhvr additive="base">
                                        <p:cTn id="407" dur="3000"/>
                                        <p:tgtEl>
                                          <p:spTgt spid="18"/>
                                        </p:tgtEl>
                                        <p:attrNameLst>
                                          <p:attrName>ppt_y</p:attrName>
                                        </p:attrNameLst>
                                      </p:cBhvr>
                                      <p:tavLst>
                                        <p:tav tm="0">
                                          <p:val>
                                            <p:strVal val="ppt_y"/>
                                          </p:val>
                                        </p:tav>
                                        <p:tav tm="100000">
                                          <p:val>
                                            <p:strVal val="1+ppt_h/2"/>
                                          </p:val>
                                        </p:tav>
                                      </p:tavLst>
                                    </p:anim>
                                    <p:set>
                                      <p:cBhvr>
                                        <p:cTn id="408" dur="1" fill="hold">
                                          <p:stCondLst>
                                            <p:cond delay="2999"/>
                                          </p:stCondLst>
                                        </p:cTn>
                                        <p:tgtEl>
                                          <p:spTgt spid="18"/>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3000"/>
                                        <p:tgtEl>
                                          <p:spTgt spid="19"/>
                                        </p:tgtEl>
                                        <p:attrNameLst>
                                          <p:attrName>ppt_x</p:attrName>
                                        </p:attrNameLst>
                                      </p:cBhvr>
                                      <p:tavLst>
                                        <p:tav tm="0">
                                          <p:val>
                                            <p:strVal val="ppt_x"/>
                                          </p:val>
                                        </p:tav>
                                        <p:tav tm="100000">
                                          <p:val>
                                            <p:strVal val="ppt_x"/>
                                          </p:val>
                                        </p:tav>
                                      </p:tavLst>
                                    </p:anim>
                                    <p:anim calcmode="lin" valueType="num">
                                      <p:cBhvr additive="base">
                                        <p:cTn id="411" dur="3000"/>
                                        <p:tgtEl>
                                          <p:spTgt spid="19"/>
                                        </p:tgtEl>
                                        <p:attrNameLst>
                                          <p:attrName>ppt_y</p:attrName>
                                        </p:attrNameLst>
                                      </p:cBhvr>
                                      <p:tavLst>
                                        <p:tav tm="0">
                                          <p:val>
                                            <p:strVal val="ppt_y"/>
                                          </p:val>
                                        </p:tav>
                                        <p:tav tm="100000">
                                          <p:val>
                                            <p:strVal val="1+ppt_h/2"/>
                                          </p:val>
                                        </p:tav>
                                      </p:tavLst>
                                    </p:anim>
                                    <p:set>
                                      <p:cBhvr>
                                        <p:cTn id="412" dur="1" fill="hold">
                                          <p:stCondLst>
                                            <p:cond delay="2999"/>
                                          </p:stCondLst>
                                        </p:cTn>
                                        <p:tgtEl>
                                          <p:spTgt spid="19"/>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3000"/>
                                        <p:tgtEl>
                                          <p:spTgt spid="20"/>
                                        </p:tgtEl>
                                        <p:attrNameLst>
                                          <p:attrName>ppt_x</p:attrName>
                                        </p:attrNameLst>
                                      </p:cBhvr>
                                      <p:tavLst>
                                        <p:tav tm="0">
                                          <p:val>
                                            <p:strVal val="ppt_x"/>
                                          </p:val>
                                        </p:tav>
                                        <p:tav tm="100000">
                                          <p:val>
                                            <p:strVal val="ppt_x"/>
                                          </p:val>
                                        </p:tav>
                                      </p:tavLst>
                                    </p:anim>
                                    <p:anim calcmode="lin" valueType="num">
                                      <p:cBhvr additive="base">
                                        <p:cTn id="415" dur="3000"/>
                                        <p:tgtEl>
                                          <p:spTgt spid="20"/>
                                        </p:tgtEl>
                                        <p:attrNameLst>
                                          <p:attrName>ppt_y</p:attrName>
                                        </p:attrNameLst>
                                      </p:cBhvr>
                                      <p:tavLst>
                                        <p:tav tm="0">
                                          <p:val>
                                            <p:strVal val="ppt_y"/>
                                          </p:val>
                                        </p:tav>
                                        <p:tav tm="100000">
                                          <p:val>
                                            <p:strVal val="1+ppt_h/2"/>
                                          </p:val>
                                        </p:tav>
                                      </p:tavLst>
                                    </p:anim>
                                    <p:set>
                                      <p:cBhvr>
                                        <p:cTn id="416" dur="1" fill="hold">
                                          <p:stCondLst>
                                            <p:cond delay="2999"/>
                                          </p:stCondLst>
                                        </p:cTn>
                                        <p:tgtEl>
                                          <p:spTgt spid="20"/>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3000"/>
                                        <p:tgtEl>
                                          <p:spTgt spid="21"/>
                                        </p:tgtEl>
                                        <p:attrNameLst>
                                          <p:attrName>ppt_x</p:attrName>
                                        </p:attrNameLst>
                                      </p:cBhvr>
                                      <p:tavLst>
                                        <p:tav tm="0">
                                          <p:val>
                                            <p:strVal val="ppt_x"/>
                                          </p:val>
                                        </p:tav>
                                        <p:tav tm="100000">
                                          <p:val>
                                            <p:strVal val="ppt_x"/>
                                          </p:val>
                                        </p:tav>
                                      </p:tavLst>
                                    </p:anim>
                                    <p:anim calcmode="lin" valueType="num">
                                      <p:cBhvr additive="base">
                                        <p:cTn id="419" dur="3000"/>
                                        <p:tgtEl>
                                          <p:spTgt spid="21"/>
                                        </p:tgtEl>
                                        <p:attrNameLst>
                                          <p:attrName>ppt_y</p:attrName>
                                        </p:attrNameLst>
                                      </p:cBhvr>
                                      <p:tavLst>
                                        <p:tav tm="0">
                                          <p:val>
                                            <p:strVal val="ppt_y"/>
                                          </p:val>
                                        </p:tav>
                                        <p:tav tm="100000">
                                          <p:val>
                                            <p:strVal val="1+ppt_h/2"/>
                                          </p:val>
                                        </p:tav>
                                      </p:tavLst>
                                    </p:anim>
                                    <p:set>
                                      <p:cBhvr>
                                        <p:cTn id="420" dur="1" fill="hold">
                                          <p:stCondLst>
                                            <p:cond delay="2999"/>
                                          </p:stCondLst>
                                        </p:cTn>
                                        <p:tgtEl>
                                          <p:spTgt spid="21"/>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3000"/>
                                        <p:tgtEl>
                                          <p:spTgt spid="22"/>
                                        </p:tgtEl>
                                        <p:attrNameLst>
                                          <p:attrName>ppt_x</p:attrName>
                                        </p:attrNameLst>
                                      </p:cBhvr>
                                      <p:tavLst>
                                        <p:tav tm="0">
                                          <p:val>
                                            <p:strVal val="ppt_x"/>
                                          </p:val>
                                        </p:tav>
                                        <p:tav tm="100000">
                                          <p:val>
                                            <p:strVal val="ppt_x"/>
                                          </p:val>
                                        </p:tav>
                                      </p:tavLst>
                                    </p:anim>
                                    <p:anim calcmode="lin" valueType="num">
                                      <p:cBhvr additive="base">
                                        <p:cTn id="423" dur="3000"/>
                                        <p:tgtEl>
                                          <p:spTgt spid="22"/>
                                        </p:tgtEl>
                                        <p:attrNameLst>
                                          <p:attrName>ppt_y</p:attrName>
                                        </p:attrNameLst>
                                      </p:cBhvr>
                                      <p:tavLst>
                                        <p:tav tm="0">
                                          <p:val>
                                            <p:strVal val="ppt_y"/>
                                          </p:val>
                                        </p:tav>
                                        <p:tav tm="100000">
                                          <p:val>
                                            <p:strVal val="1+ppt_h/2"/>
                                          </p:val>
                                        </p:tav>
                                      </p:tavLst>
                                    </p:anim>
                                    <p:set>
                                      <p:cBhvr>
                                        <p:cTn id="424" dur="1" fill="hold">
                                          <p:stCondLst>
                                            <p:cond delay="2999"/>
                                          </p:stCondLst>
                                        </p:cTn>
                                        <p:tgtEl>
                                          <p:spTgt spid="22"/>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3000"/>
                                        <p:tgtEl>
                                          <p:spTgt spid="23"/>
                                        </p:tgtEl>
                                        <p:attrNameLst>
                                          <p:attrName>ppt_x</p:attrName>
                                        </p:attrNameLst>
                                      </p:cBhvr>
                                      <p:tavLst>
                                        <p:tav tm="0">
                                          <p:val>
                                            <p:strVal val="ppt_x"/>
                                          </p:val>
                                        </p:tav>
                                        <p:tav tm="100000">
                                          <p:val>
                                            <p:strVal val="ppt_x"/>
                                          </p:val>
                                        </p:tav>
                                      </p:tavLst>
                                    </p:anim>
                                    <p:anim calcmode="lin" valueType="num">
                                      <p:cBhvr additive="base">
                                        <p:cTn id="427" dur="3000"/>
                                        <p:tgtEl>
                                          <p:spTgt spid="23"/>
                                        </p:tgtEl>
                                        <p:attrNameLst>
                                          <p:attrName>ppt_y</p:attrName>
                                        </p:attrNameLst>
                                      </p:cBhvr>
                                      <p:tavLst>
                                        <p:tav tm="0">
                                          <p:val>
                                            <p:strVal val="ppt_y"/>
                                          </p:val>
                                        </p:tav>
                                        <p:tav tm="100000">
                                          <p:val>
                                            <p:strVal val="1+ppt_h/2"/>
                                          </p:val>
                                        </p:tav>
                                      </p:tavLst>
                                    </p:anim>
                                    <p:set>
                                      <p:cBhvr>
                                        <p:cTn id="428" dur="1" fill="hold">
                                          <p:stCondLst>
                                            <p:cond delay="2999"/>
                                          </p:stCondLst>
                                        </p:cTn>
                                        <p:tgtEl>
                                          <p:spTgt spid="23"/>
                                        </p:tgtEl>
                                        <p:attrNameLst>
                                          <p:attrName>style.visibility</p:attrName>
                                        </p:attrNameLst>
                                      </p:cBhvr>
                                      <p:to>
                                        <p:strVal val="hidden"/>
                                      </p:to>
                                    </p:set>
                                  </p:childTnLst>
                                </p:cTn>
                              </p:par>
                              <p:par>
                                <p:cTn id="429" presetID="2" presetClass="exit" presetSubtype="4" fill="hold" grpId="2" nodeType="withEffect">
                                  <p:stCondLst>
                                    <p:cond delay="0"/>
                                  </p:stCondLst>
                                  <p:childTnLst>
                                    <p:anim calcmode="lin" valueType="num">
                                      <p:cBhvr additive="base">
                                        <p:cTn id="430" dur="3000"/>
                                        <p:tgtEl>
                                          <p:spTgt spid="24"/>
                                        </p:tgtEl>
                                        <p:attrNameLst>
                                          <p:attrName>ppt_x</p:attrName>
                                        </p:attrNameLst>
                                      </p:cBhvr>
                                      <p:tavLst>
                                        <p:tav tm="0">
                                          <p:val>
                                            <p:strVal val="ppt_x"/>
                                          </p:val>
                                        </p:tav>
                                        <p:tav tm="100000">
                                          <p:val>
                                            <p:strVal val="ppt_x"/>
                                          </p:val>
                                        </p:tav>
                                      </p:tavLst>
                                    </p:anim>
                                    <p:anim calcmode="lin" valueType="num">
                                      <p:cBhvr additive="base">
                                        <p:cTn id="431" dur="3000"/>
                                        <p:tgtEl>
                                          <p:spTgt spid="24"/>
                                        </p:tgtEl>
                                        <p:attrNameLst>
                                          <p:attrName>ppt_y</p:attrName>
                                        </p:attrNameLst>
                                      </p:cBhvr>
                                      <p:tavLst>
                                        <p:tav tm="0">
                                          <p:val>
                                            <p:strVal val="ppt_y"/>
                                          </p:val>
                                        </p:tav>
                                        <p:tav tm="100000">
                                          <p:val>
                                            <p:strVal val="1+ppt_h/2"/>
                                          </p:val>
                                        </p:tav>
                                      </p:tavLst>
                                    </p:anim>
                                    <p:set>
                                      <p:cBhvr>
                                        <p:cTn id="432" dur="1" fill="hold">
                                          <p:stCondLst>
                                            <p:cond delay="2999"/>
                                          </p:stCondLst>
                                        </p:cTn>
                                        <p:tgtEl>
                                          <p:spTgt spid="24"/>
                                        </p:tgtEl>
                                        <p:attrNameLst>
                                          <p:attrName>style.visibility</p:attrName>
                                        </p:attrNameLst>
                                      </p:cBhvr>
                                      <p:to>
                                        <p:strVal val="hidden"/>
                                      </p:to>
                                    </p:set>
                                  </p:childTnLst>
                                </p:cTn>
                              </p:par>
                              <p:par>
                                <p:cTn id="433" presetID="2" presetClass="exit" presetSubtype="4" fill="hold" grpId="2" nodeType="withEffect">
                                  <p:stCondLst>
                                    <p:cond delay="0"/>
                                  </p:stCondLst>
                                  <p:childTnLst>
                                    <p:anim calcmode="lin" valueType="num">
                                      <p:cBhvr additive="base">
                                        <p:cTn id="434" dur="3000"/>
                                        <p:tgtEl>
                                          <p:spTgt spid="25"/>
                                        </p:tgtEl>
                                        <p:attrNameLst>
                                          <p:attrName>ppt_x</p:attrName>
                                        </p:attrNameLst>
                                      </p:cBhvr>
                                      <p:tavLst>
                                        <p:tav tm="0">
                                          <p:val>
                                            <p:strVal val="ppt_x"/>
                                          </p:val>
                                        </p:tav>
                                        <p:tav tm="100000">
                                          <p:val>
                                            <p:strVal val="ppt_x"/>
                                          </p:val>
                                        </p:tav>
                                      </p:tavLst>
                                    </p:anim>
                                    <p:anim calcmode="lin" valueType="num">
                                      <p:cBhvr additive="base">
                                        <p:cTn id="435" dur="3000"/>
                                        <p:tgtEl>
                                          <p:spTgt spid="25"/>
                                        </p:tgtEl>
                                        <p:attrNameLst>
                                          <p:attrName>ppt_y</p:attrName>
                                        </p:attrNameLst>
                                      </p:cBhvr>
                                      <p:tavLst>
                                        <p:tav tm="0">
                                          <p:val>
                                            <p:strVal val="ppt_y"/>
                                          </p:val>
                                        </p:tav>
                                        <p:tav tm="100000">
                                          <p:val>
                                            <p:strVal val="1+ppt_h/2"/>
                                          </p:val>
                                        </p:tav>
                                      </p:tavLst>
                                    </p:anim>
                                    <p:set>
                                      <p:cBhvr>
                                        <p:cTn id="436" dur="1" fill="hold">
                                          <p:stCondLst>
                                            <p:cond delay="2999"/>
                                          </p:stCondLst>
                                        </p:cTn>
                                        <p:tgtEl>
                                          <p:spTgt spid="25"/>
                                        </p:tgtEl>
                                        <p:attrNameLst>
                                          <p:attrName>style.visibility</p:attrName>
                                        </p:attrNameLst>
                                      </p:cBhvr>
                                      <p:to>
                                        <p:strVal val="hidden"/>
                                      </p:to>
                                    </p:set>
                                  </p:childTnLst>
                                </p:cTn>
                              </p:par>
                              <p:par>
                                <p:cTn id="437" presetID="2" presetClass="exit" presetSubtype="4" fill="hold" grpId="2" nodeType="withEffect">
                                  <p:stCondLst>
                                    <p:cond delay="0"/>
                                  </p:stCondLst>
                                  <p:childTnLst>
                                    <p:anim calcmode="lin" valueType="num">
                                      <p:cBhvr additive="base">
                                        <p:cTn id="438" dur="3000"/>
                                        <p:tgtEl>
                                          <p:spTgt spid="26"/>
                                        </p:tgtEl>
                                        <p:attrNameLst>
                                          <p:attrName>ppt_x</p:attrName>
                                        </p:attrNameLst>
                                      </p:cBhvr>
                                      <p:tavLst>
                                        <p:tav tm="0">
                                          <p:val>
                                            <p:strVal val="ppt_x"/>
                                          </p:val>
                                        </p:tav>
                                        <p:tav tm="100000">
                                          <p:val>
                                            <p:strVal val="ppt_x"/>
                                          </p:val>
                                        </p:tav>
                                      </p:tavLst>
                                    </p:anim>
                                    <p:anim calcmode="lin" valueType="num">
                                      <p:cBhvr additive="base">
                                        <p:cTn id="439" dur="3000"/>
                                        <p:tgtEl>
                                          <p:spTgt spid="26"/>
                                        </p:tgtEl>
                                        <p:attrNameLst>
                                          <p:attrName>ppt_y</p:attrName>
                                        </p:attrNameLst>
                                      </p:cBhvr>
                                      <p:tavLst>
                                        <p:tav tm="0">
                                          <p:val>
                                            <p:strVal val="ppt_y"/>
                                          </p:val>
                                        </p:tav>
                                        <p:tav tm="100000">
                                          <p:val>
                                            <p:strVal val="1+ppt_h/2"/>
                                          </p:val>
                                        </p:tav>
                                      </p:tavLst>
                                    </p:anim>
                                    <p:set>
                                      <p:cBhvr>
                                        <p:cTn id="440" dur="1" fill="hold">
                                          <p:stCondLst>
                                            <p:cond delay="2999"/>
                                          </p:stCondLst>
                                        </p:cTn>
                                        <p:tgtEl>
                                          <p:spTgt spid="26"/>
                                        </p:tgtEl>
                                        <p:attrNameLst>
                                          <p:attrName>style.visibility</p:attrName>
                                        </p:attrNameLst>
                                      </p:cBhvr>
                                      <p:to>
                                        <p:strVal val="hidden"/>
                                      </p:to>
                                    </p:set>
                                  </p:childTnLst>
                                </p:cTn>
                              </p:par>
                              <p:par>
                                <p:cTn id="441" presetID="2" presetClass="exit" presetSubtype="4" fill="hold" grpId="2" nodeType="withEffect">
                                  <p:stCondLst>
                                    <p:cond delay="0"/>
                                  </p:stCondLst>
                                  <p:childTnLst>
                                    <p:anim calcmode="lin" valueType="num">
                                      <p:cBhvr additive="base">
                                        <p:cTn id="442" dur="3000"/>
                                        <p:tgtEl>
                                          <p:spTgt spid="27"/>
                                        </p:tgtEl>
                                        <p:attrNameLst>
                                          <p:attrName>ppt_x</p:attrName>
                                        </p:attrNameLst>
                                      </p:cBhvr>
                                      <p:tavLst>
                                        <p:tav tm="0">
                                          <p:val>
                                            <p:strVal val="ppt_x"/>
                                          </p:val>
                                        </p:tav>
                                        <p:tav tm="100000">
                                          <p:val>
                                            <p:strVal val="ppt_x"/>
                                          </p:val>
                                        </p:tav>
                                      </p:tavLst>
                                    </p:anim>
                                    <p:anim calcmode="lin" valueType="num">
                                      <p:cBhvr additive="base">
                                        <p:cTn id="443" dur="3000"/>
                                        <p:tgtEl>
                                          <p:spTgt spid="27"/>
                                        </p:tgtEl>
                                        <p:attrNameLst>
                                          <p:attrName>ppt_y</p:attrName>
                                        </p:attrNameLst>
                                      </p:cBhvr>
                                      <p:tavLst>
                                        <p:tav tm="0">
                                          <p:val>
                                            <p:strVal val="ppt_y"/>
                                          </p:val>
                                        </p:tav>
                                        <p:tav tm="100000">
                                          <p:val>
                                            <p:strVal val="1+ppt_h/2"/>
                                          </p:val>
                                        </p:tav>
                                      </p:tavLst>
                                    </p:anim>
                                    <p:set>
                                      <p:cBhvr>
                                        <p:cTn id="444" dur="1" fill="hold">
                                          <p:stCondLst>
                                            <p:cond delay="2999"/>
                                          </p:stCondLst>
                                        </p:cTn>
                                        <p:tgtEl>
                                          <p:spTgt spid="27"/>
                                        </p:tgtEl>
                                        <p:attrNameLst>
                                          <p:attrName>style.visibility</p:attrName>
                                        </p:attrNameLst>
                                      </p:cBhvr>
                                      <p:to>
                                        <p:strVal val="hidden"/>
                                      </p:to>
                                    </p:set>
                                  </p:childTnLst>
                                </p:cTn>
                              </p:par>
                              <p:par>
                                <p:cTn id="445" presetID="2" presetClass="exit" presetSubtype="4" fill="hold" grpId="2" nodeType="withEffect">
                                  <p:stCondLst>
                                    <p:cond delay="0"/>
                                  </p:stCondLst>
                                  <p:childTnLst>
                                    <p:anim calcmode="lin" valueType="num">
                                      <p:cBhvr additive="base">
                                        <p:cTn id="446" dur="3000"/>
                                        <p:tgtEl>
                                          <p:spTgt spid="28"/>
                                        </p:tgtEl>
                                        <p:attrNameLst>
                                          <p:attrName>ppt_x</p:attrName>
                                        </p:attrNameLst>
                                      </p:cBhvr>
                                      <p:tavLst>
                                        <p:tav tm="0">
                                          <p:val>
                                            <p:strVal val="ppt_x"/>
                                          </p:val>
                                        </p:tav>
                                        <p:tav tm="100000">
                                          <p:val>
                                            <p:strVal val="ppt_x"/>
                                          </p:val>
                                        </p:tav>
                                      </p:tavLst>
                                    </p:anim>
                                    <p:anim calcmode="lin" valueType="num">
                                      <p:cBhvr additive="base">
                                        <p:cTn id="447" dur="3000"/>
                                        <p:tgtEl>
                                          <p:spTgt spid="28"/>
                                        </p:tgtEl>
                                        <p:attrNameLst>
                                          <p:attrName>ppt_y</p:attrName>
                                        </p:attrNameLst>
                                      </p:cBhvr>
                                      <p:tavLst>
                                        <p:tav tm="0">
                                          <p:val>
                                            <p:strVal val="ppt_y"/>
                                          </p:val>
                                        </p:tav>
                                        <p:tav tm="100000">
                                          <p:val>
                                            <p:strVal val="1+ppt_h/2"/>
                                          </p:val>
                                        </p:tav>
                                      </p:tavLst>
                                    </p:anim>
                                    <p:set>
                                      <p:cBhvr>
                                        <p:cTn id="448" dur="1" fill="hold">
                                          <p:stCondLst>
                                            <p:cond delay="2999"/>
                                          </p:stCondLst>
                                        </p:cTn>
                                        <p:tgtEl>
                                          <p:spTgt spid="28"/>
                                        </p:tgtEl>
                                        <p:attrNameLst>
                                          <p:attrName>style.visibility</p:attrName>
                                        </p:attrNameLst>
                                      </p:cBhvr>
                                      <p:to>
                                        <p:strVal val="hidden"/>
                                      </p:to>
                                    </p:set>
                                  </p:childTnLst>
                                </p:cTn>
                              </p:par>
                              <p:par>
                                <p:cTn id="449" presetID="2" presetClass="exit" presetSubtype="4" fill="hold" grpId="2" nodeType="withEffect">
                                  <p:stCondLst>
                                    <p:cond delay="0"/>
                                  </p:stCondLst>
                                  <p:childTnLst>
                                    <p:anim calcmode="lin" valueType="num">
                                      <p:cBhvr additive="base">
                                        <p:cTn id="450" dur="3000"/>
                                        <p:tgtEl>
                                          <p:spTgt spid="29"/>
                                        </p:tgtEl>
                                        <p:attrNameLst>
                                          <p:attrName>ppt_x</p:attrName>
                                        </p:attrNameLst>
                                      </p:cBhvr>
                                      <p:tavLst>
                                        <p:tav tm="0">
                                          <p:val>
                                            <p:strVal val="ppt_x"/>
                                          </p:val>
                                        </p:tav>
                                        <p:tav tm="100000">
                                          <p:val>
                                            <p:strVal val="ppt_x"/>
                                          </p:val>
                                        </p:tav>
                                      </p:tavLst>
                                    </p:anim>
                                    <p:anim calcmode="lin" valueType="num">
                                      <p:cBhvr additive="base">
                                        <p:cTn id="451" dur="3000"/>
                                        <p:tgtEl>
                                          <p:spTgt spid="29"/>
                                        </p:tgtEl>
                                        <p:attrNameLst>
                                          <p:attrName>ppt_y</p:attrName>
                                        </p:attrNameLst>
                                      </p:cBhvr>
                                      <p:tavLst>
                                        <p:tav tm="0">
                                          <p:val>
                                            <p:strVal val="ppt_y"/>
                                          </p:val>
                                        </p:tav>
                                        <p:tav tm="100000">
                                          <p:val>
                                            <p:strVal val="1+ppt_h/2"/>
                                          </p:val>
                                        </p:tav>
                                      </p:tavLst>
                                    </p:anim>
                                    <p:set>
                                      <p:cBhvr>
                                        <p:cTn id="452" dur="1" fill="hold">
                                          <p:stCondLst>
                                            <p:cond delay="2999"/>
                                          </p:stCondLst>
                                        </p:cTn>
                                        <p:tgtEl>
                                          <p:spTgt spid="29"/>
                                        </p:tgtEl>
                                        <p:attrNameLst>
                                          <p:attrName>style.visibility</p:attrName>
                                        </p:attrNameLst>
                                      </p:cBhvr>
                                      <p:to>
                                        <p:strVal val="hidden"/>
                                      </p:to>
                                    </p:set>
                                  </p:childTnLst>
                                </p:cTn>
                              </p:par>
                              <p:par>
                                <p:cTn id="453" presetID="2" presetClass="exit" presetSubtype="4" fill="hold" grpId="2" nodeType="withEffect">
                                  <p:stCondLst>
                                    <p:cond delay="0"/>
                                  </p:stCondLst>
                                  <p:childTnLst>
                                    <p:anim calcmode="lin" valueType="num">
                                      <p:cBhvr additive="base">
                                        <p:cTn id="454" dur="3000"/>
                                        <p:tgtEl>
                                          <p:spTgt spid="30"/>
                                        </p:tgtEl>
                                        <p:attrNameLst>
                                          <p:attrName>ppt_x</p:attrName>
                                        </p:attrNameLst>
                                      </p:cBhvr>
                                      <p:tavLst>
                                        <p:tav tm="0">
                                          <p:val>
                                            <p:strVal val="ppt_x"/>
                                          </p:val>
                                        </p:tav>
                                        <p:tav tm="100000">
                                          <p:val>
                                            <p:strVal val="ppt_x"/>
                                          </p:val>
                                        </p:tav>
                                      </p:tavLst>
                                    </p:anim>
                                    <p:anim calcmode="lin" valueType="num">
                                      <p:cBhvr additive="base">
                                        <p:cTn id="455" dur="3000"/>
                                        <p:tgtEl>
                                          <p:spTgt spid="30"/>
                                        </p:tgtEl>
                                        <p:attrNameLst>
                                          <p:attrName>ppt_y</p:attrName>
                                        </p:attrNameLst>
                                      </p:cBhvr>
                                      <p:tavLst>
                                        <p:tav tm="0">
                                          <p:val>
                                            <p:strVal val="ppt_y"/>
                                          </p:val>
                                        </p:tav>
                                        <p:tav tm="100000">
                                          <p:val>
                                            <p:strVal val="1+ppt_h/2"/>
                                          </p:val>
                                        </p:tav>
                                      </p:tavLst>
                                    </p:anim>
                                    <p:set>
                                      <p:cBhvr>
                                        <p:cTn id="456" dur="1" fill="hold">
                                          <p:stCondLst>
                                            <p:cond delay="2999"/>
                                          </p:stCondLst>
                                        </p:cTn>
                                        <p:tgtEl>
                                          <p:spTgt spid="30"/>
                                        </p:tgtEl>
                                        <p:attrNameLst>
                                          <p:attrName>style.visibility</p:attrName>
                                        </p:attrNameLst>
                                      </p:cBhvr>
                                      <p:to>
                                        <p:strVal val="hidden"/>
                                      </p:to>
                                    </p:set>
                                  </p:childTnLst>
                                </p:cTn>
                              </p:par>
                              <p:par>
                                <p:cTn id="457" presetID="2" presetClass="exit" presetSubtype="4" fill="hold" grpId="2" nodeType="withEffect">
                                  <p:stCondLst>
                                    <p:cond delay="0"/>
                                  </p:stCondLst>
                                  <p:childTnLst>
                                    <p:anim calcmode="lin" valueType="num">
                                      <p:cBhvr additive="base">
                                        <p:cTn id="458" dur="3000"/>
                                        <p:tgtEl>
                                          <p:spTgt spid="31"/>
                                        </p:tgtEl>
                                        <p:attrNameLst>
                                          <p:attrName>ppt_x</p:attrName>
                                        </p:attrNameLst>
                                      </p:cBhvr>
                                      <p:tavLst>
                                        <p:tav tm="0">
                                          <p:val>
                                            <p:strVal val="ppt_x"/>
                                          </p:val>
                                        </p:tav>
                                        <p:tav tm="100000">
                                          <p:val>
                                            <p:strVal val="ppt_x"/>
                                          </p:val>
                                        </p:tav>
                                      </p:tavLst>
                                    </p:anim>
                                    <p:anim calcmode="lin" valueType="num">
                                      <p:cBhvr additive="base">
                                        <p:cTn id="459" dur="3000"/>
                                        <p:tgtEl>
                                          <p:spTgt spid="31"/>
                                        </p:tgtEl>
                                        <p:attrNameLst>
                                          <p:attrName>ppt_y</p:attrName>
                                        </p:attrNameLst>
                                      </p:cBhvr>
                                      <p:tavLst>
                                        <p:tav tm="0">
                                          <p:val>
                                            <p:strVal val="ppt_y"/>
                                          </p:val>
                                        </p:tav>
                                        <p:tav tm="100000">
                                          <p:val>
                                            <p:strVal val="1+ppt_h/2"/>
                                          </p:val>
                                        </p:tav>
                                      </p:tavLst>
                                    </p:anim>
                                    <p:set>
                                      <p:cBhvr>
                                        <p:cTn id="460" dur="1" fill="hold">
                                          <p:stCondLst>
                                            <p:cond delay="2999"/>
                                          </p:stCondLst>
                                        </p:cTn>
                                        <p:tgtEl>
                                          <p:spTgt spid="31"/>
                                        </p:tgtEl>
                                        <p:attrNameLst>
                                          <p:attrName>style.visibility</p:attrName>
                                        </p:attrNameLst>
                                      </p:cBhvr>
                                      <p:to>
                                        <p:strVal val="hidden"/>
                                      </p:to>
                                    </p:set>
                                  </p:childTnLst>
                                </p:cTn>
                              </p:par>
                              <p:par>
                                <p:cTn id="461" presetID="2" presetClass="exit" presetSubtype="4" fill="hold" grpId="2" nodeType="withEffect">
                                  <p:stCondLst>
                                    <p:cond delay="0"/>
                                  </p:stCondLst>
                                  <p:childTnLst>
                                    <p:anim calcmode="lin" valueType="num">
                                      <p:cBhvr additive="base">
                                        <p:cTn id="462" dur="3000"/>
                                        <p:tgtEl>
                                          <p:spTgt spid="32"/>
                                        </p:tgtEl>
                                        <p:attrNameLst>
                                          <p:attrName>ppt_x</p:attrName>
                                        </p:attrNameLst>
                                      </p:cBhvr>
                                      <p:tavLst>
                                        <p:tav tm="0">
                                          <p:val>
                                            <p:strVal val="ppt_x"/>
                                          </p:val>
                                        </p:tav>
                                        <p:tav tm="100000">
                                          <p:val>
                                            <p:strVal val="ppt_x"/>
                                          </p:val>
                                        </p:tav>
                                      </p:tavLst>
                                    </p:anim>
                                    <p:anim calcmode="lin" valueType="num">
                                      <p:cBhvr additive="base">
                                        <p:cTn id="463" dur="3000"/>
                                        <p:tgtEl>
                                          <p:spTgt spid="32"/>
                                        </p:tgtEl>
                                        <p:attrNameLst>
                                          <p:attrName>ppt_y</p:attrName>
                                        </p:attrNameLst>
                                      </p:cBhvr>
                                      <p:tavLst>
                                        <p:tav tm="0">
                                          <p:val>
                                            <p:strVal val="ppt_y"/>
                                          </p:val>
                                        </p:tav>
                                        <p:tav tm="100000">
                                          <p:val>
                                            <p:strVal val="1+ppt_h/2"/>
                                          </p:val>
                                        </p:tav>
                                      </p:tavLst>
                                    </p:anim>
                                    <p:set>
                                      <p:cBhvr>
                                        <p:cTn id="464" dur="1" fill="hold">
                                          <p:stCondLst>
                                            <p:cond delay="2999"/>
                                          </p:stCondLst>
                                        </p:cTn>
                                        <p:tgtEl>
                                          <p:spTgt spid="32"/>
                                        </p:tgtEl>
                                        <p:attrNameLst>
                                          <p:attrName>style.visibility</p:attrName>
                                        </p:attrNameLst>
                                      </p:cBhvr>
                                      <p:to>
                                        <p:strVal val="hidden"/>
                                      </p:to>
                                    </p:set>
                                  </p:childTnLst>
                                </p:cTn>
                              </p:par>
                              <p:par>
                                <p:cTn id="465" presetID="2" presetClass="exit" presetSubtype="4" fill="hold" grpId="2" nodeType="withEffect">
                                  <p:stCondLst>
                                    <p:cond delay="0"/>
                                  </p:stCondLst>
                                  <p:childTnLst>
                                    <p:anim calcmode="lin" valueType="num">
                                      <p:cBhvr additive="base">
                                        <p:cTn id="466" dur="3000"/>
                                        <p:tgtEl>
                                          <p:spTgt spid="33"/>
                                        </p:tgtEl>
                                        <p:attrNameLst>
                                          <p:attrName>ppt_x</p:attrName>
                                        </p:attrNameLst>
                                      </p:cBhvr>
                                      <p:tavLst>
                                        <p:tav tm="0">
                                          <p:val>
                                            <p:strVal val="ppt_x"/>
                                          </p:val>
                                        </p:tav>
                                        <p:tav tm="100000">
                                          <p:val>
                                            <p:strVal val="ppt_x"/>
                                          </p:val>
                                        </p:tav>
                                      </p:tavLst>
                                    </p:anim>
                                    <p:anim calcmode="lin" valueType="num">
                                      <p:cBhvr additive="base">
                                        <p:cTn id="467" dur="3000"/>
                                        <p:tgtEl>
                                          <p:spTgt spid="33"/>
                                        </p:tgtEl>
                                        <p:attrNameLst>
                                          <p:attrName>ppt_y</p:attrName>
                                        </p:attrNameLst>
                                      </p:cBhvr>
                                      <p:tavLst>
                                        <p:tav tm="0">
                                          <p:val>
                                            <p:strVal val="ppt_y"/>
                                          </p:val>
                                        </p:tav>
                                        <p:tav tm="100000">
                                          <p:val>
                                            <p:strVal val="1+ppt_h/2"/>
                                          </p:val>
                                        </p:tav>
                                      </p:tavLst>
                                    </p:anim>
                                    <p:set>
                                      <p:cBhvr>
                                        <p:cTn id="468" dur="1" fill="hold">
                                          <p:stCondLst>
                                            <p:cond delay="2999"/>
                                          </p:stCondLst>
                                        </p:cTn>
                                        <p:tgtEl>
                                          <p:spTgt spid="33"/>
                                        </p:tgtEl>
                                        <p:attrNameLst>
                                          <p:attrName>style.visibility</p:attrName>
                                        </p:attrNameLst>
                                      </p:cBhvr>
                                      <p:to>
                                        <p:strVal val="hidden"/>
                                      </p:to>
                                    </p:set>
                                  </p:childTnLst>
                                </p:cTn>
                              </p:par>
                              <p:par>
                                <p:cTn id="469" presetID="2" presetClass="exit" presetSubtype="4" fill="hold" grpId="2" nodeType="withEffect">
                                  <p:stCondLst>
                                    <p:cond delay="0"/>
                                  </p:stCondLst>
                                  <p:childTnLst>
                                    <p:anim calcmode="lin" valueType="num">
                                      <p:cBhvr additive="base">
                                        <p:cTn id="470" dur="3000"/>
                                        <p:tgtEl>
                                          <p:spTgt spid="34"/>
                                        </p:tgtEl>
                                        <p:attrNameLst>
                                          <p:attrName>ppt_x</p:attrName>
                                        </p:attrNameLst>
                                      </p:cBhvr>
                                      <p:tavLst>
                                        <p:tav tm="0">
                                          <p:val>
                                            <p:strVal val="ppt_x"/>
                                          </p:val>
                                        </p:tav>
                                        <p:tav tm="100000">
                                          <p:val>
                                            <p:strVal val="ppt_x"/>
                                          </p:val>
                                        </p:tav>
                                      </p:tavLst>
                                    </p:anim>
                                    <p:anim calcmode="lin" valueType="num">
                                      <p:cBhvr additive="base">
                                        <p:cTn id="471" dur="3000"/>
                                        <p:tgtEl>
                                          <p:spTgt spid="34"/>
                                        </p:tgtEl>
                                        <p:attrNameLst>
                                          <p:attrName>ppt_y</p:attrName>
                                        </p:attrNameLst>
                                      </p:cBhvr>
                                      <p:tavLst>
                                        <p:tav tm="0">
                                          <p:val>
                                            <p:strVal val="ppt_y"/>
                                          </p:val>
                                        </p:tav>
                                        <p:tav tm="100000">
                                          <p:val>
                                            <p:strVal val="1+ppt_h/2"/>
                                          </p:val>
                                        </p:tav>
                                      </p:tavLst>
                                    </p:anim>
                                    <p:set>
                                      <p:cBhvr>
                                        <p:cTn id="472" dur="1" fill="hold">
                                          <p:stCondLst>
                                            <p:cond delay="2999"/>
                                          </p:stCondLst>
                                        </p:cTn>
                                        <p:tgtEl>
                                          <p:spTgt spid="34"/>
                                        </p:tgtEl>
                                        <p:attrNameLst>
                                          <p:attrName>style.visibility</p:attrName>
                                        </p:attrNameLst>
                                      </p:cBhvr>
                                      <p:to>
                                        <p:strVal val="hidden"/>
                                      </p:to>
                                    </p:set>
                                  </p:childTnLst>
                                </p:cTn>
                              </p:par>
                              <p:par>
                                <p:cTn id="473" presetID="2" presetClass="exit" presetSubtype="4" fill="hold" grpId="2" nodeType="withEffect">
                                  <p:stCondLst>
                                    <p:cond delay="0"/>
                                  </p:stCondLst>
                                  <p:childTnLst>
                                    <p:anim calcmode="lin" valueType="num">
                                      <p:cBhvr additive="base">
                                        <p:cTn id="474" dur="3000"/>
                                        <p:tgtEl>
                                          <p:spTgt spid="35"/>
                                        </p:tgtEl>
                                        <p:attrNameLst>
                                          <p:attrName>ppt_x</p:attrName>
                                        </p:attrNameLst>
                                      </p:cBhvr>
                                      <p:tavLst>
                                        <p:tav tm="0">
                                          <p:val>
                                            <p:strVal val="ppt_x"/>
                                          </p:val>
                                        </p:tav>
                                        <p:tav tm="100000">
                                          <p:val>
                                            <p:strVal val="ppt_x"/>
                                          </p:val>
                                        </p:tav>
                                      </p:tavLst>
                                    </p:anim>
                                    <p:anim calcmode="lin" valueType="num">
                                      <p:cBhvr additive="base">
                                        <p:cTn id="475" dur="3000"/>
                                        <p:tgtEl>
                                          <p:spTgt spid="35"/>
                                        </p:tgtEl>
                                        <p:attrNameLst>
                                          <p:attrName>ppt_y</p:attrName>
                                        </p:attrNameLst>
                                      </p:cBhvr>
                                      <p:tavLst>
                                        <p:tav tm="0">
                                          <p:val>
                                            <p:strVal val="ppt_y"/>
                                          </p:val>
                                        </p:tav>
                                        <p:tav tm="100000">
                                          <p:val>
                                            <p:strVal val="1+ppt_h/2"/>
                                          </p:val>
                                        </p:tav>
                                      </p:tavLst>
                                    </p:anim>
                                    <p:set>
                                      <p:cBhvr>
                                        <p:cTn id="476" dur="1" fill="hold">
                                          <p:stCondLst>
                                            <p:cond delay="2999"/>
                                          </p:stCondLst>
                                        </p:cTn>
                                        <p:tgtEl>
                                          <p:spTgt spid="35"/>
                                        </p:tgtEl>
                                        <p:attrNameLst>
                                          <p:attrName>style.visibility</p:attrName>
                                        </p:attrNameLst>
                                      </p:cBhvr>
                                      <p:to>
                                        <p:strVal val="hidden"/>
                                      </p:to>
                                    </p:set>
                                  </p:childTnLst>
                                </p:cTn>
                              </p:par>
                              <p:par>
                                <p:cTn id="477" presetID="2" presetClass="exit" presetSubtype="4" fill="hold" grpId="2" nodeType="withEffect">
                                  <p:stCondLst>
                                    <p:cond delay="0"/>
                                  </p:stCondLst>
                                  <p:childTnLst>
                                    <p:anim calcmode="lin" valueType="num">
                                      <p:cBhvr additive="base">
                                        <p:cTn id="478" dur="3000"/>
                                        <p:tgtEl>
                                          <p:spTgt spid="36"/>
                                        </p:tgtEl>
                                        <p:attrNameLst>
                                          <p:attrName>ppt_x</p:attrName>
                                        </p:attrNameLst>
                                      </p:cBhvr>
                                      <p:tavLst>
                                        <p:tav tm="0">
                                          <p:val>
                                            <p:strVal val="ppt_x"/>
                                          </p:val>
                                        </p:tav>
                                        <p:tav tm="100000">
                                          <p:val>
                                            <p:strVal val="ppt_x"/>
                                          </p:val>
                                        </p:tav>
                                      </p:tavLst>
                                    </p:anim>
                                    <p:anim calcmode="lin" valueType="num">
                                      <p:cBhvr additive="base">
                                        <p:cTn id="479" dur="3000"/>
                                        <p:tgtEl>
                                          <p:spTgt spid="36"/>
                                        </p:tgtEl>
                                        <p:attrNameLst>
                                          <p:attrName>ppt_y</p:attrName>
                                        </p:attrNameLst>
                                      </p:cBhvr>
                                      <p:tavLst>
                                        <p:tav tm="0">
                                          <p:val>
                                            <p:strVal val="ppt_y"/>
                                          </p:val>
                                        </p:tav>
                                        <p:tav tm="100000">
                                          <p:val>
                                            <p:strVal val="1+ppt_h/2"/>
                                          </p:val>
                                        </p:tav>
                                      </p:tavLst>
                                    </p:anim>
                                    <p:set>
                                      <p:cBhvr>
                                        <p:cTn id="480" dur="1" fill="hold">
                                          <p:stCondLst>
                                            <p:cond delay="2999"/>
                                          </p:stCondLst>
                                        </p:cTn>
                                        <p:tgtEl>
                                          <p:spTgt spid="36"/>
                                        </p:tgtEl>
                                        <p:attrNameLst>
                                          <p:attrName>style.visibility</p:attrName>
                                        </p:attrNameLst>
                                      </p:cBhvr>
                                      <p:to>
                                        <p:strVal val="hidden"/>
                                      </p:to>
                                    </p:set>
                                  </p:childTnLst>
                                </p:cTn>
                              </p:par>
                              <p:par>
                                <p:cTn id="481" presetID="2" presetClass="exit" presetSubtype="4" fill="hold" grpId="2" nodeType="withEffect">
                                  <p:stCondLst>
                                    <p:cond delay="0"/>
                                  </p:stCondLst>
                                  <p:childTnLst>
                                    <p:anim calcmode="lin" valueType="num">
                                      <p:cBhvr additive="base">
                                        <p:cTn id="482" dur="3000"/>
                                        <p:tgtEl>
                                          <p:spTgt spid="37"/>
                                        </p:tgtEl>
                                        <p:attrNameLst>
                                          <p:attrName>ppt_x</p:attrName>
                                        </p:attrNameLst>
                                      </p:cBhvr>
                                      <p:tavLst>
                                        <p:tav tm="0">
                                          <p:val>
                                            <p:strVal val="ppt_x"/>
                                          </p:val>
                                        </p:tav>
                                        <p:tav tm="100000">
                                          <p:val>
                                            <p:strVal val="ppt_x"/>
                                          </p:val>
                                        </p:tav>
                                      </p:tavLst>
                                    </p:anim>
                                    <p:anim calcmode="lin" valueType="num">
                                      <p:cBhvr additive="base">
                                        <p:cTn id="483" dur="3000"/>
                                        <p:tgtEl>
                                          <p:spTgt spid="37"/>
                                        </p:tgtEl>
                                        <p:attrNameLst>
                                          <p:attrName>ppt_y</p:attrName>
                                        </p:attrNameLst>
                                      </p:cBhvr>
                                      <p:tavLst>
                                        <p:tav tm="0">
                                          <p:val>
                                            <p:strVal val="ppt_y"/>
                                          </p:val>
                                        </p:tav>
                                        <p:tav tm="100000">
                                          <p:val>
                                            <p:strVal val="1+ppt_h/2"/>
                                          </p:val>
                                        </p:tav>
                                      </p:tavLst>
                                    </p:anim>
                                    <p:set>
                                      <p:cBhvr>
                                        <p:cTn id="484" dur="1" fill="hold">
                                          <p:stCondLst>
                                            <p:cond delay="2999"/>
                                          </p:stCondLst>
                                        </p:cTn>
                                        <p:tgtEl>
                                          <p:spTgt spid="37"/>
                                        </p:tgtEl>
                                        <p:attrNameLst>
                                          <p:attrName>style.visibility</p:attrName>
                                        </p:attrNameLst>
                                      </p:cBhvr>
                                      <p:to>
                                        <p:strVal val="hidden"/>
                                      </p:to>
                                    </p:set>
                                  </p:childTnLst>
                                </p:cTn>
                              </p:par>
                              <p:par>
                                <p:cTn id="485" presetID="2" presetClass="exit" presetSubtype="4" fill="hold" grpId="2" nodeType="withEffect">
                                  <p:stCondLst>
                                    <p:cond delay="0"/>
                                  </p:stCondLst>
                                  <p:childTnLst>
                                    <p:anim calcmode="lin" valueType="num">
                                      <p:cBhvr additive="base">
                                        <p:cTn id="486" dur="3000"/>
                                        <p:tgtEl>
                                          <p:spTgt spid="38"/>
                                        </p:tgtEl>
                                        <p:attrNameLst>
                                          <p:attrName>ppt_x</p:attrName>
                                        </p:attrNameLst>
                                      </p:cBhvr>
                                      <p:tavLst>
                                        <p:tav tm="0">
                                          <p:val>
                                            <p:strVal val="ppt_x"/>
                                          </p:val>
                                        </p:tav>
                                        <p:tav tm="100000">
                                          <p:val>
                                            <p:strVal val="ppt_x"/>
                                          </p:val>
                                        </p:tav>
                                      </p:tavLst>
                                    </p:anim>
                                    <p:anim calcmode="lin" valueType="num">
                                      <p:cBhvr additive="base">
                                        <p:cTn id="487" dur="3000"/>
                                        <p:tgtEl>
                                          <p:spTgt spid="38"/>
                                        </p:tgtEl>
                                        <p:attrNameLst>
                                          <p:attrName>ppt_y</p:attrName>
                                        </p:attrNameLst>
                                      </p:cBhvr>
                                      <p:tavLst>
                                        <p:tav tm="0">
                                          <p:val>
                                            <p:strVal val="ppt_y"/>
                                          </p:val>
                                        </p:tav>
                                        <p:tav tm="100000">
                                          <p:val>
                                            <p:strVal val="1+ppt_h/2"/>
                                          </p:val>
                                        </p:tav>
                                      </p:tavLst>
                                    </p:anim>
                                    <p:set>
                                      <p:cBhvr>
                                        <p:cTn id="488" dur="1" fill="hold">
                                          <p:stCondLst>
                                            <p:cond delay="2999"/>
                                          </p:stCondLst>
                                        </p:cTn>
                                        <p:tgtEl>
                                          <p:spTgt spid="38"/>
                                        </p:tgtEl>
                                        <p:attrNameLst>
                                          <p:attrName>style.visibility</p:attrName>
                                        </p:attrNameLst>
                                      </p:cBhvr>
                                      <p:to>
                                        <p:strVal val="hidden"/>
                                      </p:to>
                                    </p:set>
                                  </p:childTnLst>
                                </p:cTn>
                              </p:par>
                              <p:par>
                                <p:cTn id="489" presetID="2" presetClass="exit" presetSubtype="4" fill="hold" grpId="2" nodeType="withEffect">
                                  <p:stCondLst>
                                    <p:cond delay="0"/>
                                  </p:stCondLst>
                                  <p:childTnLst>
                                    <p:anim calcmode="lin" valueType="num">
                                      <p:cBhvr additive="base">
                                        <p:cTn id="490" dur="3000"/>
                                        <p:tgtEl>
                                          <p:spTgt spid="39"/>
                                        </p:tgtEl>
                                        <p:attrNameLst>
                                          <p:attrName>ppt_x</p:attrName>
                                        </p:attrNameLst>
                                      </p:cBhvr>
                                      <p:tavLst>
                                        <p:tav tm="0">
                                          <p:val>
                                            <p:strVal val="ppt_x"/>
                                          </p:val>
                                        </p:tav>
                                        <p:tav tm="100000">
                                          <p:val>
                                            <p:strVal val="ppt_x"/>
                                          </p:val>
                                        </p:tav>
                                      </p:tavLst>
                                    </p:anim>
                                    <p:anim calcmode="lin" valueType="num">
                                      <p:cBhvr additive="base">
                                        <p:cTn id="491" dur="3000"/>
                                        <p:tgtEl>
                                          <p:spTgt spid="39"/>
                                        </p:tgtEl>
                                        <p:attrNameLst>
                                          <p:attrName>ppt_y</p:attrName>
                                        </p:attrNameLst>
                                      </p:cBhvr>
                                      <p:tavLst>
                                        <p:tav tm="0">
                                          <p:val>
                                            <p:strVal val="ppt_y"/>
                                          </p:val>
                                        </p:tav>
                                        <p:tav tm="100000">
                                          <p:val>
                                            <p:strVal val="1+ppt_h/2"/>
                                          </p:val>
                                        </p:tav>
                                      </p:tavLst>
                                    </p:anim>
                                    <p:set>
                                      <p:cBhvr>
                                        <p:cTn id="492" dur="1" fill="hold">
                                          <p:stCondLst>
                                            <p:cond delay="2999"/>
                                          </p:stCondLst>
                                        </p:cTn>
                                        <p:tgtEl>
                                          <p:spTgt spid="39"/>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3000"/>
                                        <p:tgtEl>
                                          <p:spTgt spid="40"/>
                                        </p:tgtEl>
                                        <p:attrNameLst>
                                          <p:attrName>ppt_x</p:attrName>
                                        </p:attrNameLst>
                                      </p:cBhvr>
                                      <p:tavLst>
                                        <p:tav tm="0">
                                          <p:val>
                                            <p:strVal val="ppt_x"/>
                                          </p:val>
                                        </p:tav>
                                        <p:tav tm="100000">
                                          <p:val>
                                            <p:strVal val="ppt_x"/>
                                          </p:val>
                                        </p:tav>
                                      </p:tavLst>
                                    </p:anim>
                                    <p:anim calcmode="lin" valueType="num">
                                      <p:cBhvr additive="base">
                                        <p:cTn id="495" dur="3000"/>
                                        <p:tgtEl>
                                          <p:spTgt spid="40"/>
                                        </p:tgtEl>
                                        <p:attrNameLst>
                                          <p:attrName>ppt_y</p:attrName>
                                        </p:attrNameLst>
                                      </p:cBhvr>
                                      <p:tavLst>
                                        <p:tav tm="0">
                                          <p:val>
                                            <p:strVal val="ppt_y"/>
                                          </p:val>
                                        </p:tav>
                                        <p:tav tm="100000">
                                          <p:val>
                                            <p:strVal val="1+ppt_h/2"/>
                                          </p:val>
                                        </p:tav>
                                      </p:tavLst>
                                    </p:anim>
                                    <p:set>
                                      <p:cBhvr>
                                        <p:cTn id="496" dur="1" fill="hold">
                                          <p:stCondLst>
                                            <p:cond delay="2999"/>
                                          </p:stCondLst>
                                        </p:cTn>
                                        <p:tgtEl>
                                          <p:spTgt spid="40"/>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3000"/>
                                        <p:tgtEl>
                                          <p:spTgt spid="41"/>
                                        </p:tgtEl>
                                        <p:attrNameLst>
                                          <p:attrName>ppt_x</p:attrName>
                                        </p:attrNameLst>
                                      </p:cBhvr>
                                      <p:tavLst>
                                        <p:tav tm="0">
                                          <p:val>
                                            <p:strVal val="ppt_x"/>
                                          </p:val>
                                        </p:tav>
                                        <p:tav tm="100000">
                                          <p:val>
                                            <p:strVal val="ppt_x"/>
                                          </p:val>
                                        </p:tav>
                                      </p:tavLst>
                                    </p:anim>
                                    <p:anim calcmode="lin" valueType="num">
                                      <p:cBhvr additive="base">
                                        <p:cTn id="499" dur="3000"/>
                                        <p:tgtEl>
                                          <p:spTgt spid="41"/>
                                        </p:tgtEl>
                                        <p:attrNameLst>
                                          <p:attrName>ppt_y</p:attrName>
                                        </p:attrNameLst>
                                      </p:cBhvr>
                                      <p:tavLst>
                                        <p:tav tm="0">
                                          <p:val>
                                            <p:strVal val="ppt_y"/>
                                          </p:val>
                                        </p:tav>
                                        <p:tav tm="100000">
                                          <p:val>
                                            <p:strVal val="1+ppt_h/2"/>
                                          </p:val>
                                        </p:tav>
                                      </p:tavLst>
                                    </p:anim>
                                    <p:set>
                                      <p:cBhvr>
                                        <p:cTn id="500" dur="1" fill="hold">
                                          <p:stCondLst>
                                            <p:cond delay="2999"/>
                                          </p:stCondLst>
                                        </p:cTn>
                                        <p:tgtEl>
                                          <p:spTgt spid="41"/>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3000"/>
                                        <p:tgtEl>
                                          <p:spTgt spid="42"/>
                                        </p:tgtEl>
                                        <p:attrNameLst>
                                          <p:attrName>ppt_x</p:attrName>
                                        </p:attrNameLst>
                                      </p:cBhvr>
                                      <p:tavLst>
                                        <p:tav tm="0">
                                          <p:val>
                                            <p:strVal val="ppt_x"/>
                                          </p:val>
                                        </p:tav>
                                        <p:tav tm="100000">
                                          <p:val>
                                            <p:strVal val="ppt_x"/>
                                          </p:val>
                                        </p:tav>
                                      </p:tavLst>
                                    </p:anim>
                                    <p:anim calcmode="lin" valueType="num">
                                      <p:cBhvr additive="base">
                                        <p:cTn id="503" dur="3000"/>
                                        <p:tgtEl>
                                          <p:spTgt spid="42"/>
                                        </p:tgtEl>
                                        <p:attrNameLst>
                                          <p:attrName>ppt_y</p:attrName>
                                        </p:attrNameLst>
                                      </p:cBhvr>
                                      <p:tavLst>
                                        <p:tav tm="0">
                                          <p:val>
                                            <p:strVal val="ppt_y"/>
                                          </p:val>
                                        </p:tav>
                                        <p:tav tm="100000">
                                          <p:val>
                                            <p:strVal val="1+ppt_h/2"/>
                                          </p:val>
                                        </p:tav>
                                      </p:tavLst>
                                    </p:anim>
                                    <p:set>
                                      <p:cBhvr>
                                        <p:cTn id="504" dur="1" fill="hold">
                                          <p:stCondLst>
                                            <p:cond delay="2999"/>
                                          </p:stCondLst>
                                        </p:cTn>
                                        <p:tgtEl>
                                          <p:spTgt spid="42"/>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3000"/>
                                        <p:tgtEl>
                                          <p:spTgt spid="43"/>
                                        </p:tgtEl>
                                        <p:attrNameLst>
                                          <p:attrName>ppt_x</p:attrName>
                                        </p:attrNameLst>
                                      </p:cBhvr>
                                      <p:tavLst>
                                        <p:tav tm="0">
                                          <p:val>
                                            <p:strVal val="ppt_x"/>
                                          </p:val>
                                        </p:tav>
                                        <p:tav tm="100000">
                                          <p:val>
                                            <p:strVal val="ppt_x"/>
                                          </p:val>
                                        </p:tav>
                                      </p:tavLst>
                                    </p:anim>
                                    <p:anim calcmode="lin" valueType="num">
                                      <p:cBhvr additive="base">
                                        <p:cTn id="507" dur="3000"/>
                                        <p:tgtEl>
                                          <p:spTgt spid="43"/>
                                        </p:tgtEl>
                                        <p:attrNameLst>
                                          <p:attrName>ppt_y</p:attrName>
                                        </p:attrNameLst>
                                      </p:cBhvr>
                                      <p:tavLst>
                                        <p:tav tm="0">
                                          <p:val>
                                            <p:strVal val="ppt_y"/>
                                          </p:val>
                                        </p:tav>
                                        <p:tav tm="100000">
                                          <p:val>
                                            <p:strVal val="1+ppt_h/2"/>
                                          </p:val>
                                        </p:tav>
                                      </p:tavLst>
                                    </p:anim>
                                    <p:set>
                                      <p:cBhvr>
                                        <p:cTn id="508" dur="1" fill="hold">
                                          <p:stCondLst>
                                            <p:cond delay="2999"/>
                                          </p:stCondLst>
                                        </p:cTn>
                                        <p:tgtEl>
                                          <p:spTgt spid="43"/>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3000"/>
                                        <p:tgtEl>
                                          <p:spTgt spid="44"/>
                                        </p:tgtEl>
                                        <p:attrNameLst>
                                          <p:attrName>ppt_x</p:attrName>
                                        </p:attrNameLst>
                                      </p:cBhvr>
                                      <p:tavLst>
                                        <p:tav tm="0">
                                          <p:val>
                                            <p:strVal val="ppt_x"/>
                                          </p:val>
                                        </p:tav>
                                        <p:tav tm="100000">
                                          <p:val>
                                            <p:strVal val="ppt_x"/>
                                          </p:val>
                                        </p:tav>
                                      </p:tavLst>
                                    </p:anim>
                                    <p:anim calcmode="lin" valueType="num">
                                      <p:cBhvr additive="base">
                                        <p:cTn id="511" dur="3000"/>
                                        <p:tgtEl>
                                          <p:spTgt spid="44"/>
                                        </p:tgtEl>
                                        <p:attrNameLst>
                                          <p:attrName>ppt_y</p:attrName>
                                        </p:attrNameLst>
                                      </p:cBhvr>
                                      <p:tavLst>
                                        <p:tav tm="0">
                                          <p:val>
                                            <p:strVal val="ppt_y"/>
                                          </p:val>
                                        </p:tav>
                                        <p:tav tm="100000">
                                          <p:val>
                                            <p:strVal val="1+ppt_h/2"/>
                                          </p:val>
                                        </p:tav>
                                      </p:tavLst>
                                    </p:anim>
                                    <p:set>
                                      <p:cBhvr>
                                        <p:cTn id="512" dur="1" fill="hold">
                                          <p:stCondLst>
                                            <p:cond delay="2999"/>
                                          </p:stCondLst>
                                        </p:cTn>
                                        <p:tgtEl>
                                          <p:spTgt spid="44"/>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3000"/>
                                        <p:tgtEl>
                                          <p:spTgt spid="45"/>
                                        </p:tgtEl>
                                        <p:attrNameLst>
                                          <p:attrName>ppt_x</p:attrName>
                                        </p:attrNameLst>
                                      </p:cBhvr>
                                      <p:tavLst>
                                        <p:tav tm="0">
                                          <p:val>
                                            <p:strVal val="ppt_x"/>
                                          </p:val>
                                        </p:tav>
                                        <p:tav tm="100000">
                                          <p:val>
                                            <p:strVal val="ppt_x"/>
                                          </p:val>
                                        </p:tav>
                                      </p:tavLst>
                                    </p:anim>
                                    <p:anim calcmode="lin" valueType="num">
                                      <p:cBhvr additive="base">
                                        <p:cTn id="515" dur="3000"/>
                                        <p:tgtEl>
                                          <p:spTgt spid="45"/>
                                        </p:tgtEl>
                                        <p:attrNameLst>
                                          <p:attrName>ppt_y</p:attrName>
                                        </p:attrNameLst>
                                      </p:cBhvr>
                                      <p:tavLst>
                                        <p:tav tm="0">
                                          <p:val>
                                            <p:strVal val="ppt_y"/>
                                          </p:val>
                                        </p:tav>
                                        <p:tav tm="100000">
                                          <p:val>
                                            <p:strVal val="1+ppt_h/2"/>
                                          </p:val>
                                        </p:tav>
                                      </p:tavLst>
                                    </p:anim>
                                    <p:set>
                                      <p:cBhvr>
                                        <p:cTn id="516" dur="1" fill="hold">
                                          <p:stCondLst>
                                            <p:cond delay="2999"/>
                                          </p:stCondLst>
                                        </p:cTn>
                                        <p:tgtEl>
                                          <p:spTgt spid="45"/>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3000"/>
                                        <p:tgtEl>
                                          <p:spTgt spid="46"/>
                                        </p:tgtEl>
                                        <p:attrNameLst>
                                          <p:attrName>ppt_x</p:attrName>
                                        </p:attrNameLst>
                                      </p:cBhvr>
                                      <p:tavLst>
                                        <p:tav tm="0">
                                          <p:val>
                                            <p:strVal val="ppt_x"/>
                                          </p:val>
                                        </p:tav>
                                        <p:tav tm="100000">
                                          <p:val>
                                            <p:strVal val="ppt_x"/>
                                          </p:val>
                                        </p:tav>
                                      </p:tavLst>
                                    </p:anim>
                                    <p:anim calcmode="lin" valueType="num">
                                      <p:cBhvr additive="base">
                                        <p:cTn id="519" dur="3000"/>
                                        <p:tgtEl>
                                          <p:spTgt spid="46"/>
                                        </p:tgtEl>
                                        <p:attrNameLst>
                                          <p:attrName>ppt_y</p:attrName>
                                        </p:attrNameLst>
                                      </p:cBhvr>
                                      <p:tavLst>
                                        <p:tav tm="0">
                                          <p:val>
                                            <p:strVal val="ppt_y"/>
                                          </p:val>
                                        </p:tav>
                                        <p:tav tm="100000">
                                          <p:val>
                                            <p:strVal val="1+ppt_h/2"/>
                                          </p:val>
                                        </p:tav>
                                      </p:tavLst>
                                    </p:anim>
                                    <p:set>
                                      <p:cBhvr>
                                        <p:cTn id="520" dur="1" fill="hold">
                                          <p:stCondLst>
                                            <p:cond delay="2999"/>
                                          </p:stCondLst>
                                        </p:cTn>
                                        <p:tgtEl>
                                          <p:spTgt spid="46"/>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3000"/>
                                        <p:tgtEl>
                                          <p:spTgt spid="47"/>
                                        </p:tgtEl>
                                        <p:attrNameLst>
                                          <p:attrName>ppt_x</p:attrName>
                                        </p:attrNameLst>
                                      </p:cBhvr>
                                      <p:tavLst>
                                        <p:tav tm="0">
                                          <p:val>
                                            <p:strVal val="ppt_x"/>
                                          </p:val>
                                        </p:tav>
                                        <p:tav tm="100000">
                                          <p:val>
                                            <p:strVal val="ppt_x"/>
                                          </p:val>
                                        </p:tav>
                                      </p:tavLst>
                                    </p:anim>
                                    <p:anim calcmode="lin" valueType="num">
                                      <p:cBhvr additive="base">
                                        <p:cTn id="523" dur="3000"/>
                                        <p:tgtEl>
                                          <p:spTgt spid="47"/>
                                        </p:tgtEl>
                                        <p:attrNameLst>
                                          <p:attrName>ppt_y</p:attrName>
                                        </p:attrNameLst>
                                      </p:cBhvr>
                                      <p:tavLst>
                                        <p:tav tm="0">
                                          <p:val>
                                            <p:strVal val="ppt_y"/>
                                          </p:val>
                                        </p:tav>
                                        <p:tav tm="100000">
                                          <p:val>
                                            <p:strVal val="1+ppt_h/2"/>
                                          </p:val>
                                        </p:tav>
                                      </p:tavLst>
                                    </p:anim>
                                    <p:set>
                                      <p:cBhvr>
                                        <p:cTn id="524" dur="1" fill="hold">
                                          <p:stCondLst>
                                            <p:cond delay="2999"/>
                                          </p:stCondLst>
                                        </p:cTn>
                                        <p:tgtEl>
                                          <p:spTgt spid="47"/>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3000"/>
                                        <p:tgtEl>
                                          <p:spTgt spid="48"/>
                                        </p:tgtEl>
                                        <p:attrNameLst>
                                          <p:attrName>ppt_x</p:attrName>
                                        </p:attrNameLst>
                                      </p:cBhvr>
                                      <p:tavLst>
                                        <p:tav tm="0">
                                          <p:val>
                                            <p:strVal val="ppt_x"/>
                                          </p:val>
                                        </p:tav>
                                        <p:tav tm="100000">
                                          <p:val>
                                            <p:strVal val="ppt_x"/>
                                          </p:val>
                                        </p:tav>
                                      </p:tavLst>
                                    </p:anim>
                                    <p:anim calcmode="lin" valueType="num">
                                      <p:cBhvr additive="base">
                                        <p:cTn id="527" dur="3000"/>
                                        <p:tgtEl>
                                          <p:spTgt spid="48"/>
                                        </p:tgtEl>
                                        <p:attrNameLst>
                                          <p:attrName>ppt_y</p:attrName>
                                        </p:attrNameLst>
                                      </p:cBhvr>
                                      <p:tavLst>
                                        <p:tav tm="0">
                                          <p:val>
                                            <p:strVal val="ppt_y"/>
                                          </p:val>
                                        </p:tav>
                                        <p:tav tm="100000">
                                          <p:val>
                                            <p:strVal val="1+ppt_h/2"/>
                                          </p:val>
                                        </p:tav>
                                      </p:tavLst>
                                    </p:anim>
                                    <p:set>
                                      <p:cBhvr>
                                        <p:cTn id="528" dur="1" fill="hold">
                                          <p:stCondLst>
                                            <p:cond delay="2999"/>
                                          </p:stCondLst>
                                        </p:cTn>
                                        <p:tgtEl>
                                          <p:spTgt spid="48"/>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3000"/>
                                        <p:tgtEl>
                                          <p:spTgt spid="49"/>
                                        </p:tgtEl>
                                        <p:attrNameLst>
                                          <p:attrName>ppt_x</p:attrName>
                                        </p:attrNameLst>
                                      </p:cBhvr>
                                      <p:tavLst>
                                        <p:tav tm="0">
                                          <p:val>
                                            <p:strVal val="ppt_x"/>
                                          </p:val>
                                        </p:tav>
                                        <p:tav tm="100000">
                                          <p:val>
                                            <p:strVal val="ppt_x"/>
                                          </p:val>
                                        </p:tav>
                                      </p:tavLst>
                                    </p:anim>
                                    <p:anim calcmode="lin" valueType="num">
                                      <p:cBhvr additive="base">
                                        <p:cTn id="531" dur="3000"/>
                                        <p:tgtEl>
                                          <p:spTgt spid="49"/>
                                        </p:tgtEl>
                                        <p:attrNameLst>
                                          <p:attrName>ppt_y</p:attrName>
                                        </p:attrNameLst>
                                      </p:cBhvr>
                                      <p:tavLst>
                                        <p:tav tm="0">
                                          <p:val>
                                            <p:strVal val="ppt_y"/>
                                          </p:val>
                                        </p:tav>
                                        <p:tav tm="100000">
                                          <p:val>
                                            <p:strVal val="1+ppt_h/2"/>
                                          </p:val>
                                        </p:tav>
                                      </p:tavLst>
                                    </p:anim>
                                    <p:set>
                                      <p:cBhvr>
                                        <p:cTn id="532" dur="1" fill="hold">
                                          <p:stCondLst>
                                            <p:cond delay="2999"/>
                                          </p:stCondLst>
                                        </p:cTn>
                                        <p:tgtEl>
                                          <p:spTgt spid="49"/>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3000"/>
                                        <p:tgtEl>
                                          <p:spTgt spid="50"/>
                                        </p:tgtEl>
                                        <p:attrNameLst>
                                          <p:attrName>ppt_x</p:attrName>
                                        </p:attrNameLst>
                                      </p:cBhvr>
                                      <p:tavLst>
                                        <p:tav tm="0">
                                          <p:val>
                                            <p:strVal val="ppt_x"/>
                                          </p:val>
                                        </p:tav>
                                        <p:tav tm="100000">
                                          <p:val>
                                            <p:strVal val="ppt_x"/>
                                          </p:val>
                                        </p:tav>
                                      </p:tavLst>
                                    </p:anim>
                                    <p:anim calcmode="lin" valueType="num">
                                      <p:cBhvr additive="base">
                                        <p:cTn id="535" dur="3000"/>
                                        <p:tgtEl>
                                          <p:spTgt spid="50"/>
                                        </p:tgtEl>
                                        <p:attrNameLst>
                                          <p:attrName>ppt_y</p:attrName>
                                        </p:attrNameLst>
                                      </p:cBhvr>
                                      <p:tavLst>
                                        <p:tav tm="0">
                                          <p:val>
                                            <p:strVal val="ppt_y"/>
                                          </p:val>
                                        </p:tav>
                                        <p:tav tm="100000">
                                          <p:val>
                                            <p:strVal val="1+ppt_h/2"/>
                                          </p:val>
                                        </p:tav>
                                      </p:tavLst>
                                    </p:anim>
                                    <p:set>
                                      <p:cBhvr>
                                        <p:cTn id="536" dur="1" fill="hold">
                                          <p:stCondLst>
                                            <p:cond delay="2999"/>
                                          </p:stCondLst>
                                        </p:cTn>
                                        <p:tgtEl>
                                          <p:spTgt spid="50"/>
                                        </p:tgtEl>
                                        <p:attrNameLst>
                                          <p:attrName>style.visibility</p:attrName>
                                        </p:attrNameLst>
                                      </p:cBhvr>
                                      <p:to>
                                        <p:strVal val="hidden"/>
                                      </p:to>
                                    </p:set>
                                  </p:childTnLst>
                                </p:cTn>
                              </p:par>
                              <p:par>
                                <p:cTn id="537" presetID="19" presetClass="exit" presetSubtype="5" fill="hold" grpId="3" nodeType="withEffect">
                                  <p:stCondLst>
                                    <p:cond delay="0"/>
                                  </p:stCondLst>
                                  <p:childTnLst>
                                    <p:anim calcmode="lin" valueType="num">
                                      <p:cBhvr>
                                        <p:cTn id="538" dur="3000"/>
                                        <p:tgtEl>
                                          <p:spTgt spid="3"/>
                                        </p:tgtEl>
                                        <p:attrNameLst>
                                          <p:attrName>ppt_w</p:attrName>
                                        </p:attrNameLst>
                                      </p:cBhvr>
                                      <p:tavLst>
                                        <p:tav tm="0">
                                          <p:val>
                                            <p:strVal val="ppt_w"/>
                                          </p:val>
                                        </p:tav>
                                        <p:tav tm="100000">
                                          <p:val>
                                            <p:strVal val="ppt_w"/>
                                          </p:val>
                                        </p:tav>
                                      </p:tavLst>
                                    </p:anim>
                                    <p:anim calcmode="lin" valueType="num">
                                      <p:cBhvr>
                                        <p:cTn id="539"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0" dur="1" fill="hold">
                                          <p:stCondLst>
                                            <p:cond delay="2999"/>
                                          </p:stCondLst>
                                        </p:cTn>
                                        <p:tgtEl>
                                          <p:spTgt spid="3"/>
                                        </p:tgtEl>
                                        <p:attrNameLst>
                                          <p:attrName>style.visibility</p:attrName>
                                        </p:attrNameLst>
                                      </p:cBhvr>
                                      <p:to>
                                        <p:strVal val="hidden"/>
                                      </p:to>
                                    </p:set>
                                  </p:childTnLst>
                                </p:cTn>
                              </p:par>
                              <p:par>
                                <p:cTn id="541" presetID="19" presetClass="exit" presetSubtype="5" fill="hold" grpId="3" nodeType="withEffect">
                                  <p:stCondLst>
                                    <p:cond delay="0"/>
                                  </p:stCondLst>
                                  <p:childTnLst>
                                    <p:anim calcmode="lin" valueType="num">
                                      <p:cBhvr>
                                        <p:cTn id="542" dur="3000"/>
                                        <p:tgtEl>
                                          <p:spTgt spid="4"/>
                                        </p:tgtEl>
                                        <p:attrNameLst>
                                          <p:attrName>ppt_w</p:attrName>
                                        </p:attrNameLst>
                                      </p:cBhvr>
                                      <p:tavLst>
                                        <p:tav tm="0">
                                          <p:val>
                                            <p:strVal val="ppt_w"/>
                                          </p:val>
                                        </p:tav>
                                        <p:tav tm="100000">
                                          <p:val>
                                            <p:strVal val="ppt_w"/>
                                          </p:val>
                                        </p:tav>
                                      </p:tavLst>
                                    </p:anim>
                                    <p:anim calcmode="lin" valueType="num">
                                      <p:cBhvr>
                                        <p:cTn id="543"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4" dur="1" fill="hold">
                                          <p:stCondLst>
                                            <p:cond delay="2999"/>
                                          </p:stCondLst>
                                        </p:cTn>
                                        <p:tgtEl>
                                          <p:spTgt spid="4"/>
                                        </p:tgtEl>
                                        <p:attrNameLst>
                                          <p:attrName>style.visibility</p:attrName>
                                        </p:attrNameLst>
                                      </p:cBhvr>
                                      <p:to>
                                        <p:strVal val="hidden"/>
                                      </p:to>
                                    </p:set>
                                  </p:childTnLst>
                                </p:cTn>
                              </p:par>
                              <p:par>
                                <p:cTn id="545" presetID="19" presetClass="exit" presetSubtype="5" fill="hold" grpId="3" nodeType="withEffect">
                                  <p:stCondLst>
                                    <p:cond delay="0"/>
                                  </p:stCondLst>
                                  <p:childTnLst>
                                    <p:anim calcmode="lin" valueType="num">
                                      <p:cBhvr>
                                        <p:cTn id="546" dur="3000"/>
                                        <p:tgtEl>
                                          <p:spTgt spid="5"/>
                                        </p:tgtEl>
                                        <p:attrNameLst>
                                          <p:attrName>ppt_w</p:attrName>
                                        </p:attrNameLst>
                                      </p:cBhvr>
                                      <p:tavLst>
                                        <p:tav tm="0">
                                          <p:val>
                                            <p:strVal val="ppt_w"/>
                                          </p:val>
                                        </p:tav>
                                        <p:tav tm="100000">
                                          <p:val>
                                            <p:strVal val="ppt_w"/>
                                          </p:val>
                                        </p:tav>
                                      </p:tavLst>
                                    </p:anim>
                                    <p:anim calcmode="lin" valueType="num">
                                      <p:cBhvr>
                                        <p:cTn id="54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8" dur="1" fill="hold">
                                          <p:stCondLst>
                                            <p:cond delay="2999"/>
                                          </p:stCondLst>
                                        </p:cTn>
                                        <p:tgtEl>
                                          <p:spTgt spid="5"/>
                                        </p:tgtEl>
                                        <p:attrNameLst>
                                          <p:attrName>style.visibility</p:attrName>
                                        </p:attrNameLst>
                                      </p:cBhvr>
                                      <p:to>
                                        <p:strVal val="hidden"/>
                                      </p:to>
                                    </p:set>
                                  </p:childTnLst>
                                </p:cTn>
                              </p:par>
                              <p:par>
                                <p:cTn id="549" presetID="19" presetClass="exit" presetSubtype="5" fill="hold" grpId="3" nodeType="withEffect">
                                  <p:stCondLst>
                                    <p:cond delay="0"/>
                                  </p:stCondLst>
                                  <p:childTnLst>
                                    <p:anim calcmode="lin" valueType="num">
                                      <p:cBhvr>
                                        <p:cTn id="550" dur="3000"/>
                                        <p:tgtEl>
                                          <p:spTgt spid="6"/>
                                        </p:tgtEl>
                                        <p:attrNameLst>
                                          <p:attrName>ppt_w</p:attrName>
                                        </p:attrNameLst>
                                      </p:cBhvr>
                                      <p:tavLst>
                                        <p:tav tm="0">
                                          <p:val>
                                            <p:strVal val="ppt_w"/>
                                          </p:val>
                                        </p:tav>
                                        <p:tav tm="100000">
                                          <p:val>
                                            <p:strVal val="ppt_w"/>
                                          </p:val>
                                        </p:tav>
                                      </p:tavLst>
                                    </p:anim>
                                    <p:anim calcmode="lin" valueType="num">
                                      <p:cBhvr>
                                        <p:cTn id="551"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2" dur="1" fill="hold">
                                          <p:stCondLst>
                                            <p:cond delay="2999"/>
                                          </p:stCondLst>
                                        </p:cTn>
                                        <p:tgtEl>
                                          <p:spTgt spid="6"/>
                                        </p:tgtEl>
                                        <p:attrNameLst>
                                          <p:attrName>style.visibility</p:attrName>
                                        </p:attrNameLst>
                                      </p:cBhvr>
                                      <p:to>
                                        <p:strVal val="hidden"/>
                                      </p:to>
                                    </p:set>
                                  </p:childTnLst>
                                </p:cTn>
                              </p:par>
                              <p:par>
                                <p:cTn id="553" presetID="19" presetClass="exit" presetSubtype="5" fill="hold" grpId="3" nodeType="withEffect">
                                  <p:stCondLst>
                                    <p:cond delay="0"/>
                                  </p:stCondLst>
                                  <p:childTnLst>
                                    <p:anim calcmode="lin" valueType="num">
                                      <p:cBhvr>
                                        <p:cTn id="554" dur="3000"/>
                                        <p:tgtEl>
                                          <p:spTgt spid="7"/>
                                        </p:tgtEl>
                                        <p:attrNameLst>
                                          <p:attrName>ppt_w</p:attrName>
                                        </p:attrNameLst>
                                      </p:cBhvr>
                                      <p:tavLst>
                                        <p:tav tm="0">
                                          <p:val>
                                            <p:strVal val="ppt_w"/>
                                          </p:val>
                                        </p:tav>
                                        <p:tav tm="100000">
                                          <p:val>
                                            <p:strVal val="ppt_w"/>
                                          </p:val>
                                        </p:tav>
                                      </p:tavLst>
                                    </p:anim>
                                    <p:anim calcmode="lin" valueType="num">
                                      <p:cBhvr>
                                        <p:cTn id="555"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6" dur="1" fill="hold">
                                          <p:stCondLst>
                                            <p:cond delay="2999"/>
                                          </p:stCondLst>
                                        </p:cTn>
                                        <p:tgtEl>
                                          <p:spTgt spid="7"/>
                                        </p:tgtEl>
                                        <p:attrNameLst>
                                          <p:attrName>style.visibility</p:attrName>
                                        </p:attrNameLst>
                                      </p:cBhvr>
                                      <p:to>
                                        <p:strVal val="hidden"/>
                                      </p:to>
                                    </p:set>
                                  </p:childTnLst>
                                </p:cTn>
                              </p:par>
                              <p:par>
                                <p:cTn id="557" presetID="19" presetClass="exit" presetSubtype="5" fill="hold" grpId="3" nodeType="withEffect">
                                  <p:stCondLst>
                                    <p:cond delay="0"/>
                                  </p:stCondLst>
                                  <p:childTnLst>
                                    <p:anim calcmode="lin" valueType="num">
                                      <p:cBhvr>
                                        <p:cTn id="558" dur="3000"/>
                                        <p:tgtEl>
                                          <p:spTgt spid="8"/>
                                        </p:tgtEl>
                                        <p:attrNameLst>
                                          <p:attrName>ppt_w</p:attrName>
                                        </p:attrNameLst>
                                      </p:cBhvr>
                                      <p:tavLst>
                                        <p:tav tm="0">
                                          <p:val>
                                            <p:strVal val="ppt_w"/>
                                          </p:val>
                                        </p:tav>
                                        <p:tav tm="100000">
                                          <p:val>
                                            <p:strVal val="ppt_w"/>
                                          </p:val>
                                        </p:tav>
                                      </p:tavLst>
                                    </p:anim>
                                    <p:anim calcmode="lin" valueType="num">
                                      <p:cBhvr>
                                        <p:cTn id="559"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0" dur="1" fill="hold">
                                          <p:stCondLst>
                                            <p:cond delay="2999"/>
                                          </p:stCondLst>
                                        </p:cTn>
                                        <p:tgtEl>
                                          <p:spTgt spid="8"/>
                                        </p:tgtEl>
                                        <p:attrNameLst>
                                          <p:attrName>style.visibility</p:attrName>
                                        </p:attrNameLst>
                                      </p:cBhvr>
                                      <p:to>
                                        <p:strVal val="hidden"/>
                                      </p:to>
                                    </p:set>
                                  </p:childTnLst>
                                </p:cTn>
                              </p:par>
                              <p:par>
                                <p:cTn id="561" presetID="19" presetClass="exit" presetSubtype="5" fill="hold" grpId="3" nodeType="withEffect">
                                  <p:stCondLst>
                                    <p:cond delay="0"/>
                                  </p:stCondLst>
                                  <p:childTnLst>
                                    <p:anim calcmode="lin" valueType="num">
                                      <p:cBhvr>
                                        <p:cTn id="562" dur="3000"/>
                                        <p:tgtEl>
                                          <p:spTgt spid="9"/>
                                        </p:tgtEl>
                                        <p:attrNameLst>
                                          <p:attrName>ppt_w</p:attrName>
                                        </p:attrNameLst>
                                      </p:cBhvr>
                                      <p:tavLst>
                                        <p:tav tm="0">
                                          <p:val>
                                            <p:strVal val="ppt_w"/>
                                          </p:val>
                                        </p:tav>
                                        <p:tav tm="100000">
                                          <p:val>
                                            <p:strVal val="ppt_w"/>
                                          </p:val>
                                        </p:tav>
                                      </p:tavLst>
                                    </p:anim>
                                    <p:anim calcmode="lin" valueType="num">
                                      <p:cBhvr>
                                        <p:cTn id="56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4" dur="1" fill="hold">
                                          <p:stCondLst>
                                            <p:cond delay="2999"/>
                                          </p:stCondLst>
                                        </p:cTn>
                                        <p:tgtEl>
                                          <p:spTgt spid="9"/>
                                        </p:tgtEl>
                                        <p:attrNameLst>
                                          <p:attrName>style.visibility</p:attrName>
                                        </p:attrNameLst>
                                      </p:cBhvr>
                                      <p:to>
                                        <p:strVal val="hidden"/>
                                      </p:to>
                                    </p:set>
                                  </p:childTnLst>
                                </p:cTn>
                              </p:par>
                              <p:par>
                                <p:cTn id="565" presetID="19" presetClass="exit" presetSubtype="5" fill="hold" grpId="3" nodeType="withEffect">
                                  <p:stCondLst>
                                    <p:cond delay="0"/>
                                  </p:stCondLst>
                                  <p:childTnLst>
                                    <p:anim calcmode="lin" valueType="num">
                                      <p:cBhvr>
                                        <p:cTn id="566" dur="3000"/>
                                        <p:tgtEl>
                                          <p:spTgt spid="10"/>
                                        </p:tgtEl>
                                        <p:attrNameLst>
                                          <p:attrName>ppt_w</p:attrName>
                                        </p:attrNameLst>
                                      </p:cBhvr>
                                      <p:tavLst>
                                        <p:tav tm="0">
                                          <p:val>
                                            <p:strVal val="ppt_w"/>
                                          </p:val>
                                        </p:tav>
                                        <p:tav tm="100000">
                                          <p:val>
                                            <p:strVal val="ppt_w"/>
                                          </p:val>
                                        </p:tav>
                                      </p:tavLst>
                                    </p:anim>
                                    <p:anim calcmode="lin" valueType="num">
                                      <p:cBhvr>
                                        <p:cTn id="56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8" dur="1" fill="hold">
                                          <p:stCondLst>
                                            <p:cond delay="2999"/>
                                          </p:stCondLst>
                                        </p:cTn>
                                        <p:tgtEl>
                                          <p:spTgt spid="10"/>
                                        </p:tgtEl>
                                        <p:attrNameLst>
                                          <p:attrName>style.visibility</p:attrName>
                                        </p:attrNameLst>
                                      </p:cBhvr>
                                      <p:to>
                                        <p:strVal val="hidden"/>
                                      </p:to>
                                    </p:set>
                                  </p:childTnLst>
                                </p:cTn>
                              </p:par>
                              <p:par>
                                <p:cTn id="569" presetID="19" presetClass="exit" presetSubtype="5" fill="hold" grpId="3" nodeType="withEffect">
                                  <p:stCondLst>
                                    <p:cond delay="0"/>
                                  </p:stCondLst>
                                  <p:childTnLst>
                                    <p:anim calcmode="lin" valueType="num">
                                      <p:cBhvr>
                                        <p:cTn id="570" dur="3000"/>
                                        <p:tgtEl>
                                          <p:spTgt spid="11"/>
                                        </p:tgtEl>
                                        <p:attrNameLst>
                                          <p:attrName>ppt_w</p:attrName>
                                        </p:attrNameLst>
                                      </p:cBhvr>
                                      <p:tavLst>
                                        <p:tav tm="0">
                                          <p:val>
                                            <p:strVal val="ppt_w"/>
                                          </p:val>
                                        </p:tav>
                                        <p:tav tm="100000">
                                          <p:val>
                                            <p:strVal val="ppt_w"/>
                                          </p:val>
                                        </p:tav>
                                      </p:tavLst>
                                    </p:anim>
                                    <p:anim calcmode="lin" valueType="num">
                                      <p:cBhvr>
                                        <p:cTn id="57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2" dur="1" fill="hold">
                                          <p:stCondLst>
                                            <p:cond delay="2999"/>
                                          </p:stCondLst>
                                        </p:cTn>
                                        <p:tgtEl>
                                          <p:spTgt spid="11"/>
                                        </p:tgtEl>
                                        <p:attrNameLst>
                                          <p:attrName>style.visibility</p:attrName>
                                        </p:attrNameLst>
                                      </p:cBhvr>
                                      <p:to>
                                        <p:strVal val="hidden"/>
                                      </p:to>
                                    </p:set>
                                  </p:childTnLst>
                                </p:cTn>
                              </p:par>
                              <p:par>
                                <p:cTn id="573" presetID="19" presetClass="exit" presetSubtype="5" fill="hold" grpId="3" nodeType="withEffect">
                                  <p:stCondLst>
                                    <p:cond delay="0"/>
                                  </p:stCondLst>
                                  <p:childTnLst>
                                    <p:anim calcmode="lin" valueType="num">
                                      <p:cBhvr>
                                        <p:cTn id="574" dur="3000"/>
                                        <p:tgtEl>
                                          <p:spTgt spid="12"/>
                                        </p:tgtEl>
                                        <p:attrNameLst>
                                          <p:attrName>ppt_w</p:attrName>
                                        </p:attrNameLst>
                                      </p:cBhvr>
                                      <p:tavLst>
                                        <p:tav tm="0">
                                          <p:val>
                                            <p:strVal val="ppt_w"/>
                                          </p:val>
                                        </p:tav>
                                        <p:tav tm="100000">
                                          <p:val>
                                            <p:strVal val="ppt_w"/>
                                          </p:val>
                                        </p:tav>
                                      </p:tavLst>
                                    </p:anim>
                                    <p:anim calcmode="lin" valueType="num">
                                      <p:cBhvr>
                                        <p:cTn id="57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6" dur="1" fill="hold">
                                          <p:stCondLst>
                                            <p:cond delay="2999"/>
                                          </p:stCondLst>
                                        </p:cTn>
                                        <p:tgtEl>
                                          <p:spTgt spid="12"/>
                                        </p:tgtEl>
                                        <p:attrNameLst>
                                          <p:attrName>style.visibility</p:attrName>
                                        </p:attrNameLst>
                                      </p:cBhvr>
                                      <p:to>
                                        <p:strVal val="hidden"/>
                                      </p:to>
                                    </p:set>
                                  </p:childTnLst>
                                </p:cTn>
                              </p:par>
                              <p:par>
                                <p:cTn id="577" presetID="19" presetClass="exit" presetSubtype="5" fill="hold" grpId="3" nodeType="withEffect">
                                  <p:stCondLst>
                                    <p:cond delay="0"/>
                                  </p:stCondLst>
                                  <p:childTnLst>
                                    <p:anim calcmode="lin" valueType="num">
                                      <p:cBhvr>
                                        <p:cTn id="578" dur="3000"/>
                                        <p:tgtEl>
                                          <p:spTgt spid="13"/>
                                        </p:tgtEl>
                                        <p:attrNameLst>
                                          <p:attrName>ppt_w</p:attrName>
                                        </p:attrNameLst>
                                      </p:cBhvr>
                                      <p:tavLst>
                                        <p:tav tm="0">
                                          <p:val>
                                            <p:strVal val="ppt_w"/>
                                          </p:val>
                                        </p:tav>
                                        <p:tav tm="100000">
                                          <p:val>
                                            <p:strVal val="ppt_w"/>
                                          </p:val>
                                        </p:tav>
                                      </p:tavLst>
                                    </p:anim>
                                    <p:anim calcmode="lin" valueType="num">
                                      <p:cBhvr>
                                        <p:cTn id="57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0" dur="1" fill="hold">
                                          <p:stCondLst>
                                            <p:cond delay="2999"/>
                                          </p:stCondLst>
                                        </p:cTn>
                                        <p:tgtEl>
                                          <p:spTgt spid="13"/>
                                        </p:tgtEl>
                                        <p:attrNameLst>
                                          <p:attrName>style.visibility</p:attrName>
                                        </p:attrNameLst>
                                      </p:cBhvr>
                                      <p:to>
                                        <p:strVal val="hidden"/>
                                      </p:to>
                                    </p:set>
                                  </p:childTnLst>
                                </p:cTn>
                              </p:par>
                              <p:par>
                                <p:cTn id="581" presetID="19" presetClass="exit" presetSubtype="5" fill="hold" grpId="3" nodeType="withEffect">
                                  <p:stCondLst>
                                    <p:cond delay="0"/>
                                  </p:stCondLst>
                                  <p:childTnLst>
                                    <p:anim calcmode="lin" valueType="num">
                                      <p:cBhvr>
                                        <p:cTn id="582" dur="3000"/>
                                        <p:tgtEl>
                                          <p:spTgt spid="14"/>
                                        </p:tgtEl>
                                        <p:attrNameLst>
                                          <p:attrName>ppt_w</p:attrName>
                                        </p:attrNameLst>
                                      </p:cBhvr>
                                      <p:tavLst>
                                        <p:tav tm="0">
                                          <p:val>
                                            <p:strVal val="ppt_w"/>
                                          </p:val>
                                        </p:tav>
                                        <p:tav tm="100000">
                                          <p:val>
                                            <p:strVal val="ppt_w"/>
                                          </p:val>
                                        </p:tav>
                                      </p:tavLst>
                                    </p:anim>
                                    <p:anim calcmode="lin" valueType="num">
                                      <p:cBhvr>
                                        <p:cTn id="58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4" dur="1" fill="hold">
                                          <p:stCondLst>
                                            <p:cond delay="2999"/>
                                          </p:stCondLst>
                                        </p:cTn>
                                        <p:tgtEl>
                                          <p:spTgt spid="14"/>
                                        </p:tgtEl>
                                        <p:attrNameLst>
                                          <p:attrName>style.visibility</p:attrName>
                                        </p:attrNameLst>
                                      </p:cBhvr>
                                      <p:to>
                                        <p:strVal val="hidden"/>
                                      </p:to>
                                    </p:set>
                                  </p:childTnLst>
                                </p:cTn>
                              </p:par>
                              <p:par>
                                <p:cTn id="585" presetID="19" presetClass="exit" presetSubtype="5" fill="hold" grpId="3" nodeType="withEffect">
                                  <p:stCondLst>
                                    <p:cond delay="0"/>
                                  </p:stCondLst>
                                  <p:childTnLst>
                                    <p:anim calcmode="lin" valueType="num">
                                      <p:cBhvr>
                                        <p:cTn id="586" dur="3000"/>
                                        <p:tgtEl>
                                          <p:spTgt spid="15"/>
                                        </p:tgtEl>
                                        <p:attrNameLst>
                                          <p:attrName>ppt_w</p:attrName>
                                        </p:attrNameLst>
                                      </p:cBhvr>
                                      <p:tavLst>
                                        <p:tav tm="0">
                                          <p:val>
                                            <p:strVal val="ppt_w"/>
                                          </p:val>
                                        </p:tav>
                                        <p:tav tm="100000">
                                          <p:val>
                                            <p:strVal val="ppt_w"/>
                                          </p:val>
                                        </p:tav>
                                      </p:tavLst>
                                    </p:anim>
                                    <p:anim calcmode="lin" valueType="num">
                                      <p:cBhvr>
                                        <p:cTn id="587"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8" dur="1" fill="hold">
                                          <p:stCondLst>
                                            <p:cond delay="2999"/>
                                          </p:stCondLst>
                                        </p:cTn>
                                        <p:tgtEl>
                                          <p:spTgt spid="15"/>
                                        </p:tgtEl>
                                        <p:attrNameLst>
                                          <p:attrName>style.visibility</p:attrName>
                                        </p:attrNameLst>
                                      </p:cBhvr>
                                      <p:to>
                                        <p:strVal val="hidden"/>
                                      </p:to>
                                    </p:set>
                                  </p:childTnLst>
                                </p:cTn>
                              </p:par>
                              <p:par>
                                <p:cTn id="589" presetID="19" presetClass="exit" presetSubtype="5" fill="hold" grpId="3" nodeType="withEffect">
                                  <p:stCondLst>
                                    <p:cond delay="0"/>
                                  </p:stCondLst>
                                  <p:childTnLst>
                                    <p:anim calcmode="lin" valueType="num">
                                      <p:cBhvr>
                                        <p:cTn id="590" dur="3000"/>
                                        <p:tgtEl>
                                          <p:spTgt spid="16"/>
                                        </p:tgtEl>
                                        <p:attrNameLst>
                                          <p:attrName>ppt_w</p:attrName>
                                        </p:attrNameLst>
                                      </p:cBhvr>
                                      <p:tavLst>
                                        <p:tav tm="0">
                                          <p:val>
                                            <p:strVal val="ppt_w"/>
                                          </p:val>
                                        </p:tav>
                                        <p:tav tm="100000">
                                          <p:val>
                                            <p:strVal val="ppt_w"/>
                                          </p:val>
                                        </p:tav>
                                      </p:tavLst>
                                    </p:anim>
                                    <p:anim calcmode="lin" valueType="num">
                                      <p:cBhvr>
                                        <p:cTn id="591"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2" dur="1" fill="hold">
                                          <p:stCondLst>
                                            <p:cond delay="2999"/>
                                          </p:stCondLst>
                                        </p:cTn>
                                        <p:tgtEl>
                                          <p:spTgt spid="16"/>
                                        </p:tgtEl>
                                        <p:attrNameLst>
                                          <p:attrName>style.visibility</p:attrName>
                                        </p:attrNameLst>
                                      </p:cBhvr>
                                      <p:to>
                                        <p:strVal val="hidden"/>
                                      </p:to>
                                    </p:set>
                                  </p:childTnLst>
                                </p:cTn>
                              </p:par>
                              <p:par>
                                <p:cTn id="593" presetID="19" presetClass="exit" presetSubtype="5" fill="hold" grpId="3" nodeType="withEffect">
                                  <p:stCondLst>
                                    <p:cond delay="0"/>
                                  </p:stCondLst>
                                  <p:childTnLst>
                                    <p:anim calcmode="lin" valueType="num">
                                      <p:cBhvr>
                                        <p:cTn id="594" dur="3000"/>
                                        <p:tgtEl>
                                          <p:spTgt spid="17"/>
                                        </p:tgtEl>
                                        <p:attrNameLst>
                                          <p:attrName>ppt_w</p:attrName>
                                        </p:attrNameLst>
                                      </p:cBhvr>
                                      <p:tavLst>
                                        <p:tav tm="0">
                                          <p:val>
                                            <p:strVal val="ppt_w"/>
                                          </p:val>
                                        </p:tav>
                                        <p:tav tm="100000">
                                          <p:val>
                                            <p:strVal val="ppt_w"/>
                                          </p:val>
                                        </p:tav>
                                      </p:tavLst>
                                    </p:anim>
                                    <p:anim calcmode="lin" valueType="num">
                                      <p:cBhvr>
                                        <p:cTn id="595"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6" dur="1" fill="hold">
                                          <p:stCondLst>
                                            <p:cond delay="2999"/>
                                          </p:stCondLst>
                                        </p:cTn>
                                        <p:tgtEl>
                                          <p:spTgt spid="17"/>
                                        </p:tgtEl>
                                        <p:attrNameLst>
                                          <p:attrName>style.visibility</p:attrName>
                                        </p:attrNameLst>
                                      </p:cBhvr>
                                      <p:to>
                                        <p:strVal val="hidden"/>
                                      </p:to>
                                    </p:set>
                                  </p:childTnLst>
                                </p:cTn>
                              </p:par>
                              <p:par>
                                <p:cTn id="597" presetID="19" presetClass="exit" presetSubtype="5" fill="hold" grpId="3" nodeType="withEffect">
                                  <p:stCondLst>
                                    <p:cond delay="0"/>
                                  </p:stCondLst>
                                  <p:childTnLst>
                                    <p:anim calcmode="lin" valueType="num">
                                      <p:cBhvr>
                                        <p:cTn id="598" dur="3000"/>
                                        <p:tgtEl>
                                          <p:spTgt spid="18"/>
                                        </p:tgtEl>
                                        <p:attrNameLst>
                                          <p:attrName>ppt_w</p:attrName>
                                        </p:attrNameLst>
                                      </p:cBhvr>
                                      <p:tavLst>
                                        <p:tav tm="0">
                                          <p:val>
                                            <p:strVal val="ppt_w"/>
                                          </p:val>
                                        </p:tav>
                                        <p:tav tm="100000">
                                          <p:val>
                                            <p:strVal val="ppt_w"/>
                                          </p:val>
                                        </p:tav>
                                      </p:tavLst>
                                    </p:anim>
                                    <p:anim calcmode="lin" valueType="num">
                                      <p:cBhvr>
                                        <p:cTn id="599"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0" dur="1" fill="hold">
                                          <p:stCondLst>
                                            <p:cond delay="2999"/>
                                          </p:stCondLst>
                                        </p:cTn>
                                        <p:tgtEl>
                                          <p:spTgt spid="18"/>
                                        </p:tgtEl>
                                        <p:attrNameLst>
                                          <p:attrName>style.visibility</p:attrName>
                                        </p:attrNameLst>
                                      </p:cBhvr>
                                      <p:to>
                                        <p:strVal val="hidden"/>
                                      </p:to>
                                    </p:set>
                                  </p:childTnLst>
                                </p:cTn>
                              </p:par>
                              <p:par>
                                <p:cTn id="601" presetID="19" presetClass="exit" presetSubtype="5" fill="hold" grpId="3" nodeType="withEffect">
                                  <p:stCondLst>
                                    <p:cond delay="0"/>
                                  </p:stCondLst>
                                  <p:childTnLst>
                                    <p:anim calcmode="lin" valueType="num">
                                      <p:cBhvr>
                                        <p:cTn id="602" dur="3000"/>
                                        <p:tgtEl>
                                          <p:spTgt spid="19"/>
                                        </p:tgtEl>
                                        <p:attrNameLst>
                                          <p:attrName>ppt_w</p:attrName>
                                        </p:attrNameLst>
                                      </p:cBhvr>
                                      <p:tavLst>
                                        <p:tav tm="0">
                                          <p:val>
                                            <p:strVal val="ppt_w"/>
                                          </p:val>
                                        </p:tav>
                                        <p:tav tm="100000">
                                          <p:val>
                                            <p:strVal val="ppt_w"/>
                                          </p:val>
                                        </p:tav>
                                      </p:tavLst>
                                    </p:anim>
                                    <p:anim calcmode="lin" valueType="num">
                                      <p:cBhvr>
                                        <p:cTn id="603"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4" dur="1" fill="hold">
                                          <p:stCondLst>
                                            <p:cond delay="2999"/>
                                          </p:stCondLst>
                                        </p:cTn>
                                        <p:tgtEl>
                                          <p:spTgt spid="19"/>
                                        </p:tgtEl>
                                        <p:attrNameLst>
                                          <p:attrName>style.visibility</p:attrName>
                                        </p:attrNameLst>
                                      </p:cBhvr>
                                      <p:to>
                                        <p:strVal val="hidden"/>
                                      </p:to>
                                    </p:set>
                                  </p:childTnLst>
                                </p:cTn>
                              </p:par>
                              <p:par>
                                <p:cTn id="605" presetID="19" presetClass="exit" presetSubtype="5" fill="hold" grpId="3" nodeType="withEffect">
                                  <p:stCondLst>
                                    <p:cond delay="0"/>
                                  </p:stCondLst>
                                  <p:childTnLst>
                                    <p:anim calcmode="lin" valueType="num">
                                      <p:cBhvr>
                                        <p:cTn id="606" dur="3000"/>
                                        <p:tgtEl>
                                          <p:spTgt spid="20"/>
                                        </p:tgtEl>
                                        <p:attrNameLst>
                                          <p:attrName>ppt_w</p:attrName>
                                        </p:attrNameLst>
                                      </p:cBhvr>
                                      <p:tavLst>
                                        <p:tav tm="0">
                                          <p:val>
                                            <p:strVal val="ppt_w"/>
                                          </p:val>
                                        </p:tav>
                                        <p:tav tm="100000">
                                          <p:val>
                                            <p:strVal val="ppt_w"/>
                                          </p:val>
                                        </p:tav>
                                      </p:tavLst>
                                    </p:anim>
                                    <p:anim calcmode="lin" valueType="num">
                                      <p:cBhvr>
                                        <p:cTn id="607"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8" dur="1" fill="hold">
                                          <p:stCondLst>
                                            <p:cond delay="2999"/>
                                          </p:stCondLst>
                                        </p:cTn>
                                        <p:tgtEl>
                                          <p:spTgt spid="20"/>
                                        </p:tgtEl>
                                        <p:attrNameLst>
                                          <p:attrName>style.visibility</p:attrName>
                                        </p:attrNameLst>
                                      </p:cBhvr>
                                      <p:to>
                                        <p:strVal val="hidden"/>
                                      </p:to>
                                    </p:set>
                                  </p:childTnLst>
                                </p:cTn>
                              </p:par>
                              <p:par>
                                <p:cTn id="609" presetID="19" presetClass="exit" presetSubtype="5" fill="hold" grpId="3" nodeType="withEffect">
                                  <p:stCondLst>
                                    <p:cond delay="0"/>
                                  </p:stCondLst>
                                  <p:childTnLst>
                                    <p:anim calcmode="lin" valueType="num">
                                      <p:cBhvr>
                                        <p:cTn id="610" dur="3000"/>
                                        <p:tgtEl>
                                          <p:spTgt spid="21"/>
                                        </p:tgtEl>
                                        <p:attrNameLst>
                                          <p:attrName>ppt_w</p:attrName>
                                        </p:attrNameLst>
                                      </p:cBhvr>
                                      <p:tavLst>
                                        <p:tav tm="0">
                                          <p:val>
                                            <p:strVal val="ppt_w"/>
                                          </p:val>
                                        </p:tav>
                                        <p:tav tm="100000">
                                          <p:val>
                                            <p:strVal val="ppt_w"/>
                                          </p:val>
                                        </p:tav>
                                      </p:tavLst>
                                    </p:anim>
                                    <p:anim calcmode="lin" valueType="num">
                                      <p:cBhvr>
                                        <p:cTn id="611"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2" dur="1" fill="hold">
                                          <p:stCondLst>
                                            <p:cond delay="2999"/>
                                          </p:stCondLst>
                                        </p:cTn>
                                        <p:tgtEl>
                                          <p:spTgt spid="21"/>
                                        </p:tgtEl>
                                        <p:attrNameLst>
                                          <p:attrName>style.visibility</p:attrName>
                                        </p:attrNameLst>
                                      </p:cBhvr>
                                      <p:to>
                                        <p:strVal val="hidden"/>
                                      </p:to>
                                    </p:set>
                                  </p:childTnLst>
                                </p:cTn>
                              </p:par>
                              <p:par>
                                <p:cTn id="613" presetID="19" presetClass="exit" presetSubtype="5" fill="hold" grpId="3" nodeType="withEffect">
                                  <p:stCondLst>
                                    <p:cond delay="0"/>
                                  </p:stCondLst>
                                  <p:childTnLst>
                                    <p:anim calcmode="lin" valueType="num">
                                      <p:cBhvr>
                                        <p:cTn id="614" dur="3000"/>
                                        <p:tgtEl>
                                          <p:spTgt spid="22"/>
                                        </p:tgtEl>
                                        <p:attrNameLst>
                                          <p:attrName>ppt_w</p:attrName>
                                        </p:attrNameLst>
                                      </p:cBhvr>
                                      <p:tavLst>
                                        <p:tav tm="0">
                                          <p:val>
                                            <p:strVal val="ppt_w"/>
                                          </p:val>
                                        </p:tav>
                                        <p:tav tm="100000">
                                          <p:val>
                                            <p:strVal val="ppt_w"/>
                                          </p:val>
                                        </p:tav>
                                      </p:tavLst>
                                    </p:anim>
                                    <p:anim calcmode="lin" valueType="num">
                                      <p:cBhvr>
                                        <p:cTn id="615"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6" dur="1" fill="hold">
                                          <p:stCondLst>
                                            <p:cond delay="2999"/>
                                          </p:stCondLst>
                                        </p:cTn>
                                        <p:tgtEl>
                                          <p:spTgt spid="22"/>
                                        </p:tgtEl>
                                        <p:attrNameLst>
                                          <p:attrName>style.visibility</p:attrName>
                                        </p:attrNameLst>
                                      </p:cBhvr>
                                      <p:to>
                                        <p:strVal val="hidden"/>
                                      </p:to>
                                    </p:set>
                                  </p:childTnLst>
                                </p:cTn>
                              </p:par>
                              <p:par>
                                <p:cTn id="617" presetID="19" presetClass="exit" presetSubtype="5" fill="hold" grpId="3" nodeType="withEffect">
                                  <p:stCondLst>
                                    <p:cond delay="0"/>
                                  </p:stCondLst>
                                  <p:childTnLst>
                                    <p:anim calcmode="lin" valueType="num">
                                      <p:cBhvr>
                                        <p:cTn id="618" dur="3000"/>
                                        <p:tgtEl>
                                          <p:spTgt spid="23"/>
                                        </p:tgtEl>
                                        <p:attrNameLst>
                                          <p:attrName>ppt_w</p:attrName>
                                        </p:attrNameLst>
                                      </p:cBhvr>
                                      <p:tavLst>
                                        <p:tav tm="0">
                                          <p:val>
                                            <p:strVal val="ppt_w"/>
                                          </p:val>
                                        </p:tav>
                                        <p:tav tm="100000">
                                          <p:val>
                                            <p:strVal val="ppt_w"/>
                                          </p:val>
                                        </p:tav>
                                      </p:tavLst>
                                    </p:anim>
                                    <p:anim calcmode="lin" valueType="num">
                                      <p:cBhvr>
                                        <p:cTn id="619"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0" dur="1" fill="hold">
                                          <p:stCondLst>
                                            <p:cond delay="2999"/>
                                          </p:stCondLst>
                                        </p:cTn>
                                        <p:tgtEl>
                                          <p:spTgt spid="23"/>
                                        </p:tgtEl>
                                        <p:attrNameLst>
                                          <p:attrName>style.visibility</p:attrName>
                                        </p:attrNameLst>
                                      </p:cBhvr>
                                      <p:to>
                                        <p:strVal val="hidden"/>
                                      </p:to>
                                    </p:set>
                                  </p:childTnLst>
                                </p:cTn>
                              </p:par>
                              <p:par>
                                <p:cTn id="621" presetID="19" presetClass="exit" presetSubtype="5" fill="hold" grpId="3" nodeType="withEffect">
                                  <p:stCondLst>
                                    <p:cond delay="0"/>
                                  </p:stCondLst>
                                  <p:childTnLst>
                                    <p:anim calcmode="lin" valueType="num">
                                      <p:cBhvr>
                                        <p:cTn id="622" dur="3000"/>
                                        <p:tgtEl>
                                          <p:spTgt spid="24"/>
                                        </p:tgtEl>
                                        <p:attrNameLst>
                                          <p:attrName>ppt_w</p:attrName>
                                        </p:attrNameLst>
                                      </p:cBhvr>
                                      <p:tavLst>
                                        <p:tav tm="0">
                                          <p:val>
                                            <p:strVal val="ppt_w"/>
                                          </p:val>
                                        </p:tav>
                                        <p:tav tm="100000">
                                          <p:val>
                                            <p:strVal val="ppt_w"/>
                                          </p:val>
                                        </p:tav>
                                      </p:tavLst>
                                    </p:anim>
                                    <p:anim calcmode="lin" valueType="num">
                                      <p:cBhvr>
                                        <p:cTn id="623"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4" dur="1" fill="hold">
                                          <p:stCondLst>
                                            <p:cond delay="2999"/>
                                          </p:stCondLst>
                                        </p:cTn>
                                        <p:tgtEl>
                                          <p:spTgt spid="24"/>
                                        </p:tgtEl>
                                        <p:attrNameLst>
                                          <p:attrName>style.visibility</p:attrName>
                                        </p:attrNameLst>
                                      </p:cBhvr>
                                      <p:to>
                                        <p:strVal val="hidden"/>
                                      </p:to>
                                    </p:set>
                                  </p:childTnLst>
                                </p:cTn>
                              </p:par>
                              <p:par>
                                <p:cTn id="625" presetID="19" presetClass="exit" presetSubtype="5" fill="hold" grpId="3" nodeType="withEffect">
                                  <p:stCondLst>
                                    <p:cond delay="0"/>
                                  </p:stCondLst>
                                  <p:childTnLst>
                                    <p:anim calcmode="lin" valueType="num">
                                      <p:cBhvr>
                                        <p:cTn id="626" dur="3000"/>
                                        <p:tgtEl>
                                          <p:spTgt spid="25"/>
                                        </p:tgtEl>
                                        <p:attrNameLst>
                                          <p:attrName>ppt_w</p:attrName>
                                        </p:attrNameLst>
                                      </p:cBhvr>
                                      <p:tavLst>
                                        <p:tav tm="0">
                                          <p:val>
                                            <p:strVal val="ppt_w"/>
                                          </p:val>
                                        </p:tav>
                                        <p:tav tm="100000">
                                          <p:val>
                                            <p:strVal val="ppt_w"/>
                                          </p:val>
                                        </p:tav>
                                      </p:tavLst>
                                    </p:anim>
                                    <p:anim calcmode="lin" valueType="num">
                                      <p:cBhvr>
                                        <p:cTn id="627" dur="3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8" dur="1" fill="hold">
                                          <p:stCondLst>
                                            <p:cond delay="2999"/>
                                          </p:stCondLst>
                                        </p:cTn>
                                        <p:tgtEl>
                                          <p:spTgt spid="25"/>
                                        </p:tgtEl>
                                        <p:attrNameLst>
                                          <p:attrName>style.visibility</p:attrName>
                                        </p:attrNameLst>
                                      </p:cBhvr>
                                      <p:to>
                                        <p:strVal val="hidden"/>
                                      </p:to>
                                    </p:set>
                                  </p:childTnLst>
                                </p:cTn>
                              </p:par>
                              <p:par>
                                <p:cTn id="629" presetID="19" presetClass="exit" presetSubtype="5" fill="hold" grpId="3" nodeType="withEffect">
                                  <p:stCondLst>
                                    <p:cond delay="0"/>
                                  </p:stCondLst>
                                  <p:childTnLst>
                                    <p:anim calcmode="lin" valueType="num">
                                      <p:cBhvr>
                                        <p:cTn id="630" dur="3000"/>
                                        <p:tgtEl>
                                          <p:spTgt spid="26"/>
                                        </p:tgtEl>
                                        <p:attrNameLst>
                                          <p:attrName>ppt_w</p:attrName>
                                        </p:attrNameLst>
                                      </p:cBhvr>
                                      <p:tavLst>
                                        <p:tav tm="0">
                                          <p:val>
                                            <p:strVal val="ppt_w"/>
                                          </p:val>
                                        </p:tav>
                                        <p:tav tm="100000">
                                          <p:val>
                                            <p:strVal val="ppt_w"/>
                                          </p:val>
                                        </p:tav>
                                      </p:tavLst>
                                    </p:anim>
                                    <p:anim calcmode="lin" valueType="num">
                                      <p:cBhvr>
                                        <p:cTn id="631" dur="3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2" dur="1" fill="hold">
                                          <p:stCondLst>
                                            <p:cond delay="2999"/>
                                          </p:stCondLst>
                                        </p:cTn>
                                        <p:tgtEl>
                                          <p:spTgt spid="26"/>
                                        </p:tgtEl>
                                        <p:attrNameLst>
                                          <p:attrName>style.visibility</p:attrName>
                                        </p:attrNameLst>
                                      </p:cBhvr>
                                      <p:to>
                                        <p:strVal val="hidden"/>
                                      </p:to>
                                    </p:set>
                                  </p:childTnLst>
                                </p:cTn>
                              </p:par>
                              <p:par>
                                <p:cTn id="633" presetID="19" presetClass="exit" presetSubtype="5" fill="hold" grpId="3" nodeType="withEffect">
                                  <p:stCondLst>
                                    <p:cond delay="0"/>
                                  </p:stCondLst>
                                  <p:childTnLst>
                                    <p:anim calcmode="lin" valueType="num">
                                      <p:cBhvr>
                                        <p:cTn id="634" dur="3000"/>
                                        <p:tgtEl>
                                          <p:spTgt spid="27"/>
                                        </p:tgtEl>
                                        <p:attrNameLst>
                                          <p:attrName>ppt_w</p:attrName>
                                        </p:attrNameLst>
                                      </p:cBhvr>
                                      <p:tavLst>
                                        <p:tav tm="0">
                                          <p:val>
                                            <p:strVal val="ppt_w"/>
                                          </p:val>
                                        </p:tav>
                                        <p:tav tm="100000">
                                          <p:val>
                                            <p:strVal val="ppt_w"/>
                                          </p:val>
                                        </p:tav>
                                      </p:tavLst>
                                    </p:anim>
                                    <p:anim calcmode="lin" valueType="num">
                                      <p:cBhvr>
                                        <p:cTn id="635" dur="3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6" dur="1" fill="hold">
                                          <p:stCondLst>
                                            <p:cond delay="2999"/>
                                          </p:stCondLst>
                                        </p:cTn>
                                        <p:tgtEl>
                                          <p:spTgt spid="27"/>
                                        </p:tgtEl>
                                        <p:attrNameLst>
                                          <p:attrName>style.visibility</p:attrName>
                                        </p:attrNameLst>
                                      </p:cBhvr>
                                      <p:to>
                                        <p:strVal val="hidden"/>
                                      </p:to>
                                    </p:set>
                                  </p:childTnLst>
                                </p:cTn>
                              </p:par>
                              <p:par>
                                <p:cTn id="637" presetID="19" presetClass="exit" presetSubtype="5" fill="hold" grpId="3" nodeType="withEffect">
                                  <p:stCondLst>
                                    <p:cond delay="0"/>
                                  </p:stCondLst>
                                  <p:childTnLst>
                                    <p:anim calcmode="lin" valueType="num">
                                      <p:cBhvr>
                                        <p:cTn id="638" dur="3000"/>
                                        <p:tgtEl>
                                          <p:spTgt spid="28"/>
                                        </p:tgtEl>
                                        <p:attrNameLst>
                                          <p:attrName>ppt_w</p:attrName>
                                        </p:attrNameLst>
                                      </p:cBhvr>
                                      <p:tavLst>
                                        <p:tav tm="0">
                                          <p:val>
                                            <p:strVal val="ppt_w"/>
                                          </p:val>
                                        </p:tav>
                                        <p:tav tm="100000">
                                          <p:val>
                                            <p:strVal val="ppt_w"/>
                                          </p:val>
                                        </p:tav>
                                      </p:tavLst>
                                    </p:anim>
                                    <p:anim calcmode="lin" valueType="num">
                                      <p:cBhvr>
                                        <p:cTn id="639" dur="3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0" dur="1" fill="hold">
                                          <p:stCondLst>
                                            <p:cond delay="2999"/>
                                          </p:stCondLst>
                                        </p:cTn>
                                        <p:tgtEl>
                                          <p:spTgt spid="28"/>
                                        </p:tgtEl>
                                        <p:attrNameLst>
                                          <p:attrName>style.visibility</p:attrName>
                                        </p:attrNameLst>
                                      </p:cBhvr>
                                      <p:to>
                                        <p:strVal val="hidden"/>
                                      </p:to>
                                    </p:set>
                                  </p:childTnLst>
                                </p:cTn>
                              </p:par>
                              <p:par>
                                <p:cTn id="641" presetID="19" presetClass="exit" presetSubtype="5" fill="hold" grpId="3" nodeType="withEffect">
                                  <p:stCondLst>
                                    <p:cond delay="0"/>
                                  </p:stCondLst>
                                  <p:childTnLst>
                                    <p:anim calcmode="lin" valueType="num">
                                      <p:cBhvr>
                                        <p:cTn id="642" dur="3000"/>
                                        <p:tgtEl>
                                          <p:spTgt spid="29"/>
                                        </p:tgtEl>
                                        <p:attrNameLst>
                                          <p:attrName>ppt_w</p:attrName>
                                        </p:attrNameLst>
                                      </p:cBhvr>
                                      <p:tavLst>
                                        <p:tav tm="0">
                                          <p:val>
                                            <p:strVal val="ppt_w"/>
                                          </p:val>
                                        </p:tav>
                                        <p:tav tm="100000">
                                          <p:val>
                                            <p:strVal val="ppt_w"/>
                                          </p:val>
                                        </p:tav>
                                      </p:tavLst>
                                    </p:anim>
                                    <p:anim calcmode="lin" valueType="num">
                                      <p:cBhvr>
                                        <p:cTn id="643" dur="3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4" dur="1" fill="hold">
                                          <p:stCondLst>
                                            <p:cond delay="2999"/>
                                          </p:stCondLst>
                                        </p:cTn>
                                        <p:tgtEl>
                                          <p:spTgt spid="29"/>
                                        </p:tgtEl>
                                        <p:attrNameLst>
                                          <p:attrName>style.visibility</p:attrName>
                                        </p:attrNameLst>
                                      </p:cBhvr>
                                      <p:to>
                                        <p:strVal val="hidden"/>
                                      </p:to>
                                    </p:set>
                                  </p:childTnLst>
                                </p:cTn>
                              </p:par>
                              <p:par>
                                <p:cTn id="645" presetID="19" presetClass="exit" presetSubtype="5" fill="hold" grpId="3" nodeType="withEffect">
                                  <p:stCondLst>
                                    <p:cond delay="0"/>
                                  </p:stCondLst>
                                  <p:childTnLst>
                                    <p:anim calcmode="lin" valueType="num">
                                      <p:cBhvr>
                                        <p:cTn id="646" dur="3000"/>
                                        <p:tgtEl>
                                          <p:spTgt spid="30"/>
                                        </p:tgtEl>
                                        <p:attrNameLst>
                                          <p:attrName>ppt_w</p:attrName>
                                        </p:attrNameLst>
                                      </p:cBhvr>
                                      <p:tavLst>
                                        <p:tav tm="0">
                                          <p:val>
                                            <p:strVal val="ppt_w"/>
                                          </p:val>
                                        </p:tav>
                                        <p:tav tm="100000">
                                          <p:val>
                                            <p:strVal val="ppt_w"/>
                                          </p:val>
                                        </p:tav>
                                      </p:tavLst>
                                    </p:anim>
                                    <p:anim calcmode="lin" valueType="num">
                                      <p:cBhvr>
                                        <p:cTn id="647" dur="3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8" dur="1" fill="hold">
                                          <p:stCondLst>
                                            <p:cond delay="2999"/>
                                          </p:stCondLst>
                                        </p:cTn>
                                        <p:tgtEl>
                                          <p:spTgt spid="30"/>
                                        </p:tgtEl>
                                        <p:attrNameLst>
                                          <p:attrName>style.visibility</p:attrName>
                                        </p:attrNameLst>
                                      </p:cBhvr>
                                      <p:to>
                                        <p:strVal val="hidden"/>
                                      </p:to>
                                    </p:set>
                                  </p:childTnLst>
                                </p:cTn>
                              </p:par>
                              <p:par>
                                <p:cTn id="649" presetID="19" presetClass="exit" presetSubtype="5" fill="hold" grpId="3" nodeType="withEffect">
                                  <p:stCondLst>
                                    <p:cond delay="0"/>
                                  </p:stCondLst>
                                  <p:childTnLst>
                                    <p:anim calcmode="lin" valueType="num">
                                      <p:cBhvr>
                                        <p:cTn id="650" dur="3000"/>
                                        <p:tgtEl>
                                          <p:spTgt spid="31"/>
                                        </p:tgtEl>
                                        <p:attrNameLst>
                                          <p:attrName>ppt_w</p:attrName>
                                        </p:attrNameLst>
                                      </p:cBhvr>
                                      <p:tavLst>
                                        <p:tav tm="0">
                                          <p:val>
                                            <p:strVal val="ppt_w"/>
                                          </p:val>
                                        </p:tav>
                                        <p:tav tm="100000">
                                          <p:val>
                                            <p:strVal val="ppt_w"/>
                                          </p:val>
                                        </p:tav>
                                      </p:tavLst>
                                    </p:anim>
                                    <p:anim calcmode="lin" valueType="num">
                                      <p:cBhvr>
                                        <p:cTn id="651" dur="3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2" dur="1" fill="hold">
                                          <p:stCondLst>
                                            <p:cond delay="2999"/>
                                          </p:stCondLst>
                                        </p:cTn>
                                        <p:tgtEl>
                                          <p:spTgt spid="31"/>
                                        </p:tgtEl>
                                        <p:attrNameLst>
                                          <p:attrName>style.visibility</p:attrName>
                                        </p:attrNameLst>
                                      </p:cBhvr>
                                      <p:to>
                                        <p:strVal val="hidden"/>
                                      </p:to>
                                    </p:set>
                                  </p:childTnLst>
                                </p:cTn>
                              </p:par>
                              <p:par>
                                <p:cTn id="653" presetID="19" presetClass="exit" presetSubtype="5" fill="hold" grpId="3" nodeType="withEffect">
                                  <p:stCondLst>
                                    <p:cond delay="0"/>
                                  </p:stCondLst>
                                  <p:childTnLst>
                                    <p:anim calcmode="lin" valueType="num">
                                      <p:cBhvr>
                                        <p:cTn id="654" dur="3000"/>
                                        <p:tgtEl>
                                          <p:spTgt spid="32"/>
                                        </p:tgtEl>
                                        <p:attrNameLst>
                                          <p:attrName>ppt_w</p:attrName>
                                        </p:attrNameLst>
                                      </p:cBhvr>
                                      <p:tavLst>
                                        <p:tav tm="0">
                                          <p:val>
                                            <p:strVal val="ppt_w"/>
                                          </p:val>
                                        </p:tav>
                                        <p:tav tm="100000">
                                          <p:val>
                                            <p:strVal val="ppt_w"/>
                                          </p:val>
                                        </p:tav>
                                      </p:tavLst>
                                    </p:anim>
                                    <p:anim calcmode="lin" valueType="num">
                                      <p:cBhvr>
                                        <p:cTn id="655" dur="3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6" dur="1" fill="hold">
                                          <p:stCondLst>
                                            <p:cond delay="2999"/>
                                          </p:stCondLst>
                                        </p:cTn>
                                        <p:tgtEl>
                                          <p:spTgt spid="32"/>
                                        </p:tgtEl>
                                        <p:attrNameLst>
                                          <p:attrName>style.visibility</p:attrName>
                                        </p:attrNameLst>
                                      </p:cBhvr>
                                      <p:to>
                                        <p:strVal val="hidden"/>
                                      </p:to>
                                    </p:set>
                                  </p:childTnLst>
                                </p:cTn>
                              </p:par>
                              <p:par>
                                <p:cTn id="657" presetID="19" presetClass="exit" presetSubtype="5" fill="hold" grpId="3" nodeType="withEffect">
                                  <p:stCondLst>
                                    <p:cond delay="0"/>
                                  </p:stCondLst>
                                  <p:childTnLst>
                                    <p:anim calcmode="lin" valueType="num">
                                      <p:cBhvr>
                                        <p:cTn id="658" dur="3000"/>
                                        <p:tgtEl>
                                          <p:spTgt spid="33"/>
                                        </p:tgtEl>
                                        <p:attrNameLst>
                                          <p:attrName>ppt_w</p:attrName>
                                        </p:attrNameLst>
                                      </p:cBhvr>
                                      <p:tavLst>
                                        <p:tav tm="0">
                                          <p:val>
                                            <p:strVal val="ppt_w"/>
                                          </p:val>
                                        </p:tav>
                                        <p:tav tm="100000">
                                          <p:val>
                                            <p:strVal val="ppt_w"/>
                                          </p:val>
                                        </p:tav>
                                      </p:tavLst>
                                    </p:anim>
                                    <p:anim calcmode="lin" valueType="num">
                                      <p:cBhvr>
                                        <p:cTn id="659" dur="3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0" dur="1" fill="hold">
                                          <p:stCondLst>
                                            <p:cond delay="2999"/>
                                          </p:stCondLst>
                                        </p:cTn>
                                        <p:tgtEl>
                                          <p:spTgt spid="33"/>
                                        </p:tgtEl>
                                        <p:attrNameLst>
                                          <p:attrName>style.visibility</p:attrName>
                                        </p:attrNameLst>
                                      </p:cBhvr>
                                      <p:to>
                                        <p:strVal val="hidden"/>
                                      </p:to>
                                    </p:set>
                                  </p:childTnLst>
                                </p:cTn>
                              </p:par>
                              <p:par>
                                <p:cTn id="661" presetID="19" presetClass="exit" presetSubtype="5" fill="hold" grpId="3" nodeType="withEffect">
                                  <p:stCondLst>
                                    <p:cond delay="0"/>
                                  </p:stCondLst>
                                  <p:childTnLst>
                                    <p:anim calcmode="lin" valueType="num">
                                      <p:cBhvr>
                                        <p:cTn id="662" dur="3000"/>
                                        <p:tgtEl>
                                          <p:spTgt spid="34"/>
                                        </p:tgtEl>
                                        <p:attrNameLst>
                                          <p:attrName>ppt_w</p:attrName>
                                        </p:attrNameLst>
                                      </p:cBhvr>
                                      <p:tavLst>
                                        <p:tav tm="0">
                                          <p:val>
                                            <p:strVal val="ppt_w"/>
                                          </p:val>
                                        </p:tav>
                                        <p:tav tm="100000">
                                          <p:val>
                                            <p:strVal val="ppt_w"/>
                                          </p:val>
                                        </p:tav>
                                      </p:tavLst>
                                    </p:anim>
                                    <p:anim calcmode="lin" valueType="num">
                                      <p:cBhvr>
                                        <p:cTn id="663" dur="3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4" dur="1" fill="hold">
                                          <p:stCondLst>
                                            <p:cond delay="2999"/>
                                          </p:stCondLst>
                                        </p:cTn>
                                        <p:tgtEl>
                                          <p:spTgt spid="34"/>
                                        </p:tgtEl>
                                        <p:attrNameLst>
                                          <p:attrName>style.visibility</p:attrName>
                                        </p:attrNameLst>
                                      </p:cBhvr>
                                      <p:to>
                                        <p:strVal val="hidden"/>
                                      </p:to>
                                    </p:set>
                                  </p:childTnLst>
                                </p:cTn>
                              </p:par>
                              <p:par>
                                <p:cTn id="665" presetID="19" presetClass="exit" presetSubtype="5" fill="hold" grpId="3" nodeType="withEffect">
                                  <p:stCondLst>
                                    <p:cond delay="0"/>
                                  </p:stCondLst>
                                  <p:childTnLst>
                                    <p:anim calcmode="lin" valueType="num">
                                      <p:cBhvr>
                                        <p:cTn id="666" dur="3000"/>
                                        <p:tgtEl>
                                          <p:spTgt spid="35"/>
                                        </p:tgtEl>
                                        <p:attrNameLst>
                                          <p:attrName>ppt_w</p:attrName>
                                        </p:attrNameLst>
                                      </p:cBhvr>
                                      <p:tavLst>
                                        <p:tav tm="0">
                                          <p:val>
                                            <p:strVal val="ppt_w"/>
                                          </p:val>
                                        </p:tav>
                                        <p:tav tm="100000">
                                          <p:val>
                                            <p:strVal val="ppt_w"/>
                                          </p:val>
                                        </p:tav>
                                      </p:tavLst>
                                    </p:anim>
                                    <p:anim calcmode="lin" valueType="num">
                                      <p:cBhvr>
                                        <p:cTn id="667" dur="3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8" dur="1" fill="hold">
                                          <p:stCondLst>
                                            <p:cond delay="2999"/>
                                          </p:stCondLst>
                                        </p:cTn>
                                        <p:tgtEl>
                                          <p:spTgt spid="35"/>
                                        </p:tgtEl>
                                        <p:attrNameLst>
                                          <p:attrName>style.visibility</p:attrName>
                                        </p:attrNameLst>
                                      </p:cBhvr>
                                      <p:to>
                                        <p:strVal val="hidden"/>
                                      </p:to>
                                    </p:set>
                                  </p:childTnLst>
                                </p:cTn>
                              </p:par>
                              <p:par>
                                <p:cTn id="669" presetID="19" presetClass="exit" presetSubtype="5" fill="hold" grpId="3" nodeType="withEffect">
                                  <p:stCondLst>
                                    <p:cond delay="0"/>
                                  </p:stCondLst>
                                  <p:childTnLst>
                                    <p:anim calcmode="lin" valueType="num">
                                      <p:cBhvr>
                                        <p:cTn id="670" dur="3000"/>
                                        <p:tgtEl>
                                          <p:spTgt spid="36"/>
                                        </p:tgtEl>
                                        <p:attrNameLst>
                                          <p:attrName>ppt_w</p:attrName>
                                        </p:attrNameLst>
                                      </p:cBhvr>
                                      <p:tavLst>
                                        <p:tav tm="0">
                                          <p:val>
                                            <p:strVal val="ppt_w"/>
                                          </p:val>
                                        </p:tav>
                                        <p:tav tm="100000">
                                          <p:val>
                                            <p:strVal val="ppt_w"/>
                                          </p:val>
                                        </p:tav>
                                      </p:tavLst>
                                    </p:anim>
                                    <p:anim calcmode="lin" valueType="num">
                                      <p:cBhvr>
                                        <p:cTn id="671" dur="3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2" dur="1" fill="hold">
                                          <p:stCondLst>
                                            <p:cond delay="2999"/>
                                          </p:stCondLst>
                                        </p:cTn>
                                        <p:tgtEl>
                                          <p:spTgt spid="36"/>
                                        </p:tgtEl>
                                        <p:attrNameLst>
                                          <p:attrName>style.visibility</p:attrName>
                                        </p:attrNameLst>
                                      </p:cBhvr>
                                      <p:to>
                                        <p:strVal val="hidden"/>
                                      </p:to>
                                    </p:set>
                                  </p:childTnLst>
                                </p:cTn>
                              </p:par>
                              <p:par>
                                <p:cTn id="673" presetID="19" presetClass="exit" presetSubtype="5" fill="hold" grpId="3" nodeType="withEffect">
                                  <p:stCondLst>
                                    <p:cond delay="0"/>
                                  </p:stCondLst>
                                  <p:childTnLst>
                                    <p:anim calcmode="lin" valueType="num">
                                      <p:cBhvr>
                                        <p:cTn id="674" dur="3000"/>
                                        <p:tgtEl>
                                          <p:spTgt spid="37"/>
                                        </p:tgtEl>
                                        <p:attrNameLst>
                                          <p:attrName>ppt_w</p:attrName>
                                        </p:attrNameLst>
                                      </p:cBhvr>
                                      <p:tavLst>
                                        <p:tav tm="0">
                                          <p:val>
                                            <p:strVal val="ppt_w"/>
                                          </p:val>
                                        </p:tav>
                                        <p:tav tm="100000">
                                          <p:val>
                                            <p:strVal val="ppt_w"/>
                                          </p:val>
                                        </p:tav>
                                      </p:tavLst>
                                    </p:anim>
                                    <p:anim calcmode="lin" valueType="num">
                                      <p:cBhvr>
                                        <p:cTn id="675" dur="3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6" dur="1" fill="hold">
                                          <p:stCondLst>
                                            <p:cond delay="2999"/>
                                          </p:stCondLst>
                                        </p:cTn>
                                        <p:tgtEl>
                                          <p:spTgt spid="37"/>
                                        </p:tgtEl>
                                        <p:attrNameLst>
                                          <p:attrName>style.visibility</p:attrName>
                                        </p:attrNameLst>
                                      </p:cBhvr>
                                      <p:to>
                                        <p:strVal val="hidden"/>
                                      </p:to>
                                    </p:set>
                                  </p:childTnLst>
                                </p:cTn>
                              </p:par>
                              <p:par>
                                <p:cTn id="677" presetID="19" presetClass="exit" presetSubtype="5" fill="hold" grpId="3" nodeType="withEffect">
                                  <p:stCondLst>
                                    <p:cond delay="0"/>
                                  </p:stCondLst>
                                  <p:childTnLst>
                                    <p:anim calcmode="lin" valueType="num">
                                      <p:cBhvr>
                                        <p:cTn id="678" dur="3000"/>
                                        <p:tgtEl>
                                          <p:spTgt spid="38"/>
                                        </p:tgtEl>
                                        <p:attrNameLst>
                                          <p:attrName>ppt_w</p:attrName>
                                        </p:attrNameLst>
                                      </p:cBhvr>
                                      <p:tavLst>
                                        <p:tav tm="0">
                                          <p:val>
                                            <p:strVal val="ppt_w"/>
                                          </p:val>
                                        </p:tav>
                                        <p:tav tm="100000">
                                          <p:val>
                                            <p:strVal val="ppt_w"/>
                                          </p:val>
                                        </p:tav>
                                      </p:tavLst>
                                    </p:anim>
                                    <p:anim calcmode="lin" valueType="num">
                                      <p:cBhvr>
                                        <p:cTn id="679" dur="3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0" dur="1" fill="hold">
                                          <p:stCondLst>
                                            <p:cond delay="2999"/>
                                          </p:stCondLst>
                                        </p:cTn>
                                        <p:tgtEl>
                                          <p:spTgt spid="38"/>
                                        </p:tgtEl>
                                        <p:attrNameLst>
                                          <p:attrName>style.visibility</p:attrName>
                                        </p:attrNameLst>
                                      </p:cBhvr>
                                      <p:to>
                                        <p:strVal val="hidden"/>
                                      </p:to>
                                    </p:set>
                                  </p:childTnLst>
                                </p:cTn>
                              </p:par>
                              <p:par>
                                <p:cTn id="681" presetID="19" presetClass="exit" presetSubtype="5" fill="hold" grpId="3" nodeType="withEffect">
                                  <p:stCondLst>
                                    <p:cond delay="0"/>
                                  </p:stCondLst>
                                  <p:childTnLst>
                                    <p:anim calcmode="lin" valueType="num">
                                      <p:cBhvr>
                                        <p:cTn id="682" dur="3000"/>
                                        <p:tgtEl>
                                          <p:spTgt spid="39"/>
                                        </p:tgtEl>
                                        <p:attrNameLst>
                                          <p:attrName>ppt_w</p:attrName>
                                        </p:attrNameLst>
                                      </p:cBhvr>
                                      <p:tavLst>
                                        <p:tav tm="0">
                                          <p:val>
                                            <p:strVal val="ppt_w"/>
                                          </p:val>
                                        </p:tav>
                                        <p:tav tm="100000">
                                          <p:val>
                                            <p:strVal val="ppt_w"/>
                                          </p:val>
                                        </p:tav>
                                      </p:tavLst>
                                    </p:anim>
                                    <p:anim calcmode="lin" valueType="num">
                                      <p:cBhvr>
                                        <p:cTn id="683" dur="3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4" dur="1" fill="hold">
                                          <p:stCondLst>
                                            <p:cond delay="2999"/>
                                          </p:stCondLst>
                                        </p:cTn>
                                        <p:tgtEl>
                                          <p:spTgt spid="39"/>
                                        </p:tgtEl>
                                        <p:attrNameLst>
                                          <p:attrName>style.visibility</p:attrName>
                                        </p:attrNameLst>
                                      </p:cBhvr>
                                      <p:to>
                                        <p:strVal val="hidden"/>
                                      </p:to>
                                    </p:set>
                                  </p:childTnLst>
                                </p:cTn>
                              </p:par>
                              <p:par>
                                <p:cTn id="685" presetID="19" presetClass="exit" presetSubtype="5" fill="hold" grpId="3" nodeType="withEffect">
                                  <p:stCondLst>
                                    <p:cond delay="0"/>
                                  </p:stCondLst>
                                  <p:childTnLst>
                                    <p:anim calcmode="lin" valueType="num">
                                      <p:cBhvr>
                                        <p:cTn id="686" dur="3000"/>
                                        <p:tgtEl>
                                          <p:spTgt spid="40"/>
                                        </p:tgtEl>
                                        <p:attrNameLst>
                                          <p:attrName>ppt_w</p:attrName>
                                        </p:attrNameLst>
                                      </p:cBhvr>
                                      <p:tavLst>
                                        <p:tav tm="0">
                                          <p:val>
                                            <p:strVal val="ppt_w"/>
                                          </p:val>
                                        </p:tav>
                                        <p:tav tm="100000">
                                          <p:val>
                                            <p:strVal val="ppt_w"/>
                                          </p:val>
                                        </p:tav>
                                      </p:tavLst>
                                    </p:anim>
                                    <p:anim calcmode="lin" valueType="num">
                                      <p:cBhvr>
                                        <p:cTn id="687" dur="3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8" dur="1" fill="hold">
                                          <p:stCondLst>
                                            <p:cond delay="2999"/>
                                          </p:stCondLst>
                                        </p:cTn>
                                        <p:tgtEl>
                                          <p:spTgt spid="40"/>
                                        </p:tgtEl>
                                        <p:attrNameLst>
                                          <p:attrName>style.visibility</p:attrName>
                                        </p:attrNameLst>
                                      </p:cBhvr>
                                      <p:to>
                                        <p:strVal val="hidden"/>
                                      </p:to>
                                    </p:set>
                                  </p:childTnLst>
                                </p:cTn>
                              </p:par>
                              <p:par>
                                <p:cTn id="689" presetID="19" presetClass="exit" presetSubtype="5" fill="hold" grpId="3" nodeType="withEffect">
                                  <p:stCondLst>
                                    <p:cond delay="0"/>
                                  </p:stCondLst>
                                  <p:childTnLst>
                                    <p:anim calcmode="lin" valueType="num">
                                      <p:cBhvr>
                                        <p:cTn id="690" dur="3000"/>
                                        <p:tgtEl>
                                          <p:spTgt spid="41"/>
                                        </p:tgtEl>
                                        <p:attrNameLst>
                                          <p:attrName>ppt_w</p:attrName>
                                        </p:attrNameLst>
                                      </p:cBhvr>
                                      <p:tavLst>
                                        <p:tav tm="0">
                                          <p:val>
                                            <p:strVal val="ppt_w"/>
                                          </p:val>
                                        </p:tav>
                                        <p:tav tm="100000">
                                          <p:val>
                                            <p:strVal val="ppt_w"/>
                                          </p:val>
                                        </p:tav>
                                      </p:tavLst>
                                    </p:anim>
                                    <p:anim calcmode="lin" valueType="num">
                                      <p:cBhvr>
                                        <p:cTn id="691" dur="3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2" dur="1" fill="hold">
                                          <p:stCondLst>
                                            <p:cond delay="2999"/>
                                          </p:stCondLst>
                                        </p:cTn>
                                        <p:tgtEl>
                                          <p:spTgt spid="41"/>
                                        </p:tgtEl>
                                        <p:attrNameLst>
                                          <p:attrName>style.visibility</p:attrName>
                                        </p:attrNameLst>
                                      </p:cBhvr>
                                      <p:to>
                                        <p:strVal val="hidden"/>
                                      </p:to>
                                    </p:set>
                                  </p:childTnLst>
                                </p:cTn>
                              </p:par>
                              <p:par>
                                <p:cTn id="693" presetID="19" presetClass="exit" presetSubtype="5" fill="hold" grpId="3" nodeType="withEffect">
                                  <p:stCondLst>
                                    <p:cond delay="0"/>
                                  </p:stCondLst>
                                  <p:childTnLst>
                                    <p:anim calcmode="lin" valueType="num">
                                      <p:cBhvr>
                                        <p:cTn id="694" dur="3000"/>
                                        <p:tgtEl>
                                          <p:spTgt spid="42"/>
                                        </p:tgtEl>
                                        <p:attrNameLst>
                                          <p:attrName>ppt_w</p:attrName>
                                        </p:attrNameLst>
                                      </p:cBhvr>
                                      <p:tavLst>
                                        <p:tav tm="0">
                                          <p:val>
                                            <p:strVal val="ppt_w"/>
                                          </p:val>
                                        </p:tav>
                                        <p:tav tm="100000">
                                          <p:val>
                                            <p:strVal val="ppt_w"/>
                                          </p:val>
                                        </p:tav>
                                      </p:tavLst>
                                    </p:anim>
                                    <p:anim calcmode="lin" valueType="num">
                                      <p:cBhvr>
                                        <p:cTn id="695" dur="3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6" dur="1" fill="hold">
                                          <p:stCondLst>
                                            <p:cond delay="2999"/>
                                          </p:stCondLst>
                                        </p:cTn>
                                        <p:tgtEl>
                                          <p:spTgt spid="42"/>
                                        </p:tgtEl>
                                        <p:attrNameLst>
                                          <p:attrName>style.visibility</p:attrName>
                                        </p:attrNameLst>
                                      </p:cBhvr>
                                      <p:to>
                                        <p:strVal val="hidden"/>
                                      </p:to>
                                    </p:set>
                                  </p:childTnLst>
                                </p:cTn>
                              </p:par>
                              <p:par>
                                <p:cTn id="697" presetID="19" presetClass="exit" presetSubtype="5" fill="hold" grpId="3" nodeType="withEffect">
                                  <p:stCondLst>
                                    <p:cond delay="0"/>
                                  </p:stCondLst>
                                  <p:childTnLst>
                                    <p:anim calcmode="lin" valueType="num">
                                      <p:cBhvr>
                                        <p:cTn id="698" dur="3000"/>
                                        <p:tgtEl>
                                          <p:spTgt spid="43"/>
                                        </p:tgtEl>
                                        <p:attrNameLst>
                                          <p:attrName>ppt_w</p:attrName>
                                        </p:attrNameLst>
                                      </p:cBhvr>
                                      <p:tavLst>
                                        <p:tav tm="0">
                                          <p:val>
                                            <p:strVal val="ppt_w"/>
                                          </p:val>
                                        </p:tav>
                                        <p:tav tm="100000">
                                          <p:val>
                                            <p:strVal val="ppt_w"/>
                                          </p:val>
                                        </p:tav>
                                      </p:tavLst>
                                    </p:anim>
                                    <p:anim calcmode="lin" valueType="num">
                                      <p:cBhvr>
                                        <p:cTn id="699" dur="3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0" dur="1" fill="hold">
                                          <p:stCondLst>
                                            <p:cond delay="2999"/>
                                          </p:stCondLst>
                                        </p:cTn>
                                        <p:tgtEl>
                                          <p:spTgt spid="43"/>
                                        </p:tgtEl>
                                        <p:attrNameLst>
                                          <p:attrName>style.visibility</p:attrName>
                                        </p:attrNameLst>
                                      </p:cBhvr>
                                      <p:to>
                                        <p:strVal val="hidden"/>
                                      </p:to>
                                    </p:set>
                                  </p:childTnLst>
                                </p:cTn>
                              </p:par>
                              <p:par>
                                <p:cTn id="701" presetID="19" presetClass="exit" presetSubtype="5" fill="hold" grpId="3" nodeType="withEffect">
                                  <p:stCondLst>
                                    <p:cond delay="0"/>
                                  </p:stCondLst>
                                  <p:childTnLst>
                                    <p:anim calcmode="lin" valueType="num">
                                      <p:cBhvr>
                                        <p:cTn id="702" dur="3000"/>
                                        <p:tgtEl>
                                          <p:spTgt spid="44"/>
                                        </p:tgtEl>
                                        <p:attrNameLst>
                                          <p:attrName>ppt_w</p:attrName>
                                        </p:attrNameLst>
                                      </p:cBhvr>
                                      <p:tavLst>
                                        <p:tav tm="0">
                                          <p:val>
                                            <p:strVal val="ppt_w"/>
                                          </p:val>
                                        </p:tav>
                                        <p:tav tm="100000">
                                          <p:val>
                                            <p:strVal val="ppt_w"/>
                                          </p:val>
                                        </p:tav>
                                      </p:tavLst>
                                    </p:anim>
                                    <p:anim calcmode="lin" valueType="num">
                                      <p:cBhvr>
                                        <p:cTn id="703" dur="3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4" dur="1" fill="hold">
                                          <p:stCondLst>
                                            <p:cond delay="2999"/>
                                          </p:stCondLst>
                                        </p:cTn>
                                        <p:tgtEl>
                                          <p:spTgt spid="44"/>
                                        </p:tgtEl>
                                        <p:attrNameLst>
                                          <p:attrName>style.visibility</p:attrName>
                                        </p:attrNameLst>
                                      </p:cBhvr>
                                      <p:to>
                                        <p:strVal val="hidden"/>
                                      </p:to>
                                    </p:set>
                                  </p:childTnLst>
                                </p:cTn>
                              </p:par>
                              <p:par>
                                <p:cTn id="705" presetID="19" presetClass="exit" presetSubtype="5" fill="hold" grpId="3" nodeType="withEffect">
                                  <p:stCondLst>
                                    <p:cond delay="0"/>
                                  </p:stCondLst>
                                  <p:childTnLst>
                                    <p:anim calcmode="lin" valueType="num">
                                      <p:cBhvr>
                                        <p:cTn id="706" dur="3000"/>
                                        <p:tgtEl>
                                          <p:spTgt spid="45"/>
                                        </p:tgtEl>
                                        <p:attrNameLst>
                                          <p:attrName>ppt_w</p:attrName>
                                        </p:attrNameLst>
                                      </p:cBhvr>
                                      <p:tavLst>
                                        <p:tav tm="0">
                                          <p:val>
                                            <p:strVal val="ppt_w"/>
                                          </p:val>
                                        </p:tav>
                                        <p:tav tm="100000">
                                          <p:val>
                                            <p:strVal val="ppt_w"/>
                                          </p:val>
                                        </p:tav>
                                      </p:tavLst>
                                    </p:anim>
                                    <p:anim calcmode="lin" valueType="num">
                                      <p:cBhvr>
                                        <p:cTn id="707" dur="3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8" dur="1" fill="hold">
                                          <p:stCondLst>
                                            <p:cond delay="2999"/>
                                          </p:stCondLst>
                                        </p:cTn>
                                        <p:tgtEl>
                                          <p:spTgt spid="45"/>
                                        </p:tgtEl>
                                        <p:attrNameLst>
                                          <p:attrName>style.visibility</p:attrName>
                                        </p:attrNameLst>
                                      </p:cBhvr>
                                      <p:to>
                                        <p:strVal val="hidden"/>
                                      </p:to>
                                    </p:set>
                                  </p:childTnLst>
                                </p:cTn>
                              </p:par>
                              <p:par>
                                <p:cTn id="709" presetID="19" presetClass="exit" presetSubtype="5" fill="hold" grpId="3" nodeType="withEffect">
                                  <p:stCondLst>
                                    <p:cond delay="0"/>
                                  </p:stCondLst>
                                  <p:childTnLst>
                                    <p:anim calcmode="lin" valueType="num">
                                      <p:cBhvr>
                                        <p:cTn id="710" dur="3000"/>
                                        <p:tgtEl>
                                          <p:spTgt spid="46"/>
                                        </p:tgtEl>
                                        <p:attrNameLst>
                                          <p:attrName>ppt_w</p:attrName>
                                        </p:attrNameLst>
                                      </p:cBhvr>
                                      <p:tavLst>
                                        <p:tav tm="0">
                                          <p:val>
                                            <p:strVal val="ppt_w"/>
                                          </p:val>
                                        </p:tav>
                                        <p:tav tm="100000">
                                          <p:val>
                                            <p:strVal val="ppt_w"/>
                                          </p:val>
                                        </p:tav>
                                      </p:tavLst>
                                    </p:anim>
                                    <p:anim calcmode="lin" valueType="num">
                                      <p:cBhvr>
                                        <p:cTn id="711" dur="3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2" dur="1" fill="hold">
                                          <p:stCondLst>
                                            <p:cond delay="2999"/>
                                          </p:stCondLst>
                                        </p:cTn>
                                        <p:tgtEl>
                                          <p:spTgt spid="46"/>
                                        </p:tgtEl>
                                        <p:attrNameLst>
                                          <p:attrName>style.visibility</p:attrName>
                                        </p:attrNameLst>
                                      </p:cBhvr>
                                      <p:to>
                                        <p:strVal val="hidden"/>
                                      </p:to>
                                    </p:set>
                                  </p:childTnLst>
                                </p:cTn>
                              </p:par>
                              <p:par>
                                <p:cTn id="713" presetID="19" presetClass="exit" presetSubtype="5" fill="hold" grpId="3" nodeType="withEffect">
                                  <p:stCondLst>
                                    <p:cond delay="0"/>
                                  </p:stCondLst>
                                  <p:childTnLst>
                                    <p:anim calcmode="lin" valueType="num">
                                      <p:cBhvr>
                                        <p:cTn id="714" dur="3000"/>
                                        <p:tgtEl>
                                          <p:spTgt spid="47"/>
                                        </p:tgtEl>
                                        <p:attrNameLst>
                                          <p:attrName>ppt_w</p:attrName>
                                        </p:attrNameLst>
                                      </p:cBhvr>
                                      <p:tavLst>
                                        <p:tav tm="0">
                                          <p:val>
                                            <p:strVal val="ppt_w"/>
                                          </p:val>
                                        </p:tav>
                                        <p:tav tm="100000">
                                          <p:val>
                                            <p:strVal val="ppt_w"/>
                                          </p:val>
                                        </p:tav>
                                      </p:tavLst>
                                    </p:anim>
                                    <p:anim calcmode="lin" valueType="num">
                                      <p:cBhvr>
                                        <p:cTn id="715" dur="3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6" dur="1" fill="hold">
                                          <p:stCondLst>
                                            <p:cond delay="2999"/>
                                          </p:stCondLst>
                                        </p:cTn>
                                        <p:tgtEl>
                                          <p:spTgt spid="47"/>
                                        </p:tgtEl>
                                        <p:attrNameLst>
                                          <p:attrName>style.visibility</p:attrName>
                                        </p:attrNameLst>
                                      </p:cBhvr>
                                      <p:to>
                                        <p:strVal val="hidden"/>
                                      </p:to>
                                    </p:set>
                                  </p:childTnLst>
                                </p:cTn>
                              </p:par>
                              <p:par>
                                <p:cTn id="717" presetID="19" presetClass="exit" presetSubtype="5" fill="hold" grpId="3" nodeType="withEffect">
                                  <p:stCondLst>
                                    <p:cond delay="0"/>
                                  </p:stCondLst>
                                  <p:childTnLst>
                                    <p:anim calcmode="lin" valueType="num">
                                      <p:cBhvr>
                                        <p:cTn id="718" dur="3000"/>
                                        <p:tgtEl>
                                          <p:spTgt spid="48"/>
                                        </p:tgtEl>
                                        <p:attrNameLst>
                                          <p:attrName>ppt_w</p:attrName>
                                        </p:attrNameLst>
                                      </p:cBhvr>
                                      <p:tavLst>
                                        <p:tav tm="0">
                                          <p:val>
                                            <p:strVal val="ppt_w"/>
                                          </p:val>
                                        </p:tav>
                                        <p:tav tm="100000">
                                          <p:val>
                                            <p:strVal val="ppt_w"/>
                                          </p:val>
                                        </p:tav>
                                      </p:tavLst>
                                    </p:anim>
                                    <p:anim calcmode="lin" valueType="num">
                                      <p:cBhvr>
                                        <p:cTn id="719" dur="3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0" dur="1" fill="hold">
                                          <p:stCondLst>
                                            <p:cond delay="2999"/>
                                          </p:stCondLst>
                                        </p:cTn>
                                        <p:tgtEl>
                                          <p:spTgt spid="48"/>
                                        </p:tgtEl>
                                        <p:attrNameLst>
                                          <p:attrName>style.visibility</p:attrName>
                                        </p:attrNameLst>
                                      </p:cBhvr>
                                      <p:to>
                                        <p:strVal val="hidden"/>
                                      </p:to>
                                    </p:set>
                                  </p:childTnLst>
                                </p:cTn>
                              </p:par>
                              <p:par>
                                <p:cTn id="721" presetID="19" presetClass="exit" presetSubtype="5" fill="hold" grpId="3" nodeType="withEffect">
                                  <p:stCondLst>
                                    <p:cond delay="0"/>
                                  </p:stCondLst>
                                  <p:childTnLst>
                                    <p:anim calcmode="lin" valueType="num">
                                      <p:cBhvr>
                                        <p:cTn id="722" dur="3000"/>
                                        <p:tgtEl>
                                          <p:spTgt spid="49"/>
                                        </p:tgtEl>
                                        <p:attrNameLst>
                                          <p:attrName>ppt_w</p:attrName>
                                        </p:attrNameLst>
                                      </p:cBhvr>
                                      <p:tavLst>
                                        <p:tav tm="0">
                                          <p:val>
                                            <p:strVal val="ppt_w"/>
                                          </p:val>
                                        </p:tav>
                                        <p:tav tm="100000">
                                          <p:val>
                                            <p:strVal val="ppt_w"/>
                                          </p:val>
                                        </p:tav>
                                      </p:tavLst>
                                    </p:anim>
                                    <p:anim calcmode="lin" valueType="num">
                                      <p:cBhvr>
                                        <p:cTn id="723" dur="3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4" dur="1" fill="hold">
                                          <p:stCondLst>
                                            <p:cond delay="2999"/>
                                          </p:stCondLst>
                                        </p:cTn>
                                        <p:tgtEl>
                                          <p:spTgt spid="49"/>
                                        </p:tgtEl>
                                        <p:attrNameLst>
                                          <p:attrName>style.visibility</p:attrName>
                                        </p:attrNameLst>
                                      </p:cBhvr>
                                      <p:to>
                                        <p:strVal val="hidden"/>
                                      </p:to>
                                    </p:set>
                                  </p:childTnLst>
                                </p:cTn>
                              </p:par>
                              <p:par>
                                <p:cTn id="725" presetID="19" presetClass="exit" presetSubtype="5" fill="hold" grpId="3" nodeType="withEffect">
                                  <p:stCondLst>
                                    <p:cond delay="0"/>
                                  </p:stCondLst>
                                  <p:childTnLst>
                                    <p:anim calcmode="lin" valueType="num">
                                      <p:cBhvr>
                                        <p:cTn id="726" dur="3000"/>
                                        <p:tgtEl>
                                          <p:spTgt spid="50"/>
                                        </p:tgtEl>
                                        <p:attrNameLst>
                                          <p:attrName>ppt_w</p:attrName>
                                        </p:attrNameLst>
                                      </p:cBhvr>
                                      <p:tavLst>
                                        <p:tav tm="0">
                                          <p:val>
                                            <p:strVal val="ppt_w"/>
                                          </p:val>
                                        </p:tav>
                                        <p:tav tm="100000">
                                          <p:val>
                                            <p:strVal val="ppt_w"/>
                                          </p:val>
                                        </p:tav>
                                      </p:tavLst>
                                    </p:anim>
                                    <p:anim calcmode="lin" valueType="num">
                                      <p:cBhvr>
                                        <p:cTn id="727" dur="3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8" dur="1" fill="hold">
                                          <p:stCondLst>
                                            <p:cond delay="2999"/>
                                          </p:stCondLst>
                                        </p:cTn>
                                        <p:tgtEl>
                                          <p:spTgt spid="50"/>
                                        </p:tgtEl>
                                        <p:attrNameLst>
                                          <p:attrName>style.visibility</p:attrName>
                                        </p:attrNameLst>
                                      </p:cBhvr>
                                      <p:to>
                                        <p:strVal val="hidden"/>
                                      </p:to>
                                    </p:set>
                                  </p:childTnLst>
                                </p:cTn>
                              </p:par>
                              <p:par>
                                <p:cTn id="729" presetID="3" presetClass="exit" presetSubtype="5" fill="hold" grpId="4" nodeType="withEffect">
                                  <p:stCondLst>
                                    <p:cond delay="0"/>
                                  </p:stCondLst>
                                  <p:childTnLst>
                                    <p:animEffect transition="out" filter="blinds(vertical)">
                                      <p:cBhvr>
                                        <p:cTn id="730" dur="3000"/>
                                        <p:tgtEl>
                                          <p:spTgt spid="3"/>
                                        </p:tgtEl>
                                      </p:cBhvr>
                                    </p:animEffect>
                                    <p:set>
                                      <p:cBhvr>
                                        <p:cTn id="731" dur="1" fill="hold">
                                          <p:stCondLst>
                                            <p:cond delay="2999"/>
                                          </p:stCondLst>
                                        </p:cTn>
                                        <p:tgtEl>
                                          <p:spTgt spid="3"/>
                                        </p:tgtEl>
                                        <p:attrNameLst>
                                          <p:attrName>style.visibility</p:attrName>
                                        </p:attrNameLst>
                                      </p:cBhvr>
                                      <p:to>
                                        <p:strVal val="hidden"/>
                                      </p:to>
                                    </p:set>
                                  </p:childTnLst>
                                </p:cTn>
                              </p:par>
                              <p:par>
                                <p:cTn id="732" presetID="3" presetClass="exit" presetSubtype="5" fill="hold" grpId="4" nodeType="withEffect">
                                  <p:stCondLst>
                                    <p:cond delay="0"/>
                                  </p:stCondLst>
                                  <p:childTnLst>
                                    <p:animEffect transition="out" filter="blinds(vertical)">
                                      <p:cBhvr>
                                        <p:cTn id="733" dur="3000"/>
                                        <p:tgtEl>
                                          <p:spTgt spid="4"/>
                                        </p:tgtEl>
                                      </p:cBhvr>
                                    </p:animEffect>
                                    <p:set>
                                      <p:cBhvr>
                                        <p:cTn id="734" dur="1" fill="hold">
                                          <p:stCondLst>
                                            <p:cond delay="2999"/>
                                          </p:stCondLst>
                                        </p:cTn>
                                        <p:tgtEl>
                                          <p:spTgt spid="4"/>
                                        </p:tgtEl>
                                        <p:attrNameLst>
                                          <p:attrName>style.visibility</p:attrName>
                                        </p:attrNameLst>
                                      </p:cBhvr>
                                      <p:to>
                                        <p:strVal val="hidden"/>
                                      </p:to>
                                    </p:set>
                                  </p:childTnLst>
                                </p:cTn>
                              </p:par>
                              <p:par>
                                <p:cTn id="735" presetID="3" presetClass="exit" presetSubtype="5" fill="hold" grpId="4" nodeType="withEffect">
                                  <p:stCondLst>
                                    <p:cond delay="0"/>
                                  </p:stCondLst>
                                  <p:childTnLst>
                                    <p:animEffect transition="out" filter="blinds(vertical)">
                                      <p:cBhvr>
                                        <p:cTn id="736" dur="3000"/>
                                        <p:tgtEl>
                                          <p:spTgt spid="5"/>
                                        </p:tgtEl>
                                      </p:cBhvr>
                                    </p:animEffect>
                                    <p:set>
                                      <p:cBhvr>
                                        <p:cTn id="737" dur="1" fill="hold">
                                          <p:stCondLst>
                                            <p:cond delay="2999"/>
                                          </p:stCondLst>
                                        </p:cTn>
                                        <p:tgtEl>
                                          <p:spTgt spid="5"/>
                                        </p:tgtEl>
                                        <p:attrNameLst>
                                          <p:attrName>style.visibility</p:attrName>
                                        </p:attrNameLst>
                                      </p:cBhvr>
                                      <p:to>
                                        <p:strVal val="hidden"/>
                                      </p:to>
                                    </p:set>
                                  </p:childTnLst>
                                </p:cTn>
                              </p:par>
                              <p:par>
                                <p:cTn id="738" presetID="3" presetClass="exit" presetSubtype="5" fill="hold" grpId="4" nodeType="withEffect">
                                  <p:stCondLst>
                                    <p:cond delay="0"/>
                                  </p:stCondLst>
                                  <p:childTnLst>
                                    <p:animEffect transition="out" filter="blinds(vertical)">
                                      <p:cBhvr>
                                        <p:cTn id="739" dur="3000"/>
                                        <p:tgtEl>
                                          <p:spTgt spid="6"/>
                                        </p:tgtEl>
                                      </p:cBhvr>
                                    </p:animEffect>
                                    <p:set>
                                      <p:cBhvr>
                                        <p:cTn id="740" dur="1" fill="hold">
                                          <p:stCondLst>
                                            <p:cond delay="2999"/>
                                          </p:stCondLst>
                                        </p:cTn>
                                        <p:tgtEl>
                                          <p:spTgt spid="6"/>
                                        </p:tgtEl>
                                        <p:attrNameLst>
                                          <p:attrName>style.visibility</p:attrName>
                                        </p:attrNameLst>
                                      </p:cBhvr>
                                      <p:to>
                                        <p:strVal val="hidden"/>
                                      </p:to>
                                    </p:set>
                                  </p:childTnLst>
                                </p:cTn>
                              </p:par>
                              <p:par>
                                <p:cTn id="741" presetID="3" presetClass="exit" presetSubtype="5" fill="hold" grpId="4" nodeType="withEffect">
                                  <p:stCondLst>
                                    <p:cond delay="0"/>
                                  </p:stCondLst>
                                  <p:childTnLst>
                                    <p:animEffect transition="out" filter="blinds(vertical)">
                                      <p:cBhvr>
                                        <p:cTn id="742" dur="3000"/>
                                        <p:tgtEl>
                                          <p:spTgt spid="7"/>
                                        </p:tgtEl>
                                      </p:cBhvr>
                                    </p:animEffect>
                                    <p:set>
                                      <p:cBhvr>
                                        <p:cTn id="743" dur="1" fill="hold">
                                          <p:stCondLst>
                                            <p:cond delay="2999"/>
                                          </p:stCondLst>
                                        </p:cTn>
                                        <p:tgtEl>
                                          <p:spTgt spid="7"/>
                                        </p:tgtEl>
                                        <p:attrNameLst>
                                          <p:attrName>style.visibility</p:attrName>
                                        </p:attrNameLst>
                                      </p:cBhvr>
                                      <p:to>
                                        <p:strVal val="hidden"/>
                                      </p:to>
                                    </p:set>
                                  </p:childTnLst>
                                </p:cTn>
                              </p:par>
                              <p:par>
                                <p:cTn id="744" presetID="3" presetClass="exit" presetSubtype="5" fill="hold" grpId="4" nodeType="withEffect">
                                  <p:stCondLst>
                                    <p:cond delay="0"/>
                                  </p:stCondLst>
                                  <p:childTnLst>
                                    <p:animEffect transition="out" filter="blinds(vertical)">
                                      <p:cBhvr>
                                        <p:cTn id="745" dur="3000"/>
                                        <p:tgtEl>
                                          <p:spTgt spid="8"/>
                                        </p:tgtEl>
                                      </p:cBhvr>
                                    </p:animEffect>
                                    <p:set>
                                      <p:cBhvr>
                                        <p:cTn id="746" dur="1" fill="hold">
                                          <p:stCondLst>
                                            <p:cond delay="2999"/>
                                          </p:stCondLst>
                                        </p:cTn>
                                        <p:tgtEl>
                                          <p:spTgt spid="8"/>
                                        </p:tgtEl>
                                        <p:attrNameLst>
                                          <p:attrName>style.visibility</p:attrName>
                                        </p:attrNameLst>
                                      </p:cBhvr>
                                      <p:to>
                                        <p:strVal val="hidden"/>
                                      </p:to>
                                    </p:set>
                                  </p:childTnLst>
                                </p:cTn>
                              </p:par>
                              <p:par>
                                <p:cTn id="747" presetID="3" presetClass="exit" presetSubtype="5" fill="hold" grpId="4" nodeType="withEffect">
                                  <p:stCondLst>
                                    <p:cond delay="0"/>
                                  </p:stCondLst>
                                  <p:childTnLst>
                                    <p:animEffect transition="out" filter="blinds(vertical)">
                                      <p:cBhvr>
                                        <p:cTn id="748" dur="3000"/>
                                        <p:tgtEl>
                                          <p:spTgt spid="9"/>
                                        </p:tgtEl>
                                      </p:cBhvr>
                                    </p:animEffect>
                                    <p:set>
                                      <p:cBhvr>
                                        <p:cTn id="749" dur="1" fill="hold">
                                          <p:stCondLst>
                                            <p:cond delay="2999"/>
                                          </p:stCondLst>
                                        </p:cTn>
                                        <p:tgtEl>
                                          <p:spTgt spid="9"/>
                                        </p:tgtEl>
                                        <p:attrNameLst>
                                          <p:attrName>style.visibility</p:attrName>
                                        </p:attrNameLst>
                                      </p:cBhvr>
                                      <p:to>
                                        <p:strVal val="hidden"/>
                                      </p:to>
                                    </p:set>
                                  </p:childTnLst>
                                </p:cTn>
                              </p:par>
                              <p:par>
                                <p:cTn id="750" presetID="3" presetClass="exit" presetSubtype="5" fill="hold" grpId="4" nodeType="withEffect">
                                  <p:stCondLst>
                                    <p:cond delay="0"/>
                                  </p:stCondLst>
                                  <p:childTnLst>
                                    <p:animEffect transition="out" filter="blinds(vertical)">
                                      <p:cBhvr>
                                        <p:cTn id="751" dur="3000"/>
                                        <p:tgtEl>
                                          <p:spTgt spid="10"/>
                                        </p:tgtEl>
                                      </p:cBhvr>
                                    </p:animEffect>
                                    <p:set>
                                      <p:cBhvr>
                                        <p:cTn id="752" dur="1" fill="hold">
                                          <p:stCondLst>
                                            <p:cond delay="2999"/>
                                          </p:stCondLst>
                                        </p:cTn>
                                        <p:tgtEl>
                                          <p:spTgt spid="10"/>
                                        </p:tgtEl>
                                        <p:attrNameLst>
                                          <p:attrName>style.visibility</p:attrName>
                                        </p:attrNameLst>
                                      </p:cBhvr>
                                      <p:to>
                                        <p:strVal val="hidden"/>
                                      </p:to>
                                    </p:set>
                                  </p:childTnLst>
                                </p:cTn>
                              </p:par>
                              <p:par>
                                <p:cTn id="753" presetID="3" presetClass="exit" presetSubtype="5" fill="hold" grpId="4" nodeType="withEffect">
                                  <p:stCondLst>
                                    <p:cond delay="0"/>
                                  </p:stCondLst>
                                  <p:childTnLst>
                                    <p:animEffect transition="out" filter="blinds(vertical)">
                                      <p:cBhvr>
                                        <p:cTn id="754" dur="3000"/>
                                        <p:tgtEl>
                                          <p:spTgt spid="11"/>
                                        </p:tgtEl>
                                      </p:cBhvr>
                                    </p:animEffect>
                                    <p:set>
                                      <p:cBhvr>
                                        <p:cTn id="755" dur="1" fill="hold">
                                          <p:stCondLst>
                                            <p:cond delay="2999"/>
                                          </p:stCondLst>
                                        </p:cTn>
                                        <p:tgtEl>
                                          <p:spTgt spid="11"/>
                                        </p:tgtEl>
                                        <p:attrNameLst>
                                          <p:attrName>style.visibility</p:attrName>
                                        </p:attrNameLst>
                                      </p:cBhvr>
                                      <p:to>
                                        <p:strVal val="hidden"/>
                                      </p:to>
                                    </p:set>
                                  </p:childTnLst>
                                </p:cTn>
                              </p:par>
                              <p:par>
                                <p:cTn id="756" presetID="3" presetClass="exit" presetSubtype="5" fill="hold" grpId="4" nodeType="withEffect">
                                  <p:stCondLst>
                                    <p:cond delay="0"/>
                                  </p:stCondLst>
                                  <p:childTnLst>
                                    <p:animEffect transition="out" filter="blinds(vertical)">
                                      <p:cBhvr>
                                        <p:cTn id="757" dur="3000"/>
                                        <p:tgtEl>
                                          <p:spTgt spid="12"/>
                                        </p:tgtEl>
                                      </p:cBhvr>
                                    </p:animEffect>
                                    <p:set>
                                      <p:cBhvr>
                                        <p:cTn id="758" dur="1" fill="hold">
                                          <p:stCondLst>
                                            <p:cond delay="2999"/>
                                          </p:stCondLst>
                                        </p:cTn>
                                        <p:tgtEl>
                                          <p:spTgt spid="12"/>
                                        </p:tgtEl>
                                        <p:attrNameLst>
                                          <p:attrName>style.visibility</p:attrName>
                                        </p:attrNameLst>
                                      </p:cBhvr>
                                      <p:to>
                                        <p:strVal val="hidden"/>
                                      </p:to>
                                    </p:set>
                                  </p:childTnLst>
                                </p:cTn>
                              </p:par>
                              <p:par>
                                <p:cTn id="759" presetID="3" presetClass="exit" presetSubtype="5" fill="hold" grpId="4" nodeType="withEffect">
                                  <p:stCondLst>
                                    <p:cond delay="0"/>
                                  </p:stCondLst>
                                  <p:childTnLst>
                                    <p:animEffect transition="out" filter="blinds(vertical)">
                                      <p:cBhvr>
                                        <p:cTn id="760" dur="3000"/>
                                        <p:tgtEl>
                                          <p:spTgt spid="13"/>
                                        </p:tgtEl>
                                      </p:cBhvr>
                                    </p:animEffect>
                                    <p:set>
                                      <p:cBhvr>
                                        <p:cTn id="761" dur="1" fill="hold">
                                          <p:stCondLst>
                                            <p:cond delay="2999"/>
                                          </p:stCondLst>
                                        </p:cTn>
                                        <p:tgtEl>
                                          <p:spTgt spid="13"/>
                                        </p:tgtEl>
                                        <p:attrNameLst>
                                          <p:attrName>style.visibility</p:attrName>
                                        </p:attrNameLst>
                                      </p:cBhvr>
                                      <p:to>
                                        <p:strVal val="hidden"/>
                                      </p:to>
                                    </p:set>
                                  </p:childTnLst>
                                </p:cTn>
                              </p:par>
                              <p:par>
                                <p:cTn id="762" presetID="3" presetClass="exit" presetSubtype="5" fill="hold" grpId="4" nodeType="withEffect">
                                  <p:stCondLst>
                                    <p:cond delay="0"/>
                                  </p:stCondLst>
                                  <p:childTnLst>
                                    <p:animEffect transition="out" filter="blinds(vertical)">
                                      <p:cBhvr>
                                        <p:cTn id="763" dur="3000"/>
                                        <p:tgtEl>
                                          <p:spTgt spid="14"/>
                                        </p:tgtEl>
                                      </p:cBhvr>
                                    </p:animEffect>
                                    <p:set>
                                      <p:cBhvr>
                                        <p:cTn id="764" dur="1" fill="hold">
                                          <p:stCondLst>
                                            <p:cond delay="2999"/>
                                          </p:stCondLst>
                                        </p:cTn>
                                        <p:tgtEl>
                                          <p:spTgt spid="14"/>
                                        </p:tgtEl>
                                        <p:attrNameLst>
                                          <p:attrName>style.visibility</p:attrName>
                                        </p:attrNameLst>
                                      </p:cBhvr>
                                      <p:to>
                                        <p:strVal val="hidden"/>
                                      </p:to>
                                    </p:set>
                                  </p:childTnLst>
                                </p:cTn>
                              </p:par>
                              <p:par>
                                <p:cTn id="765" presetID="3" presetClass="exit" presetSubtype="5" fill="hold" grpId="4" nodeType="withEffect">
                                  <p:stCondLst>
                                    <p:cond delay="0"/>
                                  </p:stCondLst>
                                  <p:childTnLst>
                                    <p:animEffect transition="out" filter="blinds(vertical)">
                                      <p:cBhvr>
                                        <p:cTn id="766" dur="3000"/>
                                        <p:tgtEl>
                                          <p:spTgt spid="15"/>
                                        </p:tgtEl>
                                      </p:cBhvr>
                                    </p:animEffect>
                                    <p:set>
                                      <p:cBhvr>
                                        <p:cTn id="767" dur="1" fill="hold">
                                          <p:stCondLst>
                                            <p:cond delay="2999"/>
                                          </p:stCondLst>
                                        </p:cTn>
                                        <p:tgtEl>
                                          <p:spTgt spid="15"/>
                                        </p:tgtEl>
                                        <p:attrNameLst>
                                          <p:attrName>style.visibility</p:attrName>
                                        </p:attrNameLst>
                                      </p:cBhvr>
                                      <p:to>
                                        <p:strVal val="hidden"/>
                                      </p:to>
                                    </p:set>
                                  </p:childTnLst>
                                </p:cTn>
                              </p:par>
                              <p:par>
                                <p:cTn id="768" presetID="3" presetClass="exit" presetSubtype="5" fill="hold" grpId="4" nodeType="withEffect">
                                  <p:stCondLst>
                                    <p:cond delay="0"/>
                                  </p:stCondLst>
                                  <p:childTnLst>
                                    <p:animEffect transition="out" filter="blinds(vertical)">
                                      <p:cBhvr>
                                        <p:cTn id="769" dur="3000"/>
                                        <p:tgtEl>
                                          <p:spTgt spid="16"/>
                                        </p:tgtEl>
                                      </p:cBhvr>
                                    </p:animEffect>
                                    <p:set>
                                      <p:cBhvr>
                                        <p:cTn id="770" dur="1" fill="hold">
                                          <p:stCondLst>
                                            <p:cond delay="2999"/>
                                          </p:stCondLst>
                                        </p:cTn>
                                        <p:tgtEl>
                                          <p:spTgt spid="16"/>
                                        </p:tgtEl>
                                        <p:attrNameLst>
                                          <p:attrName>style.visibility</p:attrName>
                                        </p:attrNameLst>
                                      </p:cBhvr>
                                      <p:to>
                                        <p:strVal val="hidden"/>
                                      </p:to>
                                    </p:set>
                                  </p:childTnLst>
                                </p:cTn>
                              </p:par>
                              <p:par>
                                <p:cTn id="771" presetID="3" presetClass="exit" presetSubtype="5" fill="hold" grpId="4" nodeType="withEffect">
                                  <p:stCondLst>
                                    <p:cond delay="0"/>
                                  </p:stCondLst>
                                  <p:childTnLst>
                                    <p:animEffect transition="out" filter="blinds(vertical)">
                                      <p:cBhvr>
                                        <p:cTn id="772" dur="3000"/>
                                        <p:tgtEl>
                                          <p:spTgt spid="17"/>
                                        </p:tgtEl>
                                      </p:cBhvr>
                                    </p:animEffect>
                                    <p:set>
                                      <p:cBhvr>
                                        <p:cTn id="773" dur="1" fill="hold">
                                          <p:stCondLst>
                                            <p:cond delay="2999"/>
                                          </p:stCondLst>
                                        </p:cTn>
                                        <p:tgtEl>
                                          <p:spTgt spid="17"/>
                                        </p:tgtEl>
                                        <p:attrNameLst>
                                          <p:attrName>style.visibility</p:attrName>
                                        </p:attrNameLst>
                                      </p:cBhvr>
                                      <p:to>
                                        <p:strVal val="hidden"/>
                                      </p:to>
                                    </p:set>
                                  </p:childTnLst>
                                </p:cTn>
                              </p:par>
                              <p:par>
                                <p:cTn id="774" presetID="3" presetClass="exit" presetSubtype="5" fill="hold" grpId="4" nodeType="withEffect">
                                  <p:stCondLst>
                                    <p:cond delay="0"/>
                                  </p:stCondLst>
                                  <p:childTnLst>
                                    <p:animEffect transition="out" filter="blinds(vertical)">
                                      <p:cBhvr>
                                        <p:cTn id="775" dur="3000"/>
                                        <p:tgtEl>
                                          <p:spTgt spid="18"/>
                                        </p:tgtEl>
                                      </p:cBhvr>
                                    </p:animEffect>
                                    <p:set>
                                      <p:cBhvr>
                                        <p:cTn id="776" dur="1" fill="hold">
                                          <p:stCondLst>
                                            <p:cond delay="2999"/>
                                          </p:stCondLst>
                                        </p:cTn>
                                        <p:tgtEl>
                                          <p:spTgt spid="18"/>
                                        </p:tgtEl>
                                        <p:attrNameLst>
                                          <p:attrName>style.visibility</p:attrName>
                                        </p:attrNameLst>
                                      </p:cBhvr>
                                      <p:to>
                                        <p:strVal val="hidden"/>
                                      </p:to>
                                    </p:set>
                                  </p:childTnLst>
                                </p:cTn>
                              </p:par>
                              <p:par>
                                <p:cTn id="777" presetID="3" presetClass="exit" presetSubtype="5" fill="hold" grpId="4" nodeType="withEffect">
                                  <p:stCondLst>
                                    <p:cond delay="0"/>
                                  </p:stCondLst>
                                  <p:childTnLst>
                                    <p:animEffect transition="out" filter="blinds(vertical)">
                                      <p:cBhvr>
                                        <p:cTn id="778" dur="3000"/>
                                        <p:tgtEl>
                                          <p:spTgt spid="19"/>
                                        </p:tgtEl>
                                      </p:cBhvr>
                                    </p:animEffect>
                                    <p:set>
                                      <p:cBhvr>
                                        <p:cTn id="779" dur="1" fill="hold">
                                          <p:stCondLst>
                                            <p:cond delay="2999"/>
                                          </p:stCondLst>
                                        </p:cTn>
                                        <p:tgtEl>
                                          <p:spTgt spid="19"/>
                                        </p:tgtEl>
                                        <p:attrNameLst>
                                          <p:attrName>style.visibility</p:attrName>
                                        </p:attrNameLst>
                                      </p:cBhvr>
                                      <p:to>
                                        <p:strVal val="hidden"/>
                                      </p:to>
                                    </p:set>
                                  </p:childTnLst>
                                </p:cTn>
                              </p:par>
                              <p:par>
                                <p:cTn id="780" presetID="3" presetClass="exit" presetSubtype="5" fill="hold" grpId="4" nodeType="withEffect">
                                  <p:stCondLst>
                                    <p:cond delay="0"/>
                                  </p:stCondLst>
                                  <p:childTnLst>
                                    <p:animEffect transition="out" filter="blinds(vertical)">
                                      <p:cBhvr>
                                        <p:cTn id="781" dur="3000"/>
                                        <p:tgtEl>
                                          <p:spTgt spid="20"/>
                                        </p:tgtEl>
                                      </p:cBhvr>
                                    </p:animEffect>
                                    <p:set>
                                      <p:cBhvr>
                                        <p:cTn id="782" dur="1" fill="hold">
                                          <p:stCondLst>
                                            <p:cond delay="2999"/>
                                          </p:stCondLst>
                                        </p:cTn>
                                        <p:tgtEl>
                                          <p:spTgt spid="20"/>
                                        </p:tgtEl>
                                        <p:attrNameLst>
                                          <p:attrName>style.visibility</p:attrName>
                                        </p:attrNameLst>
                                      </p:cBhvr>
                                      <p:to>
                                        <p:strVal val="hidden"/>
                                      </p:to>
                                    </p:set>
                                  </p:childTnLst>
                                </p:cTn>
                              </p:par>
                              <p:par>
                                <p:cTn id="783" presetID="3" presetClass="exit" presetSubtype="5" fill="hold" grpId="4" nodeType="withEffect">
                                  <p:stCondLst>
                                    <p:cond delay="0"/>
                                  </p:stCondLst>
                                  <p:childTnLst>
                                    <p:animEffect transition="out" filter="blinds(vertical)">
                                      <p:cBhvr>
                                        <p:cTn id="784" dur="3000"/>
                                        <p:tgtEl>
                                          <p:spTgt spid="21"/>
                                        </p:tgtEl>
                                      </p:cBhvr>
                                    </p:animEffect>
                                    <p:set>
                                      <p:cBhvr>
                                        <p:cTn id="785" dur="1" fill="hold">
                                          <p:stCondLst>
                                            <p:cond delay="2999"/>
                                          </p:stCondLst>
                                        </p:cTn>
                                        <p:tgtEl>
                                          <p:spTgt spid="21"/>
                                        </p:tgtEl>
                                        <p:attrNameLst>
                                          <p:attrName>style.visibility</p:attrName>
                                        </p:attrNameLst>
                                      </p:cBhvr>
                                      <p:to>
                                        <p:strVal val="hidden"/>
                                      </p:to>
                                    </p:set>
                                  </p:childTnLst>
                                </p:cTn>
                              </p:par>
                              <p:par>
                                <p:cTn id="786" presetID="3" presetClass="exit" presetSubtype="5" fill="hold" grpId="4" nodeType="withEffect">
                                  <p:stCondLst>
                                    <p:cond delay="0"/>
                                  </p:stCondLst>
                                  <p:childTnLst>
                                    <p:animEffect transition="out" filter="blinds(vertical)">
                                      <p:cBhvr>
                                        <p:cTn id="787" dur="3000"/>
                                        <p:tgtEl>
                                          <p:spTgt spid="22"/>
                                        </p:tgtEl>
                                      </p:cBhvr>
                                    </p:animEffect>
                                    <p:set>
                                      <p:cBhvr>
                                        <p:cTn id="788" dur="1" fill="hold">
                                          <p:stCondLst>
                                            <p:cond delay="2999"/>
                                          </p:stCondLst>
                                        </p:cTn>
                                        <p:tgtEl>
                                          <p:spTgt spid="22"/>
                                        </p:tgtEl>
                                        <p:attrNameLst>
                                          <p:attrName>style.visibility</p:attrName>
                                        </p:attrNameLst>
                                      </p:cBhvr>
                                      <p:to>
                                        <p:strVal val="hidden"/>
                                      </p:to>
                                    </p:set>
                                  </p:childTnLst>
                                </p:cTn>
                              </p:par>
                              <p:par>
                                <p:cTn id="789" presetID="3" presetClass="exit" presetSubtype="5" fill="hold" grpId="4" nodeType="withEffect">
                                  <p:stCondLst>
                                    <p:cond delay="0"/>
                                  </p:stCondLst>
                                  <p:childTnLst>
                                    <p:animEffect transition="out" filter="blinds(vertical)">
                                      <p:cBhvr>
                                        <p:cTn id="790" dur="3000"/>
                                        <p:tgtEl>
                                          <p:spTgt spid="23"/>
                                        </p:tgtEl>
                                      </p:cBhvr>
                                    </p:animEffect>
                                    <p:set>
                                      <p:cBhvr>
                                        <p:cTn id="791" dur="1" fill="hold">
                                          <p:stCondLst>
                                            <p:cond delay="2999"/>
                                          </p:stCondLst>
                                        </p:cTn>
                                        <p:tgtEl>
                                          <p:spTgt spid="23"/>
                                        </p:tgtEl>
                                        <p:attrNameLst>
                                          <p:attrName>style.visibility</p:attrName>
                                        </p:attrNameLst>
                                      </p:cBhvr>
                                      <p:to>
                                        <p:strVal val="hidden"/>
                                      </p:to>
                                    </p:set>
                                  </p:childTnLst>
                                </p:cTn>
                              </p:par>
                              <p:par>
                                <p:cTn id="792" presetID="3" presetClass="exit" presetSubtype="5" fill="hold" grpId="4" nodeType="withEffect">
                                  <p:stCondLst>
                                    <p:cond delay="0"/>
                                  </p:stCondLst>
                                  <p:childTnLst>
                                    <p:animEffect transition="out" filter="blinds(vertical)">
                                      <p:cBhvr>
                                        <p:cTn id="793" dur="3000"/>
                                        <p:tgtEl>
                                          <p:spTgt spid="24"/>
                                        </p:tgtEl>
                                      </p:cBhvr>
                                    </p:animEffect>
                                    <p:set>
                                      <p:cBhvr>
                                        <p:cTn id="794" dur="1" fill="hold">
                                          <p:stCondLst>
                                            <p:cond delay="2999"/>
                                          </p:stCondLst>
                                        </p:cTn>
                                        <p:tgtEl>
                                          <p:spTgt spid="24"/>
                                        </p:tgtEl>
                                        <p:attrNameLst>
                                          <p:attrName>style.visibility</p:attrName>
                                        </p:attrNameLst>
                                      </p:cBhvr>
                                      <p:to>
                                        <p:strVal val="hidden"/>
                                      </p:to>
                                    </p:set>
                                  </p:childTnLst>
                                </p:cTn>
                              </p:par>
                              <p:par>
                                <p:cTn id="795" presetID="3" presetClass="exit" presetSubtype="5" fill="hold" grpId="4" nodeType="withEffect">
                                  <p:stCondLst>
                                    <p:cond delay="0"/>
                                  </p:stCondLst>
                                  <p:childTnLst>
                                    <p:animEffect transition="out" filter="blinds(vertical)">
                                      <p:cBhvr>
                                        <p:cTn id="796" dur="3000"/>
                                        <p:tgtEl>
                                          <p:spTgt spid="25"/>
                                        </p:tgtEl>
                                      </p:cBhvr>
                                    </p:animEffect>
                                    <p:set>
                                      <p:cBhvr>
                                        <p:cTn id="797" dur="1" fill="hold">
                                          <p:stCondLst>
                                            <p:cond delay="2999"/>
                                          </p:stCondLst>
                                        </p:cTn>
                                        <p:tgtEl>
                                          <p:spTgt spid="25"/>
                                        </p:tgtEl>
                                        <p:attrNameLst>
                                          <p:attrName>style.visibility</p:attrName>
                                        </p:attrNameLst>
                                      </p:cBhvr>
                                      <p:to>
                                        <p:strVal val="hidden"/>
                                      </p:to>
                                    </p:set>
                                  </p:childTnLst>
                                </p:cTn>
                              </p:par>
                              <p:par>
                                <p:cTn id="798" presetID="3" presetClass="exit" presetSubtype="5" fill="hold" grpId="4" nodeType="withEffect">
                                  <p:stCondLst>
                                    <p:cond delay="0"/>
                                  </p:stCondLst>
                                  <p:childTnLst>
                                    <p:animEffect transition="out" filter="blinds(vertical)">
                                      <p:cBhvr>
                                        <p:cTn id="799" dur="3000"/>
                                        <p:tgtEl>
                                          <p:spTgt spid="26"/>
                                        </p:tgtEl>
                                      </p:cBhvr>
                                    </p:animEffect>
                                    <p:set>
                                      <p:cBhvr>
                                        <p:cTn id="800" dur="1" fill="hold">
                                          <p:stCondLst>
                                            <p:cond delay="2999"/>
                                          </p:stCondLst>
                                        </p:cTn>
                                        <p:tgtEl>
                                          <p:spTgt spid="26"/>
                                        </p:tgtEl>
                                        <p:attrNameLst>
                                          <p:attrName>style.visibility</p:attrName>
                                        </p:attrNameLst>
                                      </p:cBhvr>
                                      <p:to>
                                        <p:strVal val="hidden"/>
                                      </p:to>
                                    </p:set>
                                  </p:childTnLst>
                                </p:cTn>
                              </p:par>
                              <p:par>
                                <p:cTn id="801" presetID="3" presetClass="exit" presetSubtype="5" fill="hold" grpId="4" nodeType="withEffect">
                                  <p:stCondLst>
                                    <p:cond delay="0"/>
                                  </p:stCondLst>
                                  <p:childTnLst>
                                    <p:animEffect transition="out" filter="blinds(vertical)">
                                      <p:cBhvr>
                                        <p:cTn id="802" dur="3000"/>
                                        <p:tgtEl>
                                          <p:spTgt spid="27"/>
                                        </p:tgtEl>
                                      </p:cBhvr>
                                    </p:animEffect>
                                    <p:set>
                                      <p:cBhvr>
                                        <p:cTn id="803" dur="1" fill="hold">
                                          <p:stCondLst>
                                            <p:cond delay="2999"/>
                                          </p:stCondLst>
                                        </p:cTn>
                                        <p:tgtEl>
                                          <p:spTgt spid="27"/>
                                        </p:tgtEl>
                                        <p:attrNameLst>
                                          <p:attrName>style.visibility</p:attrName>
                                        </p:attrNameLst>
                                      </p:cBhvr>
                                      <p:to>
                                        <p:strVal val="hidden"/>
                                      </p:to>
                                    </p:set>
                                  </p:childTnLst>
                                </p:cTn>
                              </p:par>
                              <p:par>
                                <p:cTn id="804" presetID="3" presetClass="exit" presetSubtype="5" fill="hold" grpId="4" nodeType="withEffect">
                                  <p:stCondLst>
                                    <p:cond delay="0"/>
                                  </p:stCondLst>
                                  <p:childTnLst>
                                    <p:animEffect transition="out" filter="blinds(vertical)">
                                      <p:cBhvr>
                                        <p:cTn id="805" dur="3000"/>
                                        <p:tgtEl>
                                          <p:spTgt spid="28"/>
                                        </p:tgtEl>
                                      </p:cBhvr>
                                    </p:animEffect>
                                    <p:set>
                                      <p:cBhvr>
                                        <p:cTn id="806" dur="1" fill="hold">
                                          <p:stCondLst>
                                            <p:cond delay="2999"/>
                                          </p:stCondLst>
                                        </p:cTn>
                                        <p:tgtEl>
                                          <p:spTgt spid="28"/>
                                        </p:tgtEl>
                                        <p:attrNameLst>
                                          <p:attrName>style.visibility</p:attrName>
                                        </p:attrNameLst>
                                      </p:cBhvr>
                                      <p:to>
                                        <p:strVal val="hidden"/>
                                      </p:to>
                                    </p:set>
                                  </p:childTnLst>
                                </p:cTn>
                              </p:par>
                              <p:par>
                                <p:cTn id="807" presetID="3" presetClass="exit" presetSubtype="5" fill="hold" grpId="4" nodeType="withEffect">
                                  <p:stCondLst>
                                    <p:cond delay="0"/>
                                  </p:stCondLst>
                                  <p:childTnLst>
                                    <p:animEffect transition="out" filter="blinds(vertical)">
                                      <p:cBhvr>
                                        <p:cTn id="808" dur="3000"/>
                                        <p:tgtEl>
                                          <p:spTgt spid="29"/>
                                        </p:tgtEl>
                                      </p:cBhvr>
                                    </p:animEffect>
                                    <p:set>
                                      <p:cBhvr>
                                        <p:cTn id="809" dur="1" fill="hold">
                                          <p:stCondLst>
                                            <p:cond delay="2999"/>
                                          </p:stCondLst>
                                        </p:cTn>
                                        <p:tgtEl>
                                          <p:spTgt spid="29"/>
                                        </p:tgtEl>
                                        <p:attrNameLst>
                                          <p:attrName>style.visibility</p:attrName>
                                        </p:attrNameLst>
                                      </p:cBhvr>
                                      <p:to>
                                        <p:strVal val="hidden"/>
                                      </p:to>
                                    </p:set>
                                  </p:childTnLst>
                                </p:cTn>
                              </p:par>
                              <p:par>
                                <p:cTn id="810" presetID="3" presetClass="exit" presetSubtype="5" fill="hold" grpId="4" nodeType="withEffect">
                                  <p:stCondLst>
                                    <p:cond delay="0"/>
                                  </p:stCondLst>
                                  <p:childTnLst>
                                    <p:animEffect transition="out" filter="blinds(vertical)">
                                      <p:cBhvr>
                                        <p:cTn id="811" dur="3000"/>
                                        <p:tgtEl>
                                          <p:spTgt spid="30"/>
                                        </p:tgtEl>
                                      </p:cBhvr>
                                    </p:animEffect>
                                    <p:set>
                                      <p:cBhvr>
                                        <p:cTn id="812" dur="1" fill="hold">
                                          <p:stCondLst>
                                            <p:cond delay="2999"/>
                                          </p:stCondLst>
                                        </p:cTn>
                                        <p:tgtEl>
                                          <p:spTgt spid="30"/>
                                        </p:tgtEl>
                                        <p:attrNameLst>
                                          <p:attrName>style.visibility</p:attrName>
                                        </p:attrNameLst>
                                      </p:cBhvr>
                                      <p:to>
                                        <p:strVal val="hidden"/>
                                      </p:to>
                                    </p:set>
                                  </p:childTnLst>
                                </p:cTn>
                              </p:par>
                              <p:par>
                                <p:cTn id="813" presetID="3" presetClass="exit" presetSubtype="5" fill="hold" grpId="4" nodeType="withEffect">
                                  <p:stCondLst>
                                    <p:cond delay="0"/>
                                  </p:stCondLst>
                                  <p:childTnLst>
                                    <p:animEffect transition="out" filter="blinds(vertical)">
                                      <p:cBhvr>
                                        <p:cTn id="814" dur="3000"/>
                                        <p:tgtEl>
                                          <p:spTgt spid="31"/>
                                        </p:tgtEl>
                                      </p:cBhvr>
                                    </p:animEffect>
                                    <p:set>
                                      <p:cBhvr>
                                        <p:cTn id="815" dur="1" fill="hold">
                                          <p:stCondLst>
                                            <p:cond delay="2999"/>
                                          </p:stCondLst>
                                        </p:cTn>
                                        <p:tgtEl>
                                          <p:spTgt spid="31"/>
                                        </p:tgtEl>
                                        <p:attrNameLst>
                                          <p:attrName>style.visibility</p:attrName>
                                        </p:attrNameLst>
                                      </p:cBhvr>
                                      <p:to>
                                        <p:strVal val="hidden"/>
                                      </p:to>
                                    </p:set>
                                  </p:childTnLst>
                                </p:cTn>
                              </p:par>
                              <p:par>
                                <p:cTn id="816" presetID="3" presetClass="exit" presetSubtype="5" fill="hold" grpId="4" nodeType="withEffect">
                                  <p:stCondLst>
                                    <p:cond delay="0"/>
                                  </p:stCondLst>
                                  <p:childTnLst>
                                    <p:animEffect transition="out" filter="blinds(vertical)">
                                      <p:cBhvr>
                                        <p:cTn id="817" dur="3000"/>
                                        <p:tgtEl>
                                          <p:spTgt spid="32"/>
                                        </p:tgtEl>
                                      </p:cBhvr>
                                    </p:animEffect>
                                    <p:set>
                                      <p:cBhvr>
                                        <p:cTn id="818" dur="1" fill="hold">
                                          <p:stCondLst>
                                            <p:cond delay="2999"/>
                                          </p:stCondLst>
                                        </p:cTn>
                                        <p:tgtEl>
                                          <p:spTgt spid="32"/>
                                        </p:tgtEl>
                                        <p:attrNameLst>
                                          <p:attrName>style.visibility</p:attrName>
                                        </p:attrNameLst>
                                      </p:cBhvr>
                                      <p:to>
                                        <p:strVal val="hidden"/>
                                      </p:to>
                                    </p:set>
                                  </p:childTnLst>
                                </p:cTn>
                              </p:par>
                              <p:par>
                                <p:cTn id="819" presetID="3" presetClass="exit" presetSubtype="5" fill="hold" grpId="4" nodeType="withEffect">
                                  <p:stCondLst>
                                    <p:cond delay="0"/>
                                  </p:stCondLst>
                                  <p:childTnLst>
                                    <p:animEffect transition="out" filter="blinds(vertical)">
                                      <p:cBhvr>
                                        <p:cTn id="820" dur="3000"/>
                                        <p:tgtEl>
                                          <p:spTgt spid="33"/>
                                        </p:tgtEl>
                                      </p:cBhvr>
                                    </p:animEffect>
                                    <p:set>
                                      <p:cBhvr>
                                        <p:cTn id="821" dur="1" fill="hold">
                                          <p:stCondLst>
                                            <p:cond delay="2999"/>
                                          </p:stCondLst>
                                        </p:cTn>
                                        <p:tgtEl>
                                          <p:spTgt spid="33"/>
                                        </p:tgtEl>
                                        <p:attrNameLst>
                                          <p:attrName>style.visibility</p:attrName>
                                        </p:attrNameLst>
                                      </p:cBhvr>
                                      <p:to>
                                        <p:strVal val="hidden"/>
                                      </p:to>
                                    </p:set>
                                  </p:childTnLst>
                                </p:cTn>
                              </p:par>
                              <p:par>
                                <p:cTn id="822" presetID="3" presetClass="exit" presetSubtype="5" fill="hold" grpId="4" nodeType="withEffect">
                                  <p:stCondLst>
                                    <p:cond delay="0"/>
                                  </p:stCondLst>
                                  <p:childTnLst>
                                    <p:animEffect transition="out" filter="blinds(vertical)">
                                      <p:cBhvr>
                                        <p:cTn id="823" dur="3000"/>
                                        <p:tgtEl>
                                          <p:spTgt spid="34"/>
                                        </p:tgtEl>
                                      </p:cBhvr>
                                    </p:animEffect>
                                    <p:set>
                                      <p:cBhvr>
                                        <p:cTn id="824" dur="1" fill="hold">
                                          <p:stCondLst>
                                            <p:cond delay="2999"/>
                                          </p:stCondLst>
                                        </p:cTn>
                                        <p:tgtEl>
                                          <p:spTgt spid="34"/>
                                        </p:tgtEl>
                                        <p:attrNameLst>
                                          <p:attrName>style.visibility</p:attrName>
                                        </p:attrNameLst>
                                      </p:cBhvr>
                                      <p:to>
                                        <p:strVal val="hidden"/>
                                      </p:to>
                                    </p:set>
                                  </p:childTnLst>
                                </p:cTn>
                              </p:par>
                              <p:par>
                                <p:cTn id="825" presetID="3" presetClass="exit" presetSubtype="5" fill="hold" grpId="4" nodeType="withEffect">
                                  <p:stCondLst>
                                    <p:cond delay="0"/>
                                  </p:stCondLst>
                                  <p:childTnLst>
                                    <p:animEffect transition="out" filter="blinds(vertical)">
                                      <p:cBhvr>
                                        <p:cTn id="826" dur="3000"/>
                                        <p:tgtEl>
                                          <p:spTgt spid="35"/>
                                        </p:tgtEl>
                                      </p:cBhvr>
                                    </p:animEffect>
                                    <p:set>
                                      <p:cBhvr>
                                        <p:cTn id="827" dur="1" fill="hold">
                                          <p:stCondLst>
                                            <p:cond delay="2999"/>
                                          </p:stCondLst>
                                        </p:cTn>
                                        <p:tgtEl>
                                          <p:spTgt spid="35"/>
                                        </p:tgtEl>
                                        <p:attrNameLst>
                                          <p:attrName>style.visibility</p:attrName>
                                        </p:attrNameLst>
                                      </p:cBhvr>
                                      <p:to>
                                        <p:strVal val="hidden"/>
                                      </p:to>
                                    </p:set>
                                  </p:childTnLst>
                                </p:cTn>
                              </p:par>
                              <p:par>
                                <p:cTn id="828" presetID="3" presetClass="exit" presetSubtype="5" fill="hold" grpId="4" nodeType="withEffect">
                                  <p:stCondLst>
                                    <p:cond delay="0"/>
                                  </p:stCondLst>
                                  <p:childTnLst>
                                    <p:animEffect transition="out" filter="blinds(vertical)">
                                      <p:cBhvr>
                                        <p:cTn id="829" dur="3000"/>
                                        <p:tgtEl>
                                          <p:spTgt spid="36"/>
                                        </p:tgtEl>
                                      </p:cBhvr>
                                    </p:animEffect>
                                    <p:set>
                                      <p:cBhvr>
                                        <p:cTn id="830" dur="1" fill="hold">
                                          <p:stCondLst>
                                            <p:cond delay="2999"/>
                                          </p:stCondLst>
                                        </p:cTn>
                                        <p:tgtEl>
                                          <p:spTgt spid="36"/>
                                        </p:tgtEl>
                                        <p:attrNameLst>
                                          <p:attrName>style.visibility</p:attrName>
                                        </p:attrNameLst>
                                      </p:cBhvr>
                                      <p:to>
                                        <p:strVal val="hidden"/>
                                      </p:to>
                                    </p:set>
                                  </p:childTnLst>
                                </p:cTn>
                              </p:par>
                              <p:par>
                                <p:cTn id="831" presetID="3" presetClass="exit" presetSubtype="5" fill="hold" grpId="4" nodeType="withEffect">
                                  <p:stCondLst>
                                    <p:cond delay="0"/>
                                  </p:stCondLst>
                                  <p:childTnLst>
                                    <p:animEffect transition="out" filter="blinds(vertical)">
                                      <p:cBhvr>
                                        <p:cTn id="832" dur="3000"/>
                                        <p:tgtEl>
                                          <p:spTgt spid="37"/>
                                        </p:tgtEl>
                                      </p:cBhvr>
                                    </p:animEffect>
                                    <p:set>
                                      <p:cBhvr>
                                        <p:cTn id="833" dur="1" fill="hold">
                                          <p:stCondLst>
                                            <p:cond delay="2999"/>
                                          </p:stCondLst>
                                        </p:cTn>
                                        <p:tgtEl>
                                          <p:spTgt spid="37"/>
                                        </p:tgtEl>
                                        <p:attrNameLst>
                                          <p:attrName>style.visibility</p:attrName>
                                        </p:attrNameLst>
                                      </p:cBhvr>
                                      <p:to>
                                        <p:strVal val="hidden"/>
                                      </p:to>
                                    </p:set>
                                  </p:childTnLst>
                                </p:cTn>
                              </p:par>
                              <p:par>
                                <p:cTn id="834" presetID="3" presetClass="exit" presetSubtype="5" fill="hold" grpId="4" nodeType="withEffect">
                                  <p:stCondLst>
                                    <p:cond delay="0"/>
                                  </p:stCondLst>
                                  <p:childTnLst>
                                    <p:animEffect transition="out" filter="blinds(vertical)">
                                      <p:cBhvr>
                                        <p:cTn id="835" dur="3000"/>
                                        <p:tgtEl>
                                          <p:spTgt spid="38"/>
                                        </p:tgtEl>
                                      </p:cBhvr>
                                    </p:animEffect>
                                    <p:set>
                                      <p:cBhvr>
                                        <p:cTn id="836" dur="1" fill="hold">
                                          <p:stCondLst>
                                            <p:cond delay="2999"/>
                                          </p:stCondLst>
                                        </p:cTn>
                                        <p:tgtEl>
                                          <p:spTgt spid="38"/>
                                        </p:tgtEl>
                                        <p:attrNameLst>
                                          <p:attrName>style.visibility</p:attrName>
                                        </p:attrNameLst>
                                      </p:cBhvr>
                                      <p:to>
                                        <p:strVal val="hidden"/>
                                      </p:to>
                                    </p:set>
                                  </p:childTnLst>
                                </p:cTn>
                              </p:par>
                              <p:par>
                                <p:cTn id="837" presetID="3" presetClass="exit" presetSubtype="5" fill="hold" grpId="4" nodeType="withEffect">
                                  <p:stCondLst>
                                    <p:cond delay="0"/>
                                  </p:stCondLst>
                                  <p:childTnLst>
                                    <p:animEffect transition="out" filter="blinds(vertical)">
                                      <p:cBhvr>
                                        <p:cTn id="838" dur="3000"/>
                                        <p:tgtEl>
                                          <p:spTgt spid="39"/>
                                        </p:tgtEl>
                                      </p:cBhvr>
                                    </p:animEffect>
                                    <p:set>
                                      <p:cBhvr>
                                        <p:cTn id="839" dur="1" fill="hold">
                                          <p:stCondLst>
                                            <p:cond delay="2999"/>
                                          </p:stCondLst>
                                        </p:cTn>
                                        <p:tgtEl>
                                          <p:spTgt spid="39"/>
                                        </p:tgtEl>
                                        <p:attrNameLst>
                                          <p:attrName>style.visibility</p:attrName>
                                        </p:attrNameLst>
                                      </p:cBhvr>
                                      <p:to>
                                        <p:strVal val="hidden"/>
                                      </p:to>
                                    </p:set>
                                  </p:childTnLst>
                                </p:cTn>
                              </p:par>
                              <p:par>
                                <p:cTn id="840" presetID="3" presetClass="exit" presetSubtype="5" fill="hold" grpId="4" nodeType="withEffect">
                                  <p:stCondLst>
                                    <p:cond delay="0"/>
                                  </p:stCondLst>
                                  <p:childTnLst>
                                    <p:animEffect transition="out" filter="blinds(vertical)">
                                      <p:cBhvr>
                                        <p:cTn id="841" dur="3000"/>
                                        <p:tgtEl>
                                          <p:spTgt spid="40"/>
                                        </p:tgtEl>
                                      </p:cBhvr>
                                    </p:animEffect>
                                    <p:set>
                                      <p:cBhvr>
                                        <p:cTn id="842" dur="1" fill="hold">
                                          <p:stCondLst>
                                            <p:cond delay="2999"/>
                                          </p:stCondLst>
                                        </p:cTn>
                                        <p:tgtEl>
                                          <p:spTgt spid="40"/>
                                        </p:tgtEl>
                                        <p:attrNameLst>
                                          <p:attrName>style.visibility</p:attrName>
                                        </p:attrNameLst>
                                      </p:cBhvr>
                                      <p:to>
                                        <p:strVal val="hidden"/>
                                      </p:to>
                                    </p:set>
                                  </p:childTnLst>
                                </p:cTn>
                              </p:par>
                              <p:par>
                                <p:cTn id="843" presetID="3" presetClass="exit" presetSubtype="5" fill="hold" grpId="4" nodeType="withEffect">
                                  <p:stCondLst>
                                    <p:cond delay="0"/>
                                  </p:stCondLst>
                                  <p:childTnLst>
                                    <p:animEffect transition="out" filter="blinds(vertical)">
                                      <p:cBhvr>
                                        <p:cTn id="844" dur="3000"/>
                                        <p:tgtEl>
                                          <p:spTgt spid="41"/>
                                        </p:tgtEl>
                                      </p:cBhvr>
                                    </p:animEffect>
                                    <p:set>
                                      <p:cBhvr>
                                        <p:cTn id="845" dur="1" fill="hold">
                                          <p:stCondLst>
                                            <p:cond delay="2999"/>
                                          </p:stCondLst>
                                        </p:cTn>
                                        <p:tgtEl>
                                          <p:spTgt spid="41"/>
                                        </p:tgtEl>
                                        <p:attrNameLst>
                                          <p:attrName>style.visibility</p:attrName>
                                        </p:attrNameLst>
                                      </p:cBhvr>
                                      <p:to>
                                        <p:strVal val="hidden"/>
                                      </p:to>
                                    </p:set>
                                  </p:childTnLst>
                                </p:cTn>
                              </p:par>
                              <p:par>
                                <p:cTn id="846" presetID="3" presetClass="exit" presetSubtype="5" fill="hold" grpId="4" nodeType="withEffect">
                                  <p:stCondLst>
                                    <p:cond delay="0"/>
                                  </p:stCondLst>
                                  <p:childTnLst>
                                    <p:animEffect transition="out" filter="blinds(vertical)">
                                      <p:cBhvr>
                                        <p:cTn id="847" dur="3000"/>
                                        <p:tgtEl>
                                          <p:spTgt spid="42"/>
                                        </p:tgtEl>
                                      </p:cBhvr>
                                    </p:animEffect>
                                    <p:set>
                                      <p:cBhvr>
                                        <p:cTn id="848" dur="1" fill="hold">
                                          <p:stCondLst>
                                            <p:cond delay="2999"/>
                                          </p:stCondLst>
                                        </p:cTn>
                                        <p:tgtEl>
                                          <p:spTgt spid="42"/>
                                        </p:tgtEl>
                                        <p:attrNameLst>
                                          <p:attrName>style.visibility</p:attrName>
                                        </p:attrNameLst>
                                      </p:cBhvr>
                                      <p:to>
                                        <p:strVal val="hidden"/>
                                      </p:to>
                                    </p:set>
                                  </p:childTnLst>
                                </p:cTn>
                              </p:par>
                              <p:par>
                                <p:cTn id="849" presetID="3" presetClass="exit" presetSubtype="5" fill="hold" grpId="4" nodeType="withEffect">
                                  <p:stCondLst>
                                    <p:cond delay="0"/>
                                  </p:stCondLst>
                                  <p:childTnLst>
                                    <p:animEffect transition="out" filter="blinds(vertical)">
                                      <p:cBhvr>
                                        <p:cTn id="850" dur="3000"/>
                                        <p:tgtEl>
                                          <p:spTgt spid="43"/>
                                        </p:tgtEl>
                                      </p:cBhvr>
                                    </p:animEffect>
                                    <p:set>
                                      <p:cBhvr>
                                        <p:cTn id="851" dur="1" fill="hold">
                                          <p:stCondLst>
                                            <p:cond delay="2999"/>
                                          </p:stCondLst>
                                        </p:cTn>
                                        <p:tgtEl>
                                          <p:spTgt spid="43"/>
                                        </p:tgtEl>
                                        <p:attrNameLst>
                                          <p:attrName>style.visibility</p:attrName>
                                        </p:attrNameLst>
                                      </p:cBhvr>
                                      <p:to>
                                        <p:strVal val="hidden"/>
                                      </p:to>
                                    </p:set>
                                  </p:childTnLst>
                                </p:cTn>
                              </p:par>
                              <p:par>
                                <p:cTn id="852" presetID="3" presetClass="exit" presetSubtype="5" fill="hold" grpId="4" nodeType="withEffect">
                                  <p:stCondLst>
                                    <p:cond delay="0"/>
                                  </p:stCondLst>
                                  <p:childTnLst>
                                    <p:animEffect transition="out" filter="blinds(vertical)">
                                      <p:cBhvr>
                                        <p:cTn id="853" dur="3000"/>
                                        <p:tgtEl>
                                          <p:spTgt spid="44"/>
                                        </p:tgtEl>
                                      </p:cBhvr>
                                    </p:animEffect>
                                    <p:set>
                                      <p:cBhvr>
                                        <p:cTn id="854" dur="1" fill="hold">
                                          <p:stCondLst>
                                            <p:cond delay="2999"/>
                                          </p:stCondLst>
                                        </p:cTn>
                                        <p:tgtEl>
                                          <p:spTgt spid="44"/>
                                        </p:tgtEl>
                                        <p:attrNameLst>
                                          <p:attrName>style.visibility</p:attrName>
                                        </p:attrNameLst>
                                      </p:cBhvr>
                                      <p:to>
                                        <p:strVal val="hidden"/>
                                      </p:to>
                                    </p:set>
                                  </p:childTnLst>
                                </p:cTn>
                              </p:par>
                              <p:par>
                                <p:cTn id="855" presetID="3" presetClass="exit" presetSubtype="5" fill="hold" grpId="4" nodeType="withEffect">
                                  <p:stCondLst>
                                    <p:cond delay="0"/>
                                  </p:stCondLst>
                                  <p:childTnLst>
                                    <p:animEffect transition="out" filter="blinds(vertical)">
                                      <p:cBhvr>
                                        <p:cTn id="856" dur="3000"/>
                                        <p:tgtEl>
                                          <p:spTgt spid="45"/>
                                        </p:tgtEl>
                                      </p:cBhvr>
                                    </p:animEffect>
                                    <p:set>
                                      <p:cBhvr>
                                        <p:cTn id="857" dur="1" fill="hold">
                                          <p:stCondLst>
                                            <p:cond delay="2999"/>
                                          </p:stCondLst>
                                        </p:cTn>
                                        <p:tgtEl>
                                          <p:spTgt spid="45"/>
                                        </p:tgtEl>
                                        <p:attrNameLst>
                                          <p:attrName>style.visibility</p:attrName>
                                        </p:attrNameLst>
                                      </p:cBhvr>
                                      <p:to>
                                        <p:strVal val="hidden"/>
                                      </p:to>
                                    </p:set>
                                  </p:childTnLst>
                                </p:cTn>
                              </p:par>
                              <p:par>
                                <p:cTn id="858" presetID="3" presetClass="exit" presetSubtype="5" fill="hold" grpId="4" nodeType="withEffect">
                                  <p:stCondLst>
                                    <p:cond delay="0"/>
                                  </p:stCondLst>
                                  <p:childTnLst>
                                    <p:animEffect transition="out" filter="blinds(vertical)">
                                      <p:cBhvr>
                                        <p:cTn id="859" dur="3000"/>
                                        <p:tgtEl>
                                          <p:spTgt spid="46"/>
                                        </p:tgtEl>
                                      </p:cBhvr>
                                    </p:animEffect>
                                    <p:set>
                                      <p:cBhvr>
                                        <p:cTn id="860" dur="1" fill="hold">
                                          <p:stCondLst>
                                            <p:cond delay="2999"/>
                                          </p:stCondLst>
                                        </p:cTn>
                                        <p:tgtEl>
                                          <p:spTgt spid="46"/>
                                        </p:tgtEl>
                                        <p:attrNameLst>
                                          <p:attrName>style.visibility</p:attrName>
                                        </p:attrNameLst>
                                      </p:cBhvr>
                                      <p:to>
                                        <p:strVal val="hidden"/>
                                      </p:to>
                                    </p:set>
                                  </p:childTnLst>
                                </p:cTn>
                              </p:par>
                              <p:par>
                                <p:cTn id="861" presetID="3" presetClass="exit" presetSubtype="5" fill="hold" grpId="4" nodeType="withEffect">
                                  <p:stCondLst>
                                    <p:cond delay="0"/>
                                  </p:stCondLst>
                                  <p:childTnLst>
                                    <p:animEffect transition="out" filter="blinds(vertical)">
                                      <p:cBhvr>
                                        <p:cTn id="862" dur="3000"/>
                                        <p:tgtEl>
                                          <p:spTgt spid="47"/>
                                        </p:tgtEl>
                                      </p:cBhvr>
                                    </p:animEffect>
                                    <p:set>
                                      <p:cBhvr>
                                        <p:cTn id="863" dur="1" fill="hold">
                                          <p:stCondLst>
                                            <p:cond delay="2999"/>
                                          </p:stCondLst>
                                        </p:cTn>
                                        <p:tgtEl>
                                          <p:spTgt spid="47"/>
                                        </p:tgtEl>
                                        <p:attrNameLst>
                                          <p:attrName>style.visibility</p:attrName>
                                        </p:attrNameLst>
                                      </p:cBhvr>
                                      <p:to>
                                        <p:strVal val="hidden"/>
                                      </p:to>
                                    </p:set>
                                  </p:childTnLst>
                                </p:cTn>
                              </p:par>
                              <p:par>
                                <p:cTn id="864" presetID="3" presetClass="exit" presetSubtype="5" fill="hold" grpId="4" nodeType="withEffect">
                                  <p:stCondLst>
                                    <p:cond delay="0"/>
                                  </p:stCondLst>
                                  <p:childTnLst>
                                    <p:animEffect transition="out" filter="blinds(vertical)">
                                      <p:cBhvr>
                                        <p:cTn id="865" dur="3000"/>
                                        <p:tgtEl>
                                          <p:spTgt spid="48"/>
                                        </p:tgtEl>
                                      </p:cBhvr>
                                    </p:animEffect>
                                    <p:set>
                                      <p:cBhvr>
                                        <p:cTn id="866" dur="1" fill="hold">
                                          <p:stCondLst>
                                            <p:cond delay="2999"/>
                                          </p:stCondLst>
                                        </p:cTn>
                                        <p:tgtEl>
                                          <p:spTgt spid="48"/>
                                        </p:tgtEl>
                                        <p:attrNameLst>
                                          <p:attrName>style.visibility</p:attrName>
                                        </p:attrNameLst>
                                      </p:cBhvr>
                                      <p:to>
                                        <p:strVal val="hidden"/>
                                      </p:to>
                                    </p:set>
                                  </p:childTnLst>
                                </p:cTn>
                              </p:par>
                              <p:par>
                                <p:cTn id="867" presetID="3" presetClass="exit" presetSubtype="5" fill="hold" grpId="4" nodeType="withEffect">
                                  <p:stCondLst>
                                    <p:cond delay="0"/>
                                  </p:stCondLst>
                                  <p:childTnLst>
                                    <p:animEffect transition="out" filter="blinds(vertical)">
                                      <p:cBhvr>
                                        <p:cTn id="868" dur="3000"/>
                                        <p:tgtEl>
                                          <p:spTgt spid="49"/>
                                        </p:tgtEl>
                                      </p:cBhvr>
                                    </p:animEffect>
                                    <p:set>
                                      <p:cBhvr>
                                        <p:cTn id="869" dur="1" fill="hold">
                                          <p:stCondLst>
                                            <p:cond delay="2999"/>
                                          </p:stCondLst>
                                        </p:cTn>
                                        <p:tgtEl>
                                          <p:spTgt spid="49"/>
                                        </p:tgtEl>
                                        <p:attrNameLst>
                                          <p:attrName>style.visibility</p:attrName>
                                        </p:attrNameLst>
                                      </p:cBhvr>
                                      <p:to>
                                        <p:strVal val="hidden"/>
                                      </p:to>
                                    </p:set>
                                  </p:childTnLst>
                                </p:cTn>
                              </p:par>
                              <p:par>
                                <p:cTn id="870" presetID="3" presetClass="exit" presetSubtype="5" fill="hold" grpId="4" nodeType="withEffect">
                                  <p:stCondLst>
                                    <p:cond delay="0"/>
                                  </p:stCondLst>
                                  <p:childTnLst>
                                    <p:animEffect transition="out" filter="blinds(vertical)">
                                      <p:cBhvr>
                                        <p:cTn id="871" dur="3000"/>
                                        <p:tgtEl>
                                          <p:spTgt spid="50"/>
                                        </p:tgtEl>
                                      </p:cBhvr>
                                    </p:animEffect>
                                    <p:set>
                                      <p:cBhvr>
                                        <p:cTn id="872" dur="1" fill="hold">
                                          <p:stCondLst>
                                            <p:cond delay="2999"/>
                                          </p:stCondLst>
                                        </p:cTn>
                                        <p:tgtEl>
                                          <p:spTgt spid="50"/>
                                        </p:tgtEl>
                                        <p:attrNameLst>
                                          <p:attrName>style.visibility</p:attrName>
                                        </p:attrNameLst>
                                      </p:cBhvr>
                                      <p:to>
                                        <p:strVal val="hidden"/>
                                      </p:to>
                                    </p:set>
                                  </p:childTnLst>
                                </p:cTn>
                              </p:par>
                              <p:par>
                                <p:cTn id="873" presetID="17" presetClass="entr" presetSubtype="1" fill="hold" nodeType="withEffect">
                                  <p:stCondLst>
                                    <p:cond delay="0"/>
                                  </p:stCondLst>
                                  <p:childTnLst>
                                    <p:set>
                                      <p:cBhvr>
                                        <p:cTn id="874" dur="1" fill="hold">
                                          <p:stCondLst>
                                            <p:cond delay="0"/>
                                          </p:stCondLst>
                                        </p:cTn>
                                        <p:tgtEl>
                                          <p:spTgt spid="2"/>
                                        </p:tgtEl>
                                        <p:attrNameLst>
                                          <p:attrName>style.visibility</p:attrName>
                                        </p:attrNameLst>
                                      </p:cBhvr>
                                      <p:to>
                                        <p:strVal val="visible"/>
                                      </p:to>
                                    </p:set>
                                    <p:anim calcmode="lin" valueType="num">
                                      <p:cBhvr>
                                        <p:cTn id="875" dur="3000" fill="hold"/>
                                        <p:tgtEl>
                                          <p:spTgt spid="2"/>
                                        </p:tgtEl>
                                        <p:attrNameLst>
                                          <p:attrName>ppt_x</p:attrName>
                                        </p:attrNameLst>
                                      </p:cBhvr>
                                      <p:tavLst>
                                        <p:tav tm="0">
                                          <p:val>
                                            <p:strVal val="#ppt_x"/>
                                          </p:val>
                                        </p:tav>
                                        <p:tav tm="100000">
                                          <p:val>
                                            <p:strVal val="#ppt_x"/>
                                          </p:val>
                                        </p:tav>
                                      </p:tavLst>
                                    </p:anim>
                                    <p:anim calcmode="lin" valueType="num">
                                      <p:cBhvr>
                                        <p:cTn id="876" dur="3000" fill="hold"/>
                                        <p:tgtEl>
                                          <p:spTgt spid="2"/>
                                        </p:tgtEl>
                                        <p:attrNameLst>
                                          <p:attrName>ppt_y</p:attrName>
                                        </p:attrNameLst>
                                      </p:cBhvr>
                                      <p:tavLst>
                                        <p:tav tm="0">
                                          <p:val>
                                            <p:strVal val="#ppt_y-#ppt_h/2"/>
                                          </p:val>
                                        </p:tav>
                                        <p:tav tm="100000">
                                          <p:val>
                                            <p:strVal val="#ppt_y"/>
                                          </p:val>
                                        </p:tav>
                                      </p:tavLst>
                                    </p:anim>
                                    <p:anim calcmode="lin" valueType="num">
                                      <p:cBhvr>
                                        <p:cTn id="877" dur="3000" fill="hold"/>
                                        <p:tgtEl>
                                          <p:spTgt spid="2"/>
                                        </p:tgtEl>
                                        <p:attrNameLst>
                                          <p:attrName>ppt_w</p:attrName>
                                        </p:attrNameLst>
                                      </p:cBhvr>
                                      <p:tavLst>
                                        <p:tav tm="0">
                                          <p:val>
                                            <p:strVal val="#ppt_w"/>
                                          </p:val>
                                        </p:tav>
                                        <p:tav tm="100000">
                                          <p:val>
                                            <p:strVal val="#ppt_w"/>
                                          </p:val>
                                        </p:tav>
                                      </p:tavLst>
                                    </p:anim>
                                    <p:anim calcmode="lin" valueType="num">
                                      <p:cBhvr>
                                        <p:cTn id="878"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62cf29c9ec74a9f41c4a761513ba7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41902"/>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4980a7b630b64adfa827b5637ce754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214546" y="0"/>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14546" y="357172"/>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357172"/>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14546" y="785800"/>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785800"/>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46" y="1214428"/>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214428"/>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214546" y="1643056"/>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1643056"/>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214546" y="2071702"/>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2071702"/>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214546" y="2428874"/>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2428874"/>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214546" y="2857502"/>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572000" y="2857502"/>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214546" y="3286130"/>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3286130"/>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214546" y="3714758"/>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3714758"/>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214546" y="4071948"/>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4071948"/>
            <a:ext cx="2286016" cy="785800"/>
          </a:xfrm>
          <a:prstGeom prst="donut">
            <a:avLst/>
          </a:prstGeom>
          <a:gradFill flip="none" rotWithShape="1">
            <a:gsLst>
              <a:gs pos="0">
                <a:srgbClr val="FF0000"/>
              </a:gs>
              <a:gs pos="50000">
                <a:schemeClr val="tx1">
                  <a:lumMod val="65000"/>
                  <a:shade val="67500"/>
                  <a:satMod val="115000"/>
                </a:schemeClr>
              </a:gs>
              <a:gs pos="100000">
                <a:schemeClr val="tx1">
                  <a:lumMod val="65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4"/>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4"/>
                                        </p:tgtEl>
                                        <p:attrNameLst>
                                          <p:attrName>r</p:attrName>
                                        </p:attrNameLst>
                                      </p:cBhvr>
                                    </p:animRot>
                                  </p:childTnLst>
                                </p:cTn>
                              </p:par>
                              <p:par>
                                <p:cTn id="140" presetID="3" presetClass="entr" presetSubtype="5" fill="hold" grpId="2" nodeType="withEffect">
                                  <p:stCondLst>
                                    <p:cond delay="0"/>
                                  </p:stCondLst>
                                  <p:childTnLst>
                                    <p:set>
                                      <p:cBhvr>
                                        <p:cTn id="141" dur="1" fill="hold">
                                          <p:stCondLst>
                                            <p:cond delay="0"/>
                                          </p:stCondLst>
                                        </p:cTn>
                                        <p:tgtEl>
                                          <p:spTgt spid="3"/>
                                        </p:tgtEl>
                                        <p:attrNameLst>
                                          <p:attrName>style.visibility</p:attrName>
                                        </p:attrNameLst>
                                      </p:cBhvr>
                                      <p:to>
                                        <p:strVal val="visible"/>
                                      </p:to>
                                    </p:set>
                                    <p:animEffect transition="in" filter="blinds(vertical)">
                                      <p:cBhvr>
                                        <p:cTn id="142" dur="3000"/>
                                        <p:tgtEl>
                                          <p:spTgt spid="3"/>
                                        </p:tgtEl>
                                      </p:cBhvr>
                                    </p:animEffect>
                                  </p:childTnLst>
                                </p:cTn>
                              </p:par>
                              <p:par>
                                <p:cTn id="143" presetID="3" presetClass="entr" presetSubtype="5" fill="hold" grpId="2"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linds(vertical)">
                                      <p:cBhvr>
                                        <p:cTn id="145" dur="3000"/>
                                        <p:tgtEl>
                                          <p:spTgt spid="4"/>
                                        </p:tgtEl>
                                      </p:cBhvr>
                                    </p:animEffect>
                                  </p:childTnLst>
                                </p:cTn>
                              </p:par>
                              <p:par>
                                <p:cTn id="146" presetID="3" presetClass="entr" presetSubtype="5"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vertical)">
                                      <p:cBhvr>
                                        <p:cTn id="148" dur="3000"/>
                                        <p:tgtEl>
                                          <p:spTgt spid="5"/>
                                        </p:tgtEl>
                                      </p:cBhvr>
                                    </p:animEffect>
                                  </p:childTnLst>
                                </p:cTn>
                              </p:par>
                              <p:par>
                                <p:cTn id="149" presetID="3" presetClass="entr" presetSubtype="5"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vertical)">
                                      <p:cBhvr>
                                        <p:cTn id="151" dur="3000"/>
                                        <p:tgtEl>
                                          <p:spTgt spid="6"/>
                                        </p:tgtEl>
                                      </p:cBhvr>
                                    </p:animEffect>
                                  </p:childTnLst>
                                </p:cTn>
                              </p:par>
                              <p:par>
                                <p:cTn id="152" presetID="3" presetClass="entr" presetSubtype="5"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vertical)">
                                      <p:cBhvr>
                                        <p:cTn id="154" dur="3000"/>
                                        <p:tgtEl>
                                          <p:spTgt spid="7"/>
                                        </p:tgtEl>
                                      </p:cBhvr>
                                    </p:animEffect>
                                  </p:childTnLst>
                                </p:cTn>
                              </p:par>
                              <p:par>
                                <p:cTn id="155" presetID="3" presetClass="entr" presetSubtype="5"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vertical)">
                                      <p:cBhvr>
                                        <p:cTn id="157" dur="3000"/>
                                        <p:tgtEl>
                                          <p:spTgt spid="8"/>
                                        </p:tgtEl>
                                      </p:cBhvr>
                                    </p:animEffect>
                                  </p:childTnLst>
                                </p:cTn>
                              </p:par>
                              <p:par>
                                <p:cTn id="158" presetID="3" presetClass="entr" presetSubtype="5"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vertical)">
                                      <p:cBhvr>
                                        <p:cTn id="160" dur="3000"/>
                                        <p:tgtEl>
                                          <p:spTgt spid="9"/>
                                        </p:tgtEl>
                                      </p:cBhvr>
                                    </p:animEffect>
                                  </p:childTnLst>
                                </p:cTn>
                              </p:par>
                              <p:par>
                                <p:cTn id="161" presetID="3" presetClass="entr" presetSubtype="5"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vertical)">
                                      <p:cBhvr>
                                        <p:cTn id="163" dur="3000"/>
                                        <p:tgtEl>
                                          <p:spTgt spid="10"/>
                                        </p:tgtEl>
                                      </p:cBhvr>
                                    </p:animEffect>
                                  </p:childTnLst>
                                </p:cTn>
                              </p:par>
                              <p:par>
                                <p:cTn id="164" presetID="3" presetClass="entr" presetSubtype="5"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vertical)">
                                      <p:cBhvr>
                                        <p:cTn id="166" dur="3000"/>
                                        <p:tgtEl>
                                          <p:spTgt spid="11"/>
                                        </p:tgtEl>
                                      </p:cBhvr>
                                    </p:animEffect>
                                  </p:childTnLst>
                                </p:cTn>
                              </p:par>
                              <p:par>
                                <p:cTn id="167" presetID="3" presetClass="entr" presetSubtype="5"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vertical)">
                                      <p:cBhvr>
                                        <p:cTn id="169" dur="3000"/>
                                        <p:tgtEl>
                                          <p:spTgt spid="12"/>
                                        </p:tgtEl>
                                      </p:cBhvr>
                                    </p:animEffect>
                                  </p:childTnLst>
                                </p:cTn>
                              </p:par>
                              <p:par>
                                <p:cTn id="170" presetID="3" presetClass="entr" presetSubtype="5"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vertical)">
                                      <p:cBhvr>
                                        <p:cTn id="172" dur="3000"/>
                                        <p:tgtEl>
                                          <p:spTgt spid="13"/>
                                        </p:tgtEl>
                                      </p:cBhvr>
                                    </p:animEffect>
                                  </p:childTnLst>
                                </p:cTn>
                              </p:par>
                              <p:par>
                                <p:cTn id="173" presetID="3" presetClass="entr" presetSubtype="5"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vertical)">
                                      <p:cBhvr>
                                        <p:cTn id="175" dur="3000"/>
                                        <p:tgtEl>
                                          <p:spTgt spid="14"/>
                                        </p:tgtEl>
                                      </p:cBhvr>
                                    </p:animEffect>
                                  </p:childTnLst>
                                </p:cTn>
                              </p:par>
                              <p:par>
                                <p:cTn id="176" presetID="3" presetClass="entr" presetSubtype="5"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vertical)">
                                      <p:cBhvr>
                                        <p:cTn id="178" dur="3000"/>
                                        <p:tgtEl>
                                          <p:spTgt spid="15"/>
                                        </p:tgtEl>
                                      </p:cBhvr>
                                    </p:animEffect>
                                  </p:childTnLst>
                                </p:cTn>
                              </p:par>
                              <p:par>
                                <p:cTn id="179" presetID="3" presetClass="entr" presetSubtype="5"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vertical)">
                                      <p:cBhvr>
                                        <p:cTn id="181" dur="3000"/>
                                        <p:tgtEl>
                                          <p:spTgt spid="16"/>
                                        </p:tgtEl>
                                      </p:cBhvr>
                                    </p:animEffect>
                                  </p:childTnLst>
                                </p:cTn>
                              </p:par>
                              <p:par>
                                <p:cTn id="182" presetID="3" presetClass="entr" presetSubtype="5"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vertical)">
                                      <p:cBhvr>
                                        <p:cTn id="184" dur="3000"/>
                                        <p:tgtEl>
                                          <p:spTgt spid="17"/>
                                        </p:tgtEl>
                                      </p:cBhvr>
                                    </p:animEffect>
                                  </p:childTnLst>
                                </p:cTn>
                              </p:par>
                              <p:par>
                                <p:cTn id="185" presetID="3" presetClass="entr" presetSubtype="5"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vertical)">
                                      <p:cBhvr>
                                        <p:cTn id="187" dur="3000"/>
                                        <p:tgtEl>
                                          <p:spTgt spid="18"/>
                                        </p:tgtEl>
                                      </p:cBhvr>
                                    </p:animEffect>
                                  </p:childTnLst>
                                </p:cTn>
                              </p:par>
                              <p:par>
                                <p:cTn id="188" presetID="3" presetClass="entr" presetSubtype="5"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vertical)">
                                      <p:cBhvr>
                                        <p:cTn id="190" dur="3000"/>
                                        <p:tgtEl>
                                          <p:spTgt spid="19"/>
                                        </p:tgtEl>
                                      </p:cBhvr>
                                    </p:animEffect>
                                  </p:childTnLst>
                                </p:cTn>
                              </p:par>
                              <p:par>
                                <p:cTn id="191" presetID="3" presetClass="entr" presetSubtype="5"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vertical)">
                                      <p:cBhvr>
                                        <p:cTn id="193" dur="3000"/>
                                        <p:tgtEl>
                                          <p:spTgt spid="20"/>
                                        </p:tgtEl>
                                      </p:cBhvr>
                                    </p:animEffect>
                                  </p:childTnLst>
                                </p:cTn>
                              </p:par>
                              <p:par>
                                <p:cTn id="194" presetID="3" presetClass="entr" presetSubtype="5"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vertical)">
                                      <p:cBhvr>
                                        <p:cTn id="196" dur="3000"/>
                                        <p:tgtEl>
                                          <p:spTgt spid="21"/>
                                        </p:tgtEl>
                                      </p:cBhvr>
                                    </p:animEffect>
                                  </p:childTnLst>
                                </p:cTn>
                              </p:par>
                              <p:par>
                                <p:cTn id="197" presetID="3" presetClass="entr" presetSubtype="5"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vertical)">
                                      <p:cBhvr>
                                        <p:cTn id="199" dur="3000"/>
                                        <p:tgtEl>
                                          <p:spTgt spid="22"/>
                                        </p:tgtEl>
                                      </p:cBhvr>
                                    </p:animEffect>
                                  </p:childTnLst>
                                </p:cTn>
                              </p:par>
                              <p:par>
                                <p:cTn id="200" presetID="3" presetClass="entr" presetSubtype="5"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vertical)">
                                      <p:cBhvr>
                                        <p:cTn id="202" dur="3000"/>
                                        <p:tgtEl>
                                          <p:spTgt spid="23"/>
                                        </p:tgtEl>
                                      </p:cBhvr>
                                    </p:animEffect>
                                  </p:childTnLst>
                                </p:cTn>
                              </p:par>
                              <p:par>
                                <p:cTn id="203" presetID="3" presetClass="entr" presetSubtype="5"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vertical)">
                                      <p:cBhvr>
                                        <p:cTn id="205" dur="3000"/>
                                        <p:tgtEl>
                                          <p:spTgt spid="24"/>
                                        </p:tgtEl>
                                      </p:cBhvr>
                                    </p:animEffect>
                                  </p:childTnLst>
                                </p:cTn>
                              </p:par>
                            </p:childTnLst>
                          </p:cTn>
                        </p:par>
                        <p:par>
                          <p:cTn id="206" fill="hold">
                            <p:stCondLst>
                              <p:cond delay="3000"/>
                            </p:stCondLst>
                            <p:childTnLst>
                              <p:par>
                                <p:cTn id="207" presetID="2" presetClass="exit" presetSubtype="4" fill="hold" grpId="3" nodeType="afterEffect">
                                  <p:stCondLst>
                                    <p:cond delay="0"/>
                                  </p:stCondLst>
                                  <p:childTnLst>
                                    <p:anim calcmode="lin" valueType="num">
                                      <p:cBhvr additive="base">
                                        <p:cTn id="208" dur="3000"/>
                                        <p:tgtEl>
                                          <p:spTgt spid="3"/>
                                        </p:tgtEl>
                                        <p:attrNameLst>
                                          <p:attrName>ppt_x</p:attrName>
                                        </p:attrNameLst>
                                      </p:cBhvr>
                                      <p:tavLst>
                                        <p:tav tm="0">
                                          <p:val>
                                            <p:strVal val="ppt_x"/>
                                          </p:val>
                                        </p:tav>
                                        <p:tav tm="100000">
                                          <p:val>
                                            <p:strVal val="ppt_x"/>
                                          </p:val>
                                        </p:tav>
                                      </p:tavLst>
                                    </p:anim>
                                    <p:anim calcmode="lin" valueType="num">
                                      <p:cBhvr additive="base">
                                        <p:cTn id="209" dur="3000"/>
                                        <p:tgtEl>
                                          <p:spTgt spid="3"/>
                                        </p:tgtEl>
                                        <p:attrNameLst>
                                          <p:attrName>ppt_y</p:attrName>
                                        </p:attrNameLst>
                                      </p:cBhvr>
                                      <p:tavLst>
                                        <p:tav tm="0">
                                          <p:val>
                                            <p:strVal val="ppt_y"/>
                                          </p:val>
                                        </p:tav>
                                        <p:tav tm="100000">
                                          <p:val>
                                            <p:strVal val="1+ppt_h/2"/>
                                          </p:val>
                                        </p:tav>
                                      </p:tavLst>
                                    </p:anim>
                                    <p:set>
                                      <p:cBhvr>
                                        <p:cTn id="210" dur="1" fill="hold">
                                          <p:stCondLst>
                                            <p:cond delay="2999"/>
                                          </p:stCondLst>
                                        </p:cTn>
                                        <p:tgtEl>
                                          <p:spTgt spid="3"/>
                                        </p:tgtEl>
                                        <p:attrNameLst>
                                          <p:attrName>style.visibility</p:attrName>
                                        </p:attrNameLst>
                                      </p:cBhvr>
                                      <p:to>
                                        <p:strVal val="hidden"/>
                                      </p:to>
                                    </p:set>
                                  </p:childTnLst>
                                </p:cTn>
                              </p:par>
                              <p:par>
                                <p:cTn id="211" presetID="2" presetClass="exit" presetSubtype="4" fill="hold" grpId="3" nodeType="withEffect">
                                  <p:stCondLst>
                                    <p:cond delay="0"/>
                                  </p:stCondLst>
                                  <p:childTnLst>
                                    <p:anim calcmode="lin" valueType="num">
                                      <p:cBhvr additive="base">
                                        <p:cTn id="212" dur="3000"/>
                                        <p:tgtEl>
                                          <p:spTgt spid="4"/>
                                        </p:tgtEl>
                                        <p:attrNameLst>
                                          <p:attrName>ppt_x</p:attrName>
                                        </p:attrNameLst>
                                      </p:cBhvr>
                                      <p:tavLst>
                                        <p:tav tm="0">
                                          <p:val>
                                            <p:strVal val="ppt_x"/>
                                          </p:val>
                                        </p:tav>
                                        <p:tav tm="100000">
                                          <p:val>
                                            <p:strVal val="ppt_x"/>
                                          </p:val>
                                        </p:tav>
                                      </p:tavLst>
                                    </p:anim>
                                    <p:anim calcmode="lin" valueType="num">
                                      <p:cBhvr additive="base">
                                        <p:cTn id="213" dur="3000"/>
                                        <p:tgtEl>
                                          <p:spTgt spid="4"/>
                                        </p:tgtEl>
                                        <p:attrNameLst>
                                          <p:attrName>ppt_y</p:attrName>
                                        </p:attrNameLst>
                                      </p:cBhvr>
                                      <p:tavLst>
                                        <p:tav tm="0">
                                          <p:val>
                                            <p:strVal val="ppt_y"/>
                                          </p:val>
                                        </p:tav>
                                        <p:tav tm="100000">
                                          <p:val>
                                            <p:strVal val="1+ppt_h/2"/>
                                          </p:val>
                                        </p:tav>
                                      </p:tavLst>
                                    </p:anim>
                                    <p:set>
                                      <p:cBhvr>
                                        <p:cTn id="214" dur="1" fill="hold">
                                          <p:stCondLst>
                                            <p:cond delay="2999"/>
                                          </p:stCondLst>
                                        </p:cTn>
                                        <p:tgtEl>
                                          <p:spTgt spid="4"/>
                                        </p:tgtEl>
                                        <p:attrNameLst>
                                          <p:attrName>style.visibility</p:attrName>
                                        </p:attrNameLst>
                                      </p:cBhvr>
                                      <p:to>
                                        <p:strVal val="hidden"/>
                                      </p:to>
                                    </p:set>
                                  </p:childTnLst>
                                </p:cTn>
                              </p:par>
                              <p:par>
                                <p:cTn id="215" presetID="2" presetClass="exit" presetSubtype="4" fill="hold" grpId="3" nodeType="withEffect">
                                  <p:stCondLst>
                                    <p:cond delay="0"/>
                                  </p:stCondLst>
                                  <p:childTnLst>
                                    <p:anim calcmode="lin" valueType="num">
                                      <p:cBhvr additive="base">
                                        <p:cTn id="216" dur="3000"/>
                                        <p:tgtEl>
                                          <p:spTgt spid="5"/>
                                        </p:tgtEl>
                                        <p:attrNameLst>
                                          <p:attrName>ppt_x</p:attrName>
                                        </p:attrNameLst>
                                      </p:cBhvr>
                                      <p:tavLst>
                                        <p:tav tm="0">
                                          <p:val>
                                            <p:strVal val="ppt_x"/>
                                          </p:val>
                                        </p:tav>
                                        <p:tav tm="100000">
                                          <p:val>
                                            <p:strVal val="ppt_x"/>
                                          </p:val>
                                        </p:tav>
                                      </p:tavLst>
                                    </p:anim>
                                    <p:anim calcmode="lin" valueType="num">
                                      <p:cBhvr additive="base">
                                        <p:cTn id="217" dur="3000"/>
                                        <p:tgtEl>
                                          <p:spTgt spid="5"/>
                                        </p:tgtEl>
                                        <p:attrNameLst>
                                          <p:attrName>ppt_y</p:attrName>
                                        </p:attrNameLst>
                                      </p:cBhvr>
                                      <p:tavLst>
                                        <p:tav tm="0">
                                          <p:val>
                                            <p:strVal val="ppt_y"/>
                                          </p:val>
                                        </p:tav>
                                        <p:tav tm="100000">
                                          <p:val>
                                            <p:strVal val="1+ppt_h/2"/>
                                          </p:val>
                                        </p:tav>
                                      </p:tavLst>
                                    </p:anim>
                                    <p:set>
                                      <p:cBhvr>
                                        <p:cTn id="218" dur="1" fill="hold">
                                          <p:stCondLst>
                                            <p:cond delay="2999"/>
                                          </p:stCondLst>
                                        </p:cTn>
                                        <p:tgtEl>
                                          <p:spTgt spid="5"/>
                                        </p:tgtEl>
                                        <p:attrNameLst>
                                          <p:attrName>style.visibility</p:attrName>
                                        </p:attrNameLst>
                                      </p:cBhvr>
                                      <p:to>
                                        <p:strVal val="hidden"/>
                                      </p:to>
                                    </p:set>
                                  </p:childTnLst>
                                </p:cTn>
                              </p:par>
                              <p:par>
                                <p:cTn id="219" presetID="2" presetClass="exit" presetSubtype="4" fill="hold" grpId="3" nodeType="withEffect">
                                  <p:stCondLst>
                                    <p:cond delay="0"/>
                                  </p:stCondLst>
                                  <p:childTnLst>
                                    <p:anim calcmode="lin" valueType="num">
                                      <p:cBhvr additive="base">
                                        <p:cTn id="220" dur="3000"/>
                                        <p:tgtEl>
                                          <p:spTgt spid="6"/>
                                        </p:tgtEl>
                                        <p:attrNameLst>
                                          <p:attrName>ppt_x</p:attrName>
                                        </p:attrNameLst>
                                      </p:cBhvr>
                                      <p:tavLst>
                                        <p:tav tm="0">
                                          <p:val>
                                            <p:strVal val="ppt_x"/>
                                          </p:val>
                                        </p:tav>
                                        <p:tav tm="100000">
                                          <p:val>
                                            <p:strVal val="ppt_x"/>
                                          </p:val>
                                        </p:tav>
                                      </p:tavLst>
                                    </p:anim>
                                    <p:anim calcmode="lin" valueType="num">
                                      <p:cBhvr additive="base">
                                        <p:cTn id="221" dur="3000"/>
                                        <p:tgtEl>
                                          <p:spTgt spid="6"/>
                                        </p:tgtEl>
                                        <p:attrNameLst>
                                          <p:attrName>ppt_y</p:attrName>
                                        </p:attrNameLst>
                                      </p:cBhvr>
                                      <p:tavLst>
                                        <p:tav tm="0">
                                          <p:val>
                                            <p:strVal val="ppt_y"/>
                                          </p:val>
                                        </p:tav>
                                        <p:tav tm="100000">
                                          <p:val>
                                            <p:strVal val="1+ppt_h/2"/>
                                          </p:val>
                                        </p:tav>
                                      </p:tavLst>
                                    </p:anim>
                                    <p:set>
                                      <p:cBhvr>
                                        <p:cTn id="222" dur="1" fill="hold">
                                          <p:stCondLst>
                                            <p:cond delay="2999"/>
                                          </p:stCondLst>
                                        </p:cTn>
                                        <p:tgtEl>
                                          <p:spTgt spid="6"/>
                                        </p:tgtEl>
                                        <p:attrNameLst>
                                          <p:attrName>style.visibility</p:attrName>
                                        </p:attrNameLst>
                                      </p:cBhvr>
                                      <p:to>
                                        <p:strVal val="hidden"/>
                                      </p:to>
                                    </p:set>
                                  </p:childTnLst>
                                </p:cTn>
                              </p:par>
                              <p:par>
                                <p:cTn id="223" presetID="2" presetClass="exit" presetSubtype="4" fill="hold" grpId="3" nodeType="withEffect">
                                  <p:stCondLst>
                                    <p:cond delay="0"/>
                                  </p:stCondLst>
                                  <p:childTnLst>
                                    <p:anim calcmode="lin" valueType="num">
                                      <p:cBhvr additive="base">
                                        <p:cTn id="224" dur="3000"/>
                                        <p:tgtEl>
                                          <p:spTgt spid="7"/>
                                        </p:tgtEl>
                                        <p:attrNameLst>
                                          <p:attrName>ppt_x</p:attrName>
                                        </p:attrNameLst>
                                      </p:cBhvr>
                                      <p:tavLst>
                                        <p:tav tm="0">
                                          <p:val>
                                            <p:strVal val="ppt_x"/>
                                          </p:val>
                                        </p:tav>
                                        <p:tav tm="100000">
                                          <p:val>
                                            <p:strVal val="ppt_x"/>
                                          </p:val>
                                        </p:tav>
                                      </p:tavLst>
                                    </p:anim>
                                    <p:anim calcmode="lin" valueType="num">
                                      <p:cBhvr additive="base">
                                        <p:cTn id="225" dur="3000"/>
                                        <p:tgtEl>
                                          <p:spTgt spid="7"/>
                                        </p:tgtEl>
                                        <p:attrNameLst>
                                          <p:attrName>ppt_y</p:attrName>
                                        </p:attrNameLst>
                                      </p:cBhvr>
                                      <p:tavLst>
                                        <p:tav tm="0">
                                          <p:val>
                                            <p:strVal val="ppt_y"/>
                                          </p:val>
                                        </p:tav>
                                        <p:tav tm="100000">
                                          <p:val>
                                            <p:strVal val="1+ppt_h/2"/>
                                          </p:val>
                                        </p:tav>
                                      </p:tavLst>
                                    </p:anim>
                                    <p:set>
                                      <p:cBhvr>
                                        <p:cTn id="226" dur="1" fill="hold">
                                          <p:stCondLst>
                                            <p:cond delay="2999"/>
                                          </p:stCondLst>
                                        </p:cTn>
                                        <p:tgtEl>
                                          <p:spTgt spid="7"/>
                                        </p:tgtEl>
                                        <p:attrNameLst>
                                          <p:attrName>style.visibility</p:attrName>
                                        </p:attrNameLst>
                                      </p:cBhvr>
                                      <p:to>
                                        <p:strVal val="hidden"/>
                                      </p:to>
                                    </p:set>
                                  </p:childTnLst>
                                </p:cTn>
                              </p:par>
                              <p:par>
                                <p:cTn id="227" presetID="2" presetClass="exit" presetSubtype="4" fill="hold" grpId="3" nodeType="withEffect">
                                  <p:stCondLst>
                                    <p:cond delay="0"/>
                                  </p:stCondLst>
                                  <p:childTnLst>
                                    <p:anim calcmode="lin" valueType="num">
                                      <p:cBhvr additive="base">
                                        <p:cTn id="228" dur="3000"/>
                                        <p:tgtEl>
                                          <p:spTgt spid="8"/>
                                        </p:tgtEl>
                                        <p:attrNameLst>
                                          <p:attrName>ppt_x</p:attrName>
                                        </p:attrNameLst>
                                      </p:cBhvr>
                                      <p:tavLst>
                                        <p:tav tm="0">
                                          <p:val>
                                            <p:strVal val="ppt_x"/>
                                          </p:val>
                                        </p:tav>
                                        <p:tav tm="100000">
                                          <p:val>
                                            <p:strVal val="ppt_x"/>
                                          </p:val>
                                        </p:tav>
                                      </p:tavLst>
                                    </p:anim>
                                    <p:anim calcmode="lin" valueType="num">
                                      <p:cBhvr additive="base">
                                        <p:cTn id="229" dur="3000"/>
                                        <p:tgtEl>
                                          <p:spTgt spid="8"/>
                                        </p:tgtEl>
                                        <p:attrNameLst>
                                          <p:attrName>ppt_y</p:attrName>
                                        </p:attrNameLst>
                                      </p:cBhvr>
                                      <p:tavLst>
                                        <p:tav tm="0">
                                          <p:val>
                                            <p:strVal val="ppt_y"/>
                                          </p:val>
                                        </p:tav>
                                        <p:tav tm="100000">
                                          <p:val>
                                            <p:strVal val="1+ppt_h/2"/>
                                          </p:val>
                                        </p:tav>
                                      </p:tavLst>
                                    </p:anim>
                                    <p:set>
                                      <p:cBhvr>
                                        <p:cTn id="230" dur="1" fill="hold">
                                          <p:stCondLst>
                                            <p:cond delay="2999"/>
                                          </p:stCondLst>
                                        </p:cTn>
                                        <p:tgtEl>
                                          <p:spTgt spid="8"/>
                                        </p:tgtEl>
                                        <p:attrNameLst>
                                          <p:attrName>style.visibility</p:attrName>
                                        </p:attrNameLst>
                                      </p:cBhvr>
                                      <p:to>
                                        <p:strVal val="hidden"/>
                                      </p:to>
                                    </p:set>
                                  </p:childTnLst>
                                </p:cTn>
                              </p:par>
                              <p:par>
                                <p:cTn id="231" presetID="2" presetClass="exit" presetSubtype="4" fill="hold" grpId="3" nodeType="withEffect">
                                  <p:stCondLst>
                                    <p:cond delay="0"/>
                                  </p:stCondLst>
                                  <p:childTnLst>
                                    <p:anim calcmode="lin" valueType="num">
                                      <p:cBhvr additive="base">
                                        <p:cTn id="232" dur="3000"/>
                                        <p:tgtEl>
                                          <p:spTgt spid="9"/>
                                        </p:tgtEl>
                                        <p:attrNameLst>
                                          <p:attrName>ppt_x</p:attrName>
                                        </p:attrNameLst>
                                      </p:cBhvr>
                                      <p:tavLst>
                                        <p:tav tm="0">
                                          <p:val>
                                            <p:strVal val="ppt_x"/>
                                          </p:val>
                                        </p:tav>
                                        <p:tav tm="100000">
                                          <p:val>
                                            <p:strVal val="ppt_x"/>
                                          </p:val>
                                        </p:tav>
                                      </p:tavLst>
                                    </p:anim>
                                    <p:anim calcmode="lin" valueType="num">
                                      <p:cBhvr additive="base">
                                        <p:cTn id="233" dur="3000"/>
                                        <p:tgtEl>
                                          <p:spTgt spid="9"/>
                                        </p:tgtEl>
                                        <p:attrNameLst>
                                          <p:attrName>ppt_y</p:attrName>
                                        </p:attrNameLst>
                                      </p:cBhvr>
                                      <p:tavLst>
                                        <p:tav tm="0">
                                          <p:val>
                                            <p:strVal val="ppt_y"/>
                                          </p:val>
                                        </p:tav>
                                        <p:tav tm="100000">
                                          <p:val>
                                            <p:strVal val="1+ppt_h/2"/>
                                          </p:val>
                                        </p:tav>
                                      </p:tavLst>
                                    </p:anim>
                                    <p:set>
                                      <p:cBhvr>
                                        <p:cTn id="234" dur="1" fill="hold">
                                          <p:stCondLst>
                                            <p:cond delay="2999"/>
                                          </p:stCondLst>
                                        </p:cTn>
                                        <p:tgtEl>
                                          <p:spTgt spid="9"/>
                                        </p:tgtEl>
                                        <p:attrNameLst>
                                          <p:attrName>style.visibility</p:attrName>
                                        </p:attrNameLst>
                                      </p:cBhvr>
                                      <p:to>
                                        <p:strVal val="hidden"/>
                                      </p:to>
                                    </p:set>
                                  </p:childTnLst>
                                </p:cTn>
                              </p:par>
                              <p:par>
                                <p:cTn id="235" presetID="2" presetClass="exit" presetSubtype="4" fill="hold" grpId="3" nodeType="withEffect">
                                  <p:stCondLst>
                                    <p:cond delay="0"/>
                                  </p:stCondLst>
                                  <p:childTnLst>
                                    <p:anim calcmode="lin" valueType="num">
                                      <p:cBhvr additive="base">
                                        <p:cTn id="236" dur="3000"/>
                                        <p:tgtEl>
                                          <p:spTgt spid="10"/>
                                        </p:tgtEl>
                                        <p:attrNameLst>
                                          <p:attrName>ppt_x</p:attrName>
                                        </p:attrNameLst>
                                      </p:cBhvr>
                                      <p:tavLst>
                                        <p:tav tm="0">
                                          <p:val>
                                            <p:strVal val="ppt_x"/>
                                          </p:val>
                                        </p:tav>
                                        <p:tav tm="100000">
                                          <p:val>
                                            <p:strVal val="ppt_x"/>
                                          </p:val>
                                        </p:tav>
                                      </p:tavLst>
                                    </p:anim>
                                    <p:anim calcmode="lin" valueType="num">
                                      <p:cBhvr additive="base">
                                        <p:cTn id="237" dur="3000"/>
                                        <p:tgtEl>
                                          <p:spTgt spid="10"/>
                                        </p:tgtEl>
                                        <p:attrNameLst>
                                          <p:attrName>ppt_y</p:attrName>
                                        </p:attrNameLst>
                                      </p:cBhvr>
                                      <p:tavLst>
                                        <p:tav tm="0">
                                          <p:val>
                                            <p:strVal val="ppt_y"/>
                                          </p:val>
                                        </p:tav>
                                        <p:tav tm="100000">
                                          <p:val>
                                            <p:strVal val="1+ppt_h/2"/>
                                          </p:val>
                                        </p:tav>
                                      </p:tavLst>
                                    </p:anim>
                                    <p:set>
                                      <p:cBhvr>
                                        <p:cTn id="238" dur="1" fill="hold">
                                          <p:stCondLst>
                                            <p:cond delay="2999"/>
                                          </p:stCondLst>
                                        </p:cTn>
                                        <p:tgtEl>
                                          <p:spTgt spid="10"/>
                                        </p:tgtEl>
                                        <p:attrNameLst>
                                          <p:attrName>style.visibility</p:attrName>
                                        </p:attrNameLst>
                                      </p:cBhvr>
                                      <p:to>
                                        <p:strVal val="hidden"/>
                                      </p:to>
                                    </p:set>
                                  </p:childTnLst>
                                </p:cTn>
                              </p:par>
                              <p:par>
                                <p:cTn id="239" presetID="2" presetClass="exit" presetSubtype="4" fill="hold" grpId="3" nodeType="withEffect">
                                  <p:stCondLst>
                                    <p:cond delay="0"/>
                                  </p:stCondLst>
                                  <p:childTnLst>
                                    <p:anim calcmode="lin" valueType="num">
                                      <p:cBhvr additive="base">
                                        <p:cTn id="240" dur="3000"/>
                                        <p:tgtEl>
                                          <p:spTgt spid="11"/>
                                        </p:tgtEl>
                                        <p:attrNameLst>
                                          <p:attrName>ppt_x</p:attrName>
                                        </p:attrNameLst>
                                      </p:cBhvr>
                                      <p:tavLst>
                                        <p:tav tm="0">
                                          <p:val>
                                            <p:strVal val="ppt_x"/>
                                          </p:val>
                                        </p:tav>
                                        <p:tav tm="100000">
                                          <p:val>
                                            <p:strVal val="ppt_x"/>
                                          </p:val>
                                        </p:tav>
                                      </p:tavLst>
                                    </p:anim>
                                    <p:anim calcmode="lin" valueType="num">
                                      <p:cBhvr additive="base">
                                        <p:cTn id="241" dur="3000"/>
                                        <p:tgtEl>
                                          <p:spTgt spid="11"/>
                                        </p:tgtEl>
                                        <p:attrNameLst>
                                          <p:attrName>ppt_y</p:attrName>
                                        </p:attrNameLst>
                                      </p:cBhvr>
                                      <p:tavLst>
                                        <p:tav tm="0">
                                          <p:val>
                                            <p:strVal val="ppt_y"/>
                                          </p:val>
                                        </p:tav>
                                        <p:tav tm="100000">
                                          <p:val>
                                            <p:strVal val="1+ppt_h/2"/>
                                          </p:val>
                                        </p:tav>
                                      </p:tavLst>
                                    </p:anim>
                                    <p:set>
                                      <p:cBhvr>
                                        <p:cTn id="242" dur="1" fill="hold">
                                          <p:stCondLst>
                                            <p:cond delay="2999"/>
                                          </p:stCondLst>
                                        </p:cTn>
                                        <p:tgtEl>
                                          <p:spTgt spid="11"/>
                                        </p:tgtEl>
                                        <p:attrNameLst>
                                          <p:attrName>style.visibility</p:attrName>
                                        </p:attrNameLst>
                                      </p:cBhvr>
                                      <p:to>
                                        <p:strVal val="hidden"/>
                                      </p:to>
                                    </p:set>
                                  </p:childTnLst>
                                </p:cTn>
                              </p:par>
                              <p:par>
                                <p:cTn id="243" presetID="2" presetClass="exit" presetSubtype="4" fill="hold" grpId="3" nodeType="withEffect">
                                  <p:stCondLst>
                                    <p:cond delay="0"/>
                                  </p:stCondLst>
                                  <p:childTnLst>
                                    <p:anim calcmode="lin" valueType="num">
                                      <p:cBhvr additive="base">
                                        <p:cTn id="244" dur="3000"/>
                                        <p:tgtEl>
                                          <p:spTgt spid="12"/>
                                        </p:tgtEl>
                                        <p:attrNameLst>
                                          <p:attrName>ppt_x</p:attrName>
                                        </p:attrNameLst>
                                      </p:cBhvr>
                                      <p:tavLst>
                                        <p:tav tm="0">
                                          <p:val>
                                            <p:strVal val="ppt_x"/>
                                          </p:val>
                                        </p:tav>
                                        <p:tav tm="100000">
                                          <p:val>
                                            <p:strVal val="ppt_x"/>
                                          </p:val>
                                        </p:tav>
                                      </p:tavLst>
                                    </p:anim>
                                    <p:anim calcmode="lin" valueType="num">
                                      <p:cBhvr additive="base">
                                        <p:cTn id="245" dur="3000"/>
                                        <p:tgtEl>
                                          <p:spTgt spid="12"/>
                                        </p:tgtEl>
                                        <p:attrNameLst>
                                          <p:attrName>ppt_y</p:attrName>
                                        </p:attrNameLst>
                                      </p:cBhvr>
                                      <p:tavLst>
                                        <p:tav tm="0">
                                          <p:val>
                                            <p:strVal val="ppt_y"/>
                                          </p:val>
                                        </p:tav>
                                        <p:tav tm="100000">
                                          <p:val>
                                            <p:strVal val="1+ppt_h/2"/>
                                          </p:val>
                                        </p:tav>
                                      </p:tavLst>
                                    </p:anim>
                                    <p:set>
                                      <p:cBhvr>
                                        <p:cTn id="246" dur="1" fill="hold">
                                          <p:stCondLst>
                                            <p:cond delay="2999"/>
                                          </p:stCondLst>
                                        </p:cTn>
                                        <p:tgtEl>
                                          <p:spTgt spid="12"/>
                                        </p:tgtEl>
                                        <p:attrNameLst>
                                          <p:attrName>style.visibility</p:attrName>
                                        </p:attrNameLst>
                                      </p:cBhvr>
                                      <p:to>
                                        <p:strVal val="hidden"/>
                                      </p:to>
                                    </p:set>
                                  </p:childTnLst>
                                </p:cTn>
                              </p:par>
                              <p:par>
                                <p:cTn id="247" presetID="2" presetClass="exit" presetSubtype="4" fill="hold" grpId="3" nodeType="withEffect">
                                  <p:stCondLst>
                                    <p:cond delay="0"/>
                                  </p:stCondLst>
                                  <p:childTnLst>
                                    <p:anim calcmode="lin" valueType="num">
                                      <p:cBhvr additive="base">
                                        <p:cTn id="248" dur="3000"/>
                                        <p:tgtEl>
                                          <p:spTgt spid="13"/>
                                        </p:tgtEl>
                                        <p:attrNameLst>
                                          <p:attrName>ppt_x</p:attrName>
                                        </p:attrNameLst>
                                      </p:cBhvr>
                                      <p:tavLst>
                                        <p:tav tm="0">
                                          <p:val>
                                            <p:strVal val="ppt_x"/>
                                          </p:val>
                                        </p:tav>
                                        <p:tav tm="100000">
                                          <p:val>
                                            <p:strVal val="ppt_x"/>
                                          </p:val>
                                        </p:tav>
                                      </p:tavLst>
                                    </p:anim>
                                    <p:anim calcmode="lin" valueType="num">
                                      <p:cBhvr additive="base">
                                        <p:cTn id="249" dur="3000"/>
                                        <p:tgtEl>
                                          <p:spTgt spid="13"/>
                                        </p:tgtEl>
                                        <p:attrNameLst>
                                          <p:attrName>ppt_y</p:attrName>
                                        </p:attrNameLst>
                                      </p:cBhvr>
                                      <p:tavLst>
                                        <p:tav tm="0">
                                          <p:val>
                                            <p:strVal val="ppt_y"/>
                                          </p:val>
                                        </p:tav>
                                        <p:tav tm="100000">
                                          <p:val>
                                            <p:strVal val="1+ppt_h/2"/>
                                          </p:val>
                                        </p:tav>
                                      </p:tavLst>
                                    </p:anim>
                                    <p:set>
                                      <p:cBhvr>
                                        <p:cTn id="250" dur="1" fill="hold">
                                          <p:stCondLst>
                                            <p:cond delay="2999"/>
                                          </p:stCondLst>
                                        </p:cTn>
                                        <p:tgtEl>
                                          <p:spTgt spid="13"/>
                                        </p:tgtEl>
                                        <p:attrNameLst>
                                          <p:attrName>style.visibility</p:attrName>
                                        </p:attrNameLst>
                                      </p:cBhvr>
                                      <p:to>
                                        <p:strVal val="hidden"/>
                                      </p:to>
                                    </p:set>
                                  </p:childTnLst>
                                </p:cTn>
                              </p:par>
                              <p:par>
                                <p:cTn id="251" presetID="2" presetClass="exit" presetSubtype="4" fill="hold" grpId="3" nodeType="withEffect">
                                  <p:stCondLst>
                                    <p:cond delay="0"/>
                                  </p:stCondLst>
                                  <p:childTnLst>
                                    <p:anim calcmode="lin" valueType="num">
                                      <p:cBhvr additive="base">
                                        <p:cTn id="252" dur="3000"/>
                                        <p:tgtEl>
                                          <p:spTgt spid="14"/>
                                        </p:tgtEl>
                                        <p:attrNameLst>
                                          <p:attrName>ppt_x</p:attrName>
                                        </p:attrNameLst>
                                      </p:cBhvr>
                                      <p:tavLst>
                                        <p:tav tm="0">
                                          <p:val>
                                            <p:strVal val="ppt_x"/>
                                          </p:val>
                                        </p:tav>
                                        <p:tav tm="100000">
                                          <p:val>
                                            <p:strVal val="ppt_x"/>
                                          </p:val>
                                        </p:tav>
                                      </p:tavLst>
                                    </p:anim>
                                    <p:anim calcmode="lin" valueType="num">
                                      <p:cBhvr additive="base">
                                        <p:cTn id="253" dur="3000"/>
                                        <p:tgtEl>
                                          <p:spTgt spid="14"/>
                                        </p:tgtEl>
                                        <p:attrNameLst>
                                          <p:attrName>ppt_y</p:attrName>
                                        </p:attrNameLst>
                                      </p:cBhvr>
                                      <p:tavLst>
                                        <p:tav tm="0">
                                          <p:val>
                                            <p:strVal val="ppt_y"/>
                                          </p:val>
                                        </p:tav>
                                        <p:tav tm="100000">
                                          <p:val>
                                            <p:strVal val="1+ppt_h/2"/>
                                          </p:val>
                                        </p:tav>
                                      </p:tavLst>
                                    </p:anim>
                                    <p:set>
                                      <p:cBhvr>
                                        <p:cTn id="254" dur="1" fill="hold">
                                          <p:stCondLst>
                                            <p:cond delay="2999"/>
                                          </p:stCondLst>
                                        </p:cTn>
                                        <p:tgtEl>
                                          <p:spTgt spid="14"/>
                                        </p:tgtEl>
                                        <p:attrNameLst>
                                          <p:attrName>style.visibility</p:attrName>
                                        </p:attrNameLst>
                                      </p:cBhvr>
                                      <p:to>
                                        <p:strVal val="hidden"/>
                                      </p:to>
                                    </p:set>
                                  </p:childTnLst>
                                </p:cTn>
                              </p:par>
                              <p:par>
                                <p:cTn id="255" presetID="2" presetClass="exit" presetSubtype="4" fill="hold" grpId="3" nodeType="withEffect">
                                  <p:stCondLst>
                                    <p:cond delay="0"/>
                                  </p:stCondLst>
                                  <p:childTnLst>
                                    <p:anim calcmode="lin" valueType="num">
                                      <p:cBhvr additive="base">
                                        <p:cTn id="256" dur="3000"/>
                                        <p:tgtEl>
                                          <p:spTgt spid="15"/>
                                        </p:tgtEl>
                                        <p:attrNameLst>
                                          <p:attrName>ppt_x</p:attrName>
                                        </p:attrNameLst>
                                      </p:cBhvr>
                                      <p:tavLst>
                                        <p:tav tm="0">
                                          <p:val>
                                            <p:strVal val="ppt_x"/>
                                          </p:val>
                                        </p:tav>
                                        <p:tav tm="100000">
                                          <p:val>
                                            <p:strVal val="ppt_x"/>
                                          </p:val>
                                        </p:tav>
                                      </p:tavLst>
                                    </p:anim>
                                    <p:anim calcmode="lin" valueType="num">
                                      <p:cBhvr additive="base">
                                        <p:cTn id="257" dur="3000"/>
                                        <p:tgtEl>
                                          <p:spTgt spid="15"/>
                                        </p:tgtEl>
                                        <p:attrNameLst>
                                          <p:attrName>ppt_y</p:attrName>
                                        </p:attrNameLst>
                                      </p:cBhvr>
                                      <p:tavLst>
                                        <p:tav tm="0">
                                          <p:val>
                                            <p:strVal val="ppt_y"/>
                                          </p:val>
                                        </p:tav>
                                        <p:tav tm="100000">
                                          <p:val>
                                            <p:strVal val="1+ppt_h/2"/>
                                          </p:val>
                                        </p:tav>
                                      </p:tavLst>
                                    </p:anim>
                                    <p:set>
                                      <p:cBhvr>
                                        <p:cTn id="258" dur="1" fill="hold">
                                          <p:stCondLst>
                                            <p:cond delay="2999"/>
                                          </p:stCondLst>
                                        </p:cTn>
                                        <p:tgtEl>
                                          <p:spTgt spid="15"/>
                                        </p:tgtEl>
                                        <p:attrNameLst>
                                          <p:attrName>style.visibility</p:attrName>
                                        </p:attrNameLst>
                                      </p:cBhvr>
                                      <p:to>
                                        <p:strVal val="hidden"/>
                                      </p:to>
                                    </p:set>
                                  </p:childTnLst>
                                </p:cTn>
                              </p:par>
                              <p:par>
                                <p:cTn id="259" presetID="2" presetClass="exit" presetSubtype="4" fill="hold" grpId="3" nodeType="withEffect">
                                  <p:stCondLst>
                                    <p:cond delay="0"/>
                                  </p:stCondLst>
                                  <p:childTnLst>
                                    <p:anim calcmode="lin" valueType="num">
                                      <p:cBhvr additive="base">
                                        <p:cTn id="260" dur="3000"/>
                                        <p:tgtEl>
                                          <p:spTgt spid="16"/>
                                        </p:tgtEl>
                                        <p:attrNameLst>
                                          <p:attrName>ppt_x</p:attrName>
                                        </p:attrNameLst>
                                      </p:cBhvr>
                                      <p:tavLst>
                                        <p:tav tm="0">
                                          <p:val>
                                            <p:strVal val="ppt_x"/>
                                          </p:val>
                                        </p:tav>
                                        <p:tav tm="100000">
                                          <p:val>
                                            <p:strVal val="ppt_x"/>
                                          </p:val>
                                        </p:tav>
                                      </p:tavLst>
                                    </p:anim>
                                    <p:anim calcmode="lin" valueType="num">
                                      <p:cBhvr additive="base">
                                        <p:cTn id="261" dur="3000"/>
                                        <p:tgtEl>
                                          <p:spTgt spid="16"/>
                                        </p:tgtEl>
                                        <p:attrNameLst>
                                          <p:attrName>ppt_y</p:attrName>
                                        </p:attrNameLst>
                                      </p:cBhvr>
                                      <p:tavLst>
                                        <p:tav tm="0">
                                          <p:val>
                                            <p:strVal val="ppt_y"/>
                                          </p:val>
                                        </p:tav>
                                        <p:tav tm="100000">
                                          <p:val>
                                            <p:strVal val="1+ppt_h/2"/>
                                          </p:val>
                                        </p:tav>
                                      </p:tavLst>
                                    </p:anim>
                                    <p:set>
                                      <p:cBhvr>
                                        <p:cTn id="262" dur="1" fill="hold">
                                          <p:stCondLst>
                                            <p:cond delay="2999"/>
                                          </p:stCondLst>
                                        </p:cTn>
                                        <p:tgtEl>
                                          <p:spTgt spid="16"/>
                                        </p:tgtEl>
                                        <p:attrNameLst>
                                          <p:attrName>style.visibility</p:attrName>
                                        </p:attrNameLst>
                                      </p:cBhvr>
                                      <p:to>
                                        <p:strVal val="hidden"/>
                                      </p:to>
                                    </p:set>
                                  </p:childTnLst>
                                </p:cTn>
                              </p:par>
                              <p:par>
                                <p:cTn id="263" presetID="2" presetClass="exit" presetSubtype="4" fill="hold" grpId="3" nodeType="withEffect">
                                  <p:stCondLst>
                                    <p:cond delay="0"/>
                                  </p:stCondLst>
                                  <p:childTnLst>
                                    <p:anim calcmode="lin" valueType="num">
                                      <p:cBhvr additive="base">
                                        <p:cTn id="264" dur="3000"/>
                                        <p:tgtEl>
                                          <p:spTgt spid="17"/>
                                        </p:tgtEl>
                                        <p:attrNameLst>
                                          <p:attrName>ppt_x</p:attrName>
                                        </p:attrNameLst>
                                      </p:cBhvr>
                                      <p:tavLst>
                                        <p:tav tm="0">
                                          <p:val>
                                            <p:strVal val="ppt_x"/>
                                          </p:val>
                                        </p:tav>
                                        <p:tav tm="100000">
                                          <p:val>
                                            <p:strVal val="ppt_x"/>
                                          </p:val>
                                        </p:tav>
                                      </p:tavLst>
                                    </p:anim>
                                    <p:anim calcmode="lin" valueType="num">
                                      <p:cBhvr additive="base">
                                        <p:cTn id="265" dur="3000"/>
                                        <p:tgtEl>
                                          <p:spTgt spid="17"/>
                                        </p:tgtEl>
                                        <p:attrNameLst>
                                          <p:attrName>ppt_y</p:attrName>
                                        </p:attrNameLst>
                                      </p:cBhvr>
                                      <p:tavLst>
                                        <p:tav tm="0">
                                          <p:val>
                                            <p:strVal val="ppt_y"/>
                                          </p:val>
                                        </p:tav>
                                        <p:tav tm="100000">
                                          <p:val>
                                            <p:strVal val="1+ppt_h/2"/>
                                          </p:val>
                                        </p:tav>
                                      </p:tavLst>
                                    </p:anim>
                                    <p:set>
                                      <p:cBhvr>
                                        <p:cTn id="266" dur="1" fill="hold">
                                          <p:stCondLst>
                                            <p:cond delay="2999"/>
                                          </p:stCondLst>
                                        </p:cTn>
                                        <p:tgtEl>
                                          <p:spTgt spid="17"/>
                                        </p:tgtEl>
                                        <p:attrNameLst>
                                          <p:attrName>style.visibility</p:attrName>
                                        </p:attrNameLst>
                                      </p:cBhvr>
                                      <p:to>
                                        <p:strVal val="hidden"/>
                                      </p:to>
                                    </p:set>
                                  </p:childTnLst>
                                </p:cTn>
                              </p:par>
                              <p:par>
                                <p:cTn id="267" presetID="2" presetClass="exit" presetSubtype="4" fill="hold" grpId="3" nodeType="withEffect">
                                  <p:stCondLst>
                                    <p:cond delay="0"/>
                                  </p:stCondLst>
                                  <p:childTnLst>
                                    <p:anim calcmode="lin" valueType="num">
                                      <p:cBhvr additive="base">
                                        <p:cTn id="268" dur="3000"/>
                                        <p:tgtEl>
                                          <p:spTgt spid="18"/>
                                        </p:tgtEl>
                                        <p:attrNameLst>
                                          <p:attrName>ppt_x</p:attrName>
                                        </p:attrNameLst>
                                      </p:cBhvr>
                                      <p:tavLst>
                                        <p:tav tm="0">
                                          <p:val>
                                            <p:strVal val="ppt_x"/>
                                          </p:val>
                                        </p:tav>
                                        <p:tav tm="100000">
                                          <p:val>
                                            <p:strVal val="ppt_x"/>
                                          </p:val>
                                        </p:tav>
                                      </p:tavLst>
                                    </p:anim>
                                    <p:anim calcmode="lin" valueType="num">
                                      <p:cBhvr additive="base">
                                        <p:cTn id="269" dur="3000"/>
                                        <p:tgtEl>
                                          <p:spTgt spid="18"/>
                                        </p:tgtEl>
                                        <p:attrNameLst>
                                          <p:attrName>ppt_y</p:attrName>
                                        </p:attrNameLst>
                                      </p:cBhvr>
                                      <p:tavLst>
                                        <p:tav tm="0">
                                          <p:val>
                                            <p:strVal val="ppt_y"/>
                                          </p:val>
                                        </p:tav>
                                        <p:tav tm="100000">
                                          <p:val>
                                            <p:strVal val="1+ppt_h/2"/>
                                          </p:val>
                                        </p:tav>
                                      </p:tavLst>
                                    </p:anim>
                                    <p:set>
                                      <p:cBhvr>
                                        <p:cTn id="270" dur="1" fill="hold">
                                          <p:stCondLst>
                                            <p:cond delay="2999"/>
                                          </p:stCondLst>
                                        </p:cTn>
                                        <p:tgtEl>
                                          <p:spTgt spid="18"/>
                                        </p:tgtEl>
                                        <p:attrNameLst>
                                          <p:attrName>style.visibility</p:attrName>
                                        </p:attrNameLst>
                                      </p:cBhvr>
                                      <p:to>
                                        <p:strVal val="hidden"/>
                                      </p:to>
                                    </p:set>
                                  </p:childTnLst>
                                </p:cTn>
                              </p:par>
                              <p:par>
                                <p:cTn id="271" presetID="2" presetClass="exit" presetSubtype="4" fill="hold" grpId="3" nodeType="withEffect">
                                  <p:stCondLst>
                                    <p:cond delay="0"/>
                                  </p:stCondLst>
                                  <p:childTnLst>
                                    <p:anim calcmode="lin" valueType="num">
                                      <p:cBhvr additive="base">
                                        <p:cTn id="272" dur="3000"/>
                                        <p:tgtEl>
                                          <p:spTgt spid="19"/>
                                        </p:tgtEl>
                                        <p:attrNameLst>
                                          <p:attrName>ppt_x</p:attrName>
                                        </p:attrNameLst>
                                      </p:cBhvr>
                                      <p:tavLst>
                                        <p:tav tm="0">
                                          <p:val>
                                            <p:strVal val="ppt_x"/>
                                          </p:val>
                                        </p:tav>
                                        <p:tav tm="100000">
                                          <p:val>
                                            <p:strVal val="ppt_x"/>
                                          </p:val>
                                        </p:tav>
                                      </p:tavLst>
                                    </p:anim>
                                    <p:anim calcmode="lin" valueType="num">
                                      <p:cBhvr additive="base">
                                        <p:cTn id="273" dur="3000"/>
                                        <p:tgtEl>
                                          <p:spTgt spid="19"/>
                                        </p:tgtEl>
                                        <p:attrNameLst>
                                          <p:attrName>ppt_y</p:attrName>
                                        </p:attrNameLst>
                                      </p:cBhvr>
                                      <p:tavLst>
                                        <p:tav tm="0">
                                          <p:val>
                                            <p:strVal val="ppt_y"/>
                                          </p:val>
                                        </p:tav>
                                        <p:tav tm="100000">
                                          <p:val>
                                            <p:strVal val="1+ppt_h/2"/>
                                          </p:val>
                                        </p:tav>
                                      </p:tavLst>
                                    </p:anim>
                                    <p:set>
                                      <p:cBhvr>
                                        <p:cTn id="274" dur="1" fill="hold">
                                          <p:stCondLst>
                                            <p:cond delay="2999"/>
                                          </p:stCondLst>
                                        </p:cTn>
                                        <p:tgtEl>
                                          <p:spTgt spid="19"/>
                                        </p:tgtEl>
                                        <p:attrNameLst>
                                          <p:attrName>style.visibility</p:attrName>
                                        </p:attrNameLst>
                                      </p:cBhvr>
                                      <p:to>
                                        <p:strVal val="hidden"/>
                                      </p:to>
                                    </p:set>
                                  </p:childTnLst>
                                </p:cTn>
                              </p:par>
                              <p:par>
                                <p:cTn id="275" presetID="2" presetClass="exit" presetSubtype="4" fill="hold" grpId="3" nodeType="withEffect">
                                  <p:stCondLst>
                                    <p:cond delay="0"/>
                                  </p:stCondLst>
                                  <p:childTnLst>
                                    <p:anim calcmode="lin" valueType="num">
                                      <p:cBhvr additive="base">
                                        <p:cTn id="276" dur="3000"/>
                                        <p:tgtEl>
                                          <p:spTgt spid="20"/>
                                        </p:tgtEl>
                                        <p:attrNameLst>
                                          <p:attrName>ppt_x</p:attrName>
                                        </p:attrNameLst>
                                      </p:cBhvr>
                                      <p:tavLst>
                                        <p:tav tm="0">
                                          <p:val>
                                            <p:strVal val="ppt_x"/>
                                          </p:val>
                                        </p:tav>
                                        <p:tav tm="100000">
                                          <p:val>
                                            <p:strVal val="ppt_x"/>
                                          </p:val>
                                        </p:tav>
                                      </p:tavLst>
                                    </p:anim>
                                    <p:anim calcmode="lin" valueType="num">
                                      <p:cBhvr additive="base">
                                        <p:cTn id="277" dur="3000"/>
                                        <p:tgtEl>
                                          <p:spTgt spid="20"/>
                                        </p:tgtEl>
                                        <p:attrNameLst>
                                          <p:attrName>ppt_y</p:attrName>
                                        </p:attrNameLst>
                                      </p:cBhvr>
                                      <p:tavLst>
                                        <p:tav tm="0">
                                          <p:val>
                                            <p:strVal val="ppt_y"/>
                                          </p:val>
                                        </p:tav>
                                        <p:tav tm="100000">
                                          <p:val>
                                            <p:strVal val="1+ppt_h/2"/>
                                          </p:val>
                                        </p:tav>
                                      </p:tavLst>
                                    </p:anim>
                                    <p:set>
                                      <p:cBhvr>
                                        <p:cTn id="278" dur="1" fill="hold">
                                          <p:stCondLst>
                                            <p:cond delay="2999"/>
                                          </p:stCondLst>
                                        </p:cTn>
                                        <p:tgtEl>
                                          <p:spTgt spid="20"/>
                                        </p:tgtEl>
                                        <p:attrNameLst>
                                          <p:attrName>style.visibility</p:attrName>
                                        </p:attrNameLst>
                                      </p:cBhvr>
                                      <p:to>
                                        <p:strVal val="hidden"/>
                                      </p:to>
                                    </p:set>
                                  </p:childTnLst>
                                </p:cTn>
                              </p:par>
                              <p:par>
                                <p:cTn id="279" presetID="2" presetClass="exit" presetSubtype="4" fill="hold" grpId="3" nodeType="withEffect">
                                  <p:stCondLst>
                                    <p:cond delay="0"/>
                                  </p:stCondLst>
                                  <p:childTnLst>
                                    <p:anim calcmode="lin" valueType="num">
                                      <p:cBhvr additive="base">
                                        <p:cTn id="280" dur="3000"/>
                                        <p:tgtEl>
                                          <p:spTgt spid="21"/>
                                        </p:tgtEl>
                                        <p:attrNameLst>
                                          <p:attrName>ppt_x</p:attrName>
                                        </p:attrNameLst>
                                      </p:cBhvr>
                                      <p:tavLst>
                                        <p:tav tm="0">
                                          <p:val>
                                            <p:strVal val="ppt_x"/>
                                          </p:val>
                                        </p:tav>
                                        <p:tav tm="100000">
                                          <p:val>
                                            <p:strVal val="ppt_x"/>
                                          </p:val>
                                        </p:tav>
                                      </p:tavLst>
                                    </p:anim>
                                    <p:anim calcmode="lin" valueType="num">
                                      <p:cBhvr additive="base">
                                        <p:cTn id="281" dur="3000"/>
                                        <p:tgtEl>
                                          <p:spTgt spid="21"/>
                                        </p:tgtEl>
                                        <p:attrNameLst>
                                          <p:attrName>ppt_y</p:attrName>
                                        </p:attrNameLst>
                                      </p:cBhvr>
                                      <p:tavLst>
                                        <p:tav tm="0">
                                          <p:val>
                                            <p:strVal val="ppt_y"/>
                                          </p:val>
                                        </p:tav>
                                        <p:tav tm="100000">
                                          <p:val>
                                            <p:strVal val="1+ppt_h/2"/>
                                          </p:val>
                                        </p:tav>
                                      </p:tavLst>
                                    </p:anim>
                                    <p:set>
                                      <p:cBhvr>
                                        <p:cTn id="282" dur="1" fill="hold">
                                          <p:stCondLst>
                                            <p:cond delay="2999"/>
                                          </p:stCondLst>
                                        </p:cTn>
                                        <p:tgtEl>
                                          <p:spTgt spid="21"/>
                                        </p:tgtEl>
                                        <p:attrNameLst>
                                          <p:attrName>style.visibility</p:attrName>
                                        </p:attrNameLst>
                                      </p:cBhvr>
                                      <p:to>
                                        <p:strVal val="hidden"/>
                                      </p:to>
                                    </p:set>
                                  </p:childTnLst>
                                </p:cTn>
                              </p:par>
                              <p:par>
                                <p:cTn id="283" presetID="2" presetClass="exit" presetSubtype="4" fill="hold" grpId="3" nodeType="withEffect">
                                  <p:stCondLst>
                                    <p:cond delay="0"/>
                                  </p:stCondLst>
                                  <p:childTnLst>
                                    <p:anim calcmode="lin" valueType="num">
                                      <p:cBhvr additive="base">
                                        <p:cTn id="284" dur="3000"/>
                                        <p:tgtEl>
                                          <p:spTgt spid="22"/>
                                        </p:tgtEl>
                                        <p:attrNameLst>
                                          <p:attrName>ppt_x</p:attrName>
                                        </p:attrNameLst>
                                      </p:cBhvr>
                                      <p:tavLst>
                                        <p:tav tm="0">
                                          <p:val>
                                            <p:strVal val="ppt_x"/>
                                          </p:val>
                                        </p:tav>
                                        <p:tav tm="100000">
                                          <p:val>
                                            <p:strVal val="ppt_x"/>
                                          </p:val>
                                        </p:tav>
                                      </p:tavLst>
                                    </p:anim>
                                    <p:anim calcmode="lin" valueType="num">
                                      <p:cBhvr additive="base">
                                        <p:cTn id="285" dur="3000"/>
                                        <p:tgtEl>
                                          <p:spTgt spid="22"/>
                                        </p:tgtEl>
                                        <p:attrNameLst>
                                          <p:attrName>ppt_y</p:attrName>
                                        </p:attrNameLst>
                                      </p:cBhvr>
                                      <p:tavLst>
                                        <p:tav tm="0">
                                          <p:val>
                                            <p:strVal val="ppt_y"/>
                                          </p:val>
                                        </p:tav>
                                        <p:tav tm="100000">
                                          <p:val>
                                            <p:strVal val="1+ppt_h/2"/>
                                          </p:val>
                                        </p:tav>
                                      </p:tavLst>
                                    </p:anim>
                                    <p:set>
                                      <p:cBhvr>
                                        <p:cTn id="286" dur="1" fill="hold">
                                          <p:stCondLst>
                                            <p:cond delay="2999"/>
                                          </p:stCondLst>
                                        </p:cTn>
                                        <p:tgtEl>
                                          <p:spTgt spid="22"/>
                                        </p:tgtEl>
                                        <p:attrNameLst>
                                          <p:attrName>style.visibility</p:attrName>
                                        </p:attrNameLst>
                                      </p:cBhvr>
                                      <p:to>
                                        <p:strVal val="hidden"/>
                                      </p:to>
                                    </p:set>
                                  </p:childTnLst>
                                </p:cTn>
                              </p:par>
                              <p:par>
                                <p:cTn id="287" presetID="2" presetClass="exit" presetSubtype="4" fill="hold" grpId="3" nodeType="withEffect">
                                  <p:stCondLst>
                                    <p:cond delay="0"/>
                                  </p:stCondLst>
                                  <p:childTnLst>
                                    <p:anim calcmode="lin" valueType="num">
                                      <p:cBhvr additive="base">
                                        <p:cTn id="288" dur="3000"/>
                                        <p:tgtEl>
                                          <p:spTgt spid="23"/>
                                        </p:tgtEl>
                                        <p:attrNameLst>
                                          <p:attrName>ppt_x</p:attrName>
                                        </p:attrNameLst>
                                      </p:cBhvr>
                                      <p:tavLst>
                                        <p:tav tm="0">
                                          <p:val>
                                            <p:strVal val="ppt_x"/>
                                          </p:val>
                                        </p:tav>
                                        <p:tav tm="100000">
                                          <p:val>
                                            <p:strVal val="ppt_x"/>
                                          </p:val>
                                        </p:tav>
                                      </p:tavLst>
                                    </p:anim>
                                    <p:anim calcmode="lin" valueType="num">
                                      <p:cBhvr additive="base">
                                        <p:cTn id="289" dur="3000"/>
                                        <p:tgtEl>
                                          <p:spTgt spid="23"/>
                                        </p:tgtEl>
                                        <p:attrNameLst>
                                          <p:attrName>ppt_y</p:attrName>
                                        </p:attrNameLst>
                                      </p:cBhvr>
                                      <p:tavLst>
                                        <p:tav tm="0">
                                          <p:val>
                                            <p:strVal val="ppt_y"/>
                                          </p:val>
                                        </p:tav>
                                        <p:tav tm="100000">
                                          <p:val>
                                            <p:strVal val="1+ppt_h/2"/>
                                          </p:val>
                                        </p:tav>
                                      </p:tavLst>
                                    </p:anim>
                                    <p:set>
                                      <p:cBhvr>
                                        <p:cTn id="290" dur="1" fill="hold">
                                          <p:stCondLst>
                                            <p:cond delay="2999"/>
                                          </p:stCondLst>
                                        </p:cTn>
                                        <p:tgtEl>
                                          <p:spTgt spid="23"/>
                                        </p:tgtEl>
                                        <p:attrNameLst>
                                          <p:attrName>style.visibility</p:attrName>
                                        </p:attrNameLst>
                                      </p:cBhvr>
                                      <p:to>
                                        <p:strVal val="hidden"/>
                                      </p:to>
                                    </p:set>
                                  </p:childTnLst>
                                </p:cTn>
                              </p:par>
                              <p:par>
                                <p:cTn id="291" presetID="2" presetClass="exit" presetSubtype="4" fill="hold" grpId="3" nodeType="withEffect">
                                  <p:stCondLst>
                                    <p:cond delay="0"/>
                                  </p:stCondLst>
                                  <p:childTnLst>
                                    <p:anim calcmode="lin" valueType="num">
                                      <p:cBhvr additive="base">
                                        <p:cTn id="292" dur="3000"/>
                                        <p:tgtEl>
                                          <p:spTgt spid="24"/>
                                        </p:tgtEl>
                                        <p:attrNameLst>
                                          <p:attrName>ppt_x</p:attrName>
                                        </p:attrNameLst>
                                      </p:cBhvr>
                                      <p:tavLst>
                                        <p:tav tm="0">
                                          <p:val>
                                            <p:strVal val="ppt_x"/>
                                          </p:val>
                                        </p:tav>
                                        <p:tav tm="100000">
                                          <p:val>
                                            <p:strVal val="ppt_x"/>
                                          </p:val>
                                        </p:tav>
                                      </p:tavLst>
                                    </p:anim>
                                    <p:anim calcmode="lin" valueType="num">
                                      <p:cBhvr additive="base">
                                        <p:cTn id="293" dur="3000"/>
                                        <p:tgtEl>
                                          <p:spTgt spid="24"/>
                                        </p:tgtEl>
                                        <p:attrNameLst>
                                          <p:attrName>ppt_y</p:attrName>
                                        </p:attrNameLst>
                                      </p:cBhvr>
                                      <p:tavLst>
                                        <p:tav tm="0">
                                          <p:val>
                                            <p:strVal val="ppt_y"/>
                                          </p:val>
                                        </p:tav>
                                        <p:tav tm="100000">
                                          <p:val>
                                            <p:strVal val="1+ppt_h/2"/>
                                          </p:val>
                                        </p:tav>
                                      </p:tavLst>
                                    </p:anim>
                                    <p:set>
                                      <p:cBhvr>
                                        <p:cTn id="294" dur="1" fill="hold">
                                          <p:stCondLst>
                                            <p:cond delay="2999"/>
                                          </p:stCondLst>
                                        </p:cTn>
                                        <p:tgtEl>
                                          <p:spTgt spid="24"/>
                                        </p:tgtEl>
                                        <p:attrNameLst>
                                          <p:attrName>style.visibility</p:attrName>
                                        </p:attrNameLst>
                                      </p:cBhvr>
                                      <p:to>
                                        <p:strVal val="hidden"/>
                                      </p:to>
                                    </p:set>
                                  </p:childTnLst>
                                </p:cTn>
                              </p:par>
                              <p:par>
                                <p:cTn id="295" presetID="3" presetClass="exit" presetSubtype="5" fill="hold" grpId="4" nodeType="withEffect">
                                  <p:stCondLst>
                                    <p:cond delay="0"/>
                                  </p:stCondLst>
                                  <p:childTnLst>
                                    <p:animEffect transition="out" filter="blinds(vertical)">
                                      <p:cBhvr>
                                        <p:cTn id="296" dur="3000"/>
                                        <p:tgtEl>
                                          <p:spTgt spid="3"/>
                                        </p:tgtEl>
                                      </p:cBhvr>
                                    </p:animEffect>
                                    <p:set>
                                      <p:cBhvr>
                                        <p:cTn id="297" dur="1" fill="hold">
                                          <p:stCondLst>
                                            <p:cond delay="2999"/>
                                          </p:stCondLst>
                                        </p:cTn>
                                        <p:tgtEl>
                                          <p:spTgt spid="3"/>
                                        </p:tgtEl>
                                        <p:attrNameLst>
                                          <p:attrName>style.visibility</p:attrName>
                                        </p:attrNameLst>
                                      </p:cBhvr>
                                      <p:to>
                                        <p:strVal val="hidden"/>
                                      </p:to>
                                    </p:set>
                                  </p:childTnLst>
                                </p:cTn>
                              </p:par>
                              <p:par>
                                <p:cTn id="298" presetID="3" presetClass="exit" presetSubtype="5" fill="hold" grpId="4" nodeType="withEffect">
                                  <p:stCondLst>
                                    <p:cond delay="0"/>
                                  </p:stCondLst>
                                  <p:childTnLst>
                                    <p:animEffect transition="out" filter="blinds(vertical)">
                                      <p:cBhvr>
                                        <p:cTn id="299" dur="3000"/>
                                        <p:tgtEl>
                                          <p:spTgt spid="4"/>
                                        </p:tgtEl>
                                      </p:cBhvr>
                                    </p:animEffect>
                                    <p:set>
                                      <p:cBhvr>
                                        <p:cTn id="300" dur="1" fill="hold">
                                          <p:stCondLst>
                                            <p:cond delay="2999"/>
                                          </p:stCondLst>
                                        </p:cTn>
                                        <p:tgtEl>
                                          <p:spTgt spid="4"/>
                                        </p:tgtEl>
                                        <p:attrNameLst>
                                          <p:attrName>style.visibility</p:attrName>
                                        </p:attrNameLst>
                                      </p:cBhvr>
                                      <p:to>
                                        <p:strVal val="hidden"/>
                                      </p:to>
                                    </p:set>
                                  </p:childTnLst>
                                </p:cTn>
                              </p:par>
                              <p:par>
                                <p:cTn id="301" presetID="3" presetClass="exit" presetSubtype="5" fill="hold" grpId="4" nodeType="withEffect">
                                  <p:stCondLst>
                                    <p:cond delay="0"/>
                                  </p:stCondLst>
                                  <p:childTnLst>
                                    <p:animEffect transition="out" filter="blinds(vertical)">
                                      <p:cBhvr>
                                        <p:cTn id="302" dur="3000"/>
                                        <p:tgtEl>
                                          <p:spTgt spid="5"/>
                                        </p:tgtEl>
                                      </p:cBhvr>
                                    </p:animEffect>
                                    <p:set>
                                      <p:cBhvr>
                                        <p:cTn id="303" dur="1" fill="hold">
                                          <p:stCondLst>
                                            <p:cond delay="2999"/>
                                          </p:stCondLst>
                                        </p:cTn>
                                        <p:tgtEl>
                                          <p:spTgt spid="5"/>
                                        </p:tgtEl>
                                        <p:attrNameLst>
                                          <p:attrName>style.visibility</p:attrName>
                                        </p:attrNameLst>
                                      </p:cBhvr>
                                      <p:to>
                                        <p:strVal val="hidden"/>
                                      </p:to>
                                    </p:set>
                                  </p:childTnLst>
                                </p:cTn>
                              </p:par>
                              <p:par>
                                <p:cTn id="304" presetID="3" presetClass="exit" presetSubtype="5" fill="hold" grpId="4" nodeType="withEffect">
                                  <p:stCondLst>
                                    <p:cond delay="0"/>
                                  </p:stCondLst>
                                  <p:childTnLst>
                                    <p:animEffect transition="out" filter="blinds(vertical)">
                                      <p:cBhvr>
                                        <p:cTn id="305" dur="3000"/>
                                        <p:tgtEl>
                                          <p:spTgt spid="6"/>
                                        </p:tgtEl>
                                      </p:cBhvr>
                                    </p:animEffect>
                                    <p:set>
                                      <p:cBhvr>
                                        <p:cTn id="306" dur="1" fill="hold">
                                          <p:stCondLst>
                                            <p:cond delay="2999"/>
                                          </p:stCondLst>
                                        </p:cTn>
                                        <p:tgtEl>
                                          <p:spTgt spid="6"/>
                                        </p:tgtEl>
                                        <p:attrNameLst>
                                          <p:attrName>style.visibility</p:attrName>
                                        </p:attrNameLst>
                                      </p:cBhvr>
                                      <p:to>
                                        <p:strVal val="hidden"/>
                                      </p:to>
                                    </p:set>
                                  </p:childTnLst>
                                </p:cTn>
                              </p:par>
                              <p:par>
                                <p:cTn id="307" presetID="3" presetClass="exit" presetSubtype="5" fill="hold" grpId="4" nodeType="withEffect">
                                  <p:stCondLst>
                                    <p:cond delay="0"/>
                                  </p:stCondLst>
                                  <p:childTnLst>
                                    <p:animEffect transition="out" filter="blinds(vertical)">
                                      <p:cBhvr>
                                        <p:cTn id="308" dur="3000"/>
                                        <p:tgtEl>
                                          <p:spTgt spid="7"/>
                                        </p:tgtEl>
                                      </p:cBhvr>
                                    </p:animEffect>
                                    <p:set>
                                      <p:cBhvr>
                                        <p:cTn id="309" dur="1" fill="hold">
                                          <p:stCondLst>
                                            <p:cond delay="2999"/>
                                          </p:stCondLst>
                                        </p:cTn>
                                        <p:tgtEl>
                                          <p:spTgt spid="7"/>
                                        </p:tgtEl>
                                        <p:attrNameLst>
                                          <p:attrName>style.visibility</p:attrName>
                                        </p:attrNameLst>
                                      </p:cBhvr>
                                      <p:to>
                                        <p:strVal val="hidden"/>
                                      </p:to>
                                    </p:set>
                                  </p:childTnLst>
                                </p:cTn>
                              </p:par>
                              <p:par>
                                <p:cTn id="310" presetID="3" presetClass="exit" presetSubtype="5" fill="hold" grpId="4" nodeType="withEffect">
                                  <p:stCondLst>
                                    <p:cond delay="0"/>
                                  </p:stCondLst>
                                  <p:childTnLst>
                                    <p:animEffect transition="out" filter="blinds(vertical)">
                                      <p:cBhvr>
                                        <p:cTn id="311" dur="3000"/>
                                        <p:tgtEl>
                                          <p:spTgt spid="8"/>
                                        </p:tgtEl>
                                      </p:cBhvr>
                                    </p:animEffect>
                                    <p:set>
                                      <p:cBhvr>
                                        <p:cTn id="312" dur="1" fill="hold">
                                          <p:stCondLst>
                                            <p:cond delay="2999"/>
                                          </p:stCondLst>
                                        </p:cTn>
                                        <p:tgtEl>
                                          <p:spTgt spid="8"/>
                                        </p:tgtEl>
                                        <p:attrNameLst>
                                          <p:attrName>style.visibility</p:attrName>
                                        </p:attrNameLst>
                                      </p:cBhvr>
                                      <p:to>
                                        <p:strVal val="hidden"/>
                                      </p:to>
                                    </p:set>
                                  </p:childTnLst>
                                </p:cTn>
                              </p:par>
                              <p:par>
                                <p:cTn id="313" presetID="3" presetClass="exit" presetSubtype="5" fill="hold" grpId="4" nodeType="withEffect">
                                  <p:stCondLst>
                                    <p:cond delay="0"/>
                                  </p:stCondLst>
                                  <p:childTnLst>
                                    <p:animEffect transition="out" filter="blinds(vertical)">
                                      <p:cBhvr>
                                        <p:cTn id="314" dur="3000"/>
                                        <p:tgtEl>
                                          <p:spTgt spid="9"/>
                                        </p:tgtEl>
                                      </p:cBhvr>
                                    </p:animEffect>
                                    <p:set>
                                      <p:cBhvr>
                                        <p:cTn id="315" dur="1" fill="hold">
                                          <p:stCondLst>
                                            <p:cond delay="2999"/>
                                          </p:stCondLst>
                                        </p:cTn>
                                        <p:tgtEl>
                                          <p:spTgt spid="9"/>
                                        </p:tgtEl>
                                        <p:attrNameLst>
                                          <p:attrName>style.visibility</p:attrName>
                                        </p:attrNameLst>
                                      </p:cBhvr>
                                      <p:to>
                                        <p:strVal val="hidden"/>
                                      </p:to>
                                    </p:set>
                                  </p:childTnLst>
                                </p:cTn>
                              </p:par>
                              <p:par>
                                <p:cTn id="316" presetID="3" presetClass="exit" presetSubtype="5" fill="hold" grpId="4" nodeType="withEffect">
                                  <p:stCondLst>
                                    <p:cond delay="0"/>
                                  </p:stCondLst>
                                  <p:childTnLst>
                                    <p:animEffect transition="out" filter="blinds(vertical)">
                                      <p:cBhvr>
                                        <p:cTn id="317" dur="3000"/>
                                        <p:tgtEl>
                                          <p:spTgt spid="10"/>
                                        </p:tgtEl>
                                      </p:cBhvr>
                                    </p:animEffect>
                                    <p:set>
                                      <p:cBhvr>
                                        <p:cTn id="318" dur="1" fill="hold">
                                          <p:stCondLst>
                                            <p:cond delay="2999"/>
                                          </p:stCondLst>
                                        </p:cTn>
                                        <p:tgtEl>
                                          <p:spTgt spid="10"/>
                                        </p:tgtEl>
                                        <p:attrNameLst>
                                          <p:attrName>style.visibility</p:attrName>
                                        </p:attrNameLst>
                                      </p:cBhvr>
                                      <p:to>
                                        <p:strVal val="hidden"/>
                                      </p:to>
                                    </p:set>
                                  </p:childTnLst>
                                </p:cTn>
                              </p:par>
                              <p:par>
                                <p:cTn id="319" presetID="3" presetClass="exit" presetSubtype="5" fill="hold" grpId="4" nodeType="withEffect">
                                  <p:stCondLst>
                                    <p:cond delay="0"/>
                                  </p:stCondLst>
                                  <p:childTnLst>
                                    <p:animEffect transition="out" filter="blinds(vertical)">
                                      <p:cBhvr>
                                        <p:cTn id="320" dur="3000"/>
                                        <p:tgtEl>
                                          <p:spTgt spid="11"/>
                                        </p:tgtEl>
                                      </p:cBhvr>
                                    </p:animEffect>
                                    <p:set>
                                      <p:cBhvr>
                                        <p:cTn id="321" dur="1" fill="hold">
                                          <p:stCondLst>
                                            <p:cond delay="2999"/>
                                          </p:stCondLst>
                                        </p:cTn>
                                        <p:tgtEl>
                                          <p:spTgt spid="11"/>
                                        </p:tgtEl>
                                        <p:attrNameLst>
                                          <p:attrName>style.visibility</p:attrName>
                                        </p:attrNameLst>
                                      </p:cBhvr>
                                      <p:to>
                                        <p:strVal val="hidden"/>
                                      </p:to>
                                    </p:set>
                                  </p:childTnLst>
                                </p:cTn>
                              </p:par>
                              <p:par>
                                <p:cTn id="322" presetID="3" presetClass="exit" presetSubtype="5" fill="hold" grpId="4" nodeType="withEffect">
                                  <p:stCondLst>
                                    <p:cond delay="0"/>
                                  </p:stCondLst>
                                  <p:childTnLst>
                                    <p:animEffect transition="out" filter="blinds(vertical)">
                                      <p:cBhvr>
                                        <p:cTn id="323" dur="3000"/>
                                        <p:tgtEl>
                                          <p:spTgt spid="12"/>
                                        </p:tgtEl>
                                      </p:cBhvr>
                                    </p:animEffect>
                                    <p:set>
                                      <p:cBhvr>
                                        <p:cTn id="324" dur="1" fill="hold">
                                          <p:stCondLst>
                                            <p:cond delay="2999"/>
                                          </p:stCondLst>
                                        </p:cTn>
                                        <p:tgtEl>
                                          <p:spTgt spid="12"/>
                                        </p:tgtEl>
                                        <p:attrNameLst>
                                          <p:attrName>style.visibility</p:attrName>
                                        </p:attrNameLst>
                                      </p:cBhvr>
                                      <p:to>
                                        <p:strVal val="hidden"/>
                                      </p:to>
                                    </p:set>
                                  </p:childTnLst>
                                </p:cTn>
                              </p:par>
                              <p:par>
                                <p:cTn id="325" presetID="3" presetClass="exit" presetSubtype="5" fill="hold" grpId="4" nodeType="withEffect">
                                  <p:stCondLst>
                                    <p:cond delay="0"/>
                                  </p:stCondLst>
                                  <p:childTnLst>
                                    <p:animEffect transition="out" filter="blinds(vertical)">
                                      <p:cBhvr>
                                        <p:cTn id="326" dur="3000"/>
                                        <p:tgtEl>
                                          <p:spTgt spid="13"/>
                                        </p:tgtEl>
                                      </p:cBhvr>
                                    </p:animEffect>
                                    <p:set>
                                      <p:cBhvr>
                                        <p:cTn id="327" dur="1" fill="hold">
                                          <p:stCondLst>
                                            <p:cond delay="2999"/>
                                          </p:stCondLst>
                                        </p:cTn>
                                        <p:tgtEl>
                                          <p:spTgt spid="13"/>
                                        </p:tgtEl>
                                        <p:attrNameLst>
                                          <p:attrName>style.visibility</p:attrName>
                                        </p:attrNameLst>
                                      </p:cBhvr>
                                      <p:to>
                                        <p:strVal val="hidden"/>
                                      </p:to>
                                    </p:set>
                                  </p:childTnLst>
                                </p:cTn>
                              </p:par>
                              <p:par>
                                <p:cTn id="328" presetID="3" presetClass="exit" presetSubtype="5" fill="hold" grpId="4" nodeType="withEffect">
                                  <p:stCondLst>
                                    <p:cond delay="0"/>
                                  </p:stCondLst>
                                  <p:childTnLst>
                                    <p:animEffect transition="out" filter="blinds(vertical)">
                                      <p:cBhvr>
                                        <p:cTn id="329" dur="3000"/>
                                        <p:tgtEl>
                                          <p:spTgt spid="14"/>
                                        </p:tgtEl>
                                      </p:cBhvr>
                                    </p:animEffect>
                                    <p:set>
                                      <p:cBhvr>
                                        <p:cTn id="330" dur="1" fill="hold">
                                          <p:stCondLst>
                                            <p:cond delay="2999"/>
                                          </p:stCondLst>
                                        </p:cTn>
                                        <p:tgtEl>
                                          <p:spTgt spid="14"/>
                                        </p:tgtEl>
                                        <p:attrNameLst>
                                          <p:attrName>style.visibility</p:attrName>
                                        </p:attrNameLst>
                                      </p:cBhvr>
                                      <p:to>
                                        <p:strVal val="hidden"/>
                                      </p:to>
                                    </p:set>
                                  </p:childTnLst>
                                </p:cTn>
                              </p:par>
                              <p:par>
                                <p:cTn id="331" presetID="3" presetClass="exit" presetSubtype="5" fill="hold" grpId="4" nodeType="withEffect">
                                  <p:stCondLst>
                                    <p:cond delay="0"/>
                                  </p:stCondLst>
                                  <p:childTnLst>
                                    <p:animEffect transition="out" filter="blinds(vertical)">
                                      <p:cBhvr>
                                        <p:cTn id="332" dur="3000"/>
                                        <p:tgtEl>
                                          <p:spTgt spid="15"/>
                                        </p:tgtEl>
                                      </p:cBhvr>
                                    </p:animEffect>
                                    <p:set>
                                      <p:cBhvr>
                                        <p:cTn id="333" dur="1" fill="hold">
                                          <p:stCondLst>
                                            <p:cond delay="2999"/>
                                          </p:stCondLst>
                                        </p:cTn>
                                        <p:tgtEl>
                                          <p:spTgt spid="15"/>
                                        </p:tgtEl>
                                        <p:attrNameLst>
                                          <p:attrName>style.visibility</p:attrName>
                                        </p:attrNameLst>
                                      </p:cBhvr>
                                      <p:to>
                                        <p:strVal val="hidden"/>
                                      </p:to>
                                    </p:set>
                                  </p:childTnLst>
                                </p:cTn>
                              </p:par>
                              <p:par>
                                <p:cTn id="334" presetID="3" presetClass="exit" presetSubtype="5" fill="hold" grpId="4" nodeType="withEffect">
                                  <p:stCondLst>
                                    <p:cond delay="0"/>
                                  </p:stCondLst>
                                  <p:childTnLst>
                                    <p:animEffect transition="out" filter="blinds(vertical)">
                                      <p:cBhvr>
                                        <p:cTn id="335" dur="3000"/>
                                        <p:tgtEl>
                                          <p:spTgt spid="16"/>
                                        </p:tgtEl>
                                      </p:cBhvr>
                                    </p:animEffect>
                                    <p:set>
                                      <p:cBhvr>
                                        <p:cTn id="336" dur="1" fill="hold">
                                          <p:stCondLst>
                                            <p:cond delay="2999"/>
                                          </p:stCondLst>
                                        </p:cTn>
                                        <p:tgtEl>
                                          <p:spTgt spid="16"/>
                                        </p:tgtEl>
                                        <p:attrNameLst>
                                          <p:attrName>style.visibility</p:attrName>
                                        </p:attrNameLst>
                                      </p:cBhvr>
                                      <p:to>
                                        <p:strVal val="hidden"/>
                                      </p:to>
                                    </p:set>
                                  </p:childTnLst>
                                </p:cTn>
                              </p:par>
                              <p:par>
                                <p:cTn id="337" presetID="3" presetClass="exit" presetSubtype="5" fill="hold" grpId="4" nodeType="withEffect">
                                  <p:stCondLst>
                                    <p:cond delay="0"/>
                                  </p:stCondLst>
                                  <p:childTnLst>
                                    <p:animEffect transition="out" filter="blinds(vertical)">
                                      <p:cBhvr>
                                        <p:cTn id="338" dur="3000"/>
                                        <p:tgtEl>
                                          <p:spTgt spid="17"/>
                                        </p:tgtEl>
                                      </p:cBhvr>
                                    </p:animEffect>
                                    <p:set>
                                      <p:cBhvr>
                                        <p:cTn id="339" dur="1" fill="hold">
                                          <p:stCondLst>
                                            <p:cond delay="2999"/>
                                          </p:stCondLst>
                                        </p:cTn>
                                        <p:tgtEl>
                                          <p:spTgt spid="17"/>
                                        </p:tgtEl>
                                        <p:attrNameLst>
                                          <p:attrName>style.visibility</p:attrName>
                                        </p:attrNameLst>
                                      </p:cBhvr>
                                      <p:to>
                                        <p:strVal val="hidden"/>
                                      </p:to>
                                    </p:set>
                                  </p:childTnLst>
                                </p:cTn>
                              </p:par>
                              <p:par>
                                <p:cTn id="340" presetID="3" presetClass="exit" presetSubtype="5" fill="hold" grpId="4" nodeType="withEffect">
                                  <p:stCondLst>
                                    <p:cond delay="0"/>
                                  </p:stCondLst>
                                  <p:childTnLst>
                                    <p:animEffect transition="out" filter="blinds(vertical)">
                                      <p:cBhvr>
                                        <p:cTn id="341" dur="3000"/>
                                        <p:tgtEl>
                                          <p:spTgt spid="18"/>
                                        </p:tgtEl>
                                      </p:cBhvr>
                                    </p:animEffect>
                                    <p:set>
                                      <p:cBhvr>
                                        <p:cTn id="342" dur="1" fill="hold">
                                          <p:stCondLst>
                                            <p:cond delay="2999"/>
                                          </p:stCondLst>
                                        </p:cTn>
                                        <p:tgtEl>
                                          <p:spTgt spid="18"/>
                                        </p:tgtEl>
                                        <p:attrNameLst>
                                          <p:attrName>style.visibility</p:attrName>
                                        </p:attrNameLst>
                                      </p:cBhvr>
                                      <p:to>
                                        <p:strVal val="hidden"/>
                                      </p:to>
                                    </p:set>
                                  </p:childTnLst>
                                </p:cTn>
                              </p:par>
                              <p:par>
                                <p:cTn id="343" presetID="3" presetClass="exit" presetSubtype="5" fill="hold" grpId="4" nodeType="withEffect">
                                  <p:stCondLst>
                                    <p:cond delay="0"/>
                                  </p:stCondLst>
                                  <p:childTnLst>
                                    <p:animEffect transition="out" filter="blinds(vertical)">
                                      <p:cBhvr>
                                        <p:cTn id="344" dur="3000"/>
                                        <p:tgtEl>
                                          <p:spTgt spid="19"/>
                                        </p:tgtEl>
                                      </p:cBhvr>
                                    </p:animEffect>
                                    <p:set>
                                      <p:cBhvr>
                                        <p:cTn id="345" dur="1" fill="hold">
                                          <p:stCondLst>
                                            <p:cond delay="2999"/>
                                          </p:stCondLst>
                                        </p:cTn>
                                        <p:tgtEl>
                                          <p:spTgt spid="19"/>
                                        </p:tgtEl>
                                        <p:attrNameLst>
                                          <p:attrName>style.visibility</p:attrName>
                                        </p:attrNameLst>
                                      </p:cBhvr>
                                      <p:to>
                                        <p:strVal val="hidden"/>
                                      </p:to>
                                    </p:set>
                                  </p:childTnLst>
                                </p:cTn>
                              </p:par>
                              <p:par>
                                <p:cTn id="346" presetID="3" presetClass="exit" presetSubtype="5" fill="hold" grpId="4" nodeType="withEffect">
                                  <p:stCondLst>
                                    <p:cond delay="0"/>
                                  </p:stCondLst>
                                  <p:childTnLst>
                                    <p:animEffect transition="out" filter="blinds(vertical)">
                                      <p:cBhvr>
                                        <p:cTn id="347" dur="3000"/>
                                        <p:tgtEl>
                                          <p:spTgt spid="20"/>
                                        </p:tgtEl>
                                      </p:cBhvr>
                                    </p:animEffect>
                                    <p:set>
                                      <p:cBhvr>
                                        <p:cTn id="348" dur="1" fill="hold">
                                          <p:stCondLst>
                                            <p:cond delay="2999"/>
                                          </p:stCondLst>
                                        </p:cTn>
                                        <p:tgtEl>
                                          <p:spTgt spid="20"/>
                                        </p:tgtEl>
                                        <p:attrNameLst>
                                          <p:attrName>style.visibility</p:attrName>
                                        </p:attrNameLst>
                                      </p:cBhvr>
                                      <p:to>
                                        <p:strVal val="hidden"/>
                                      </p:to>
                                    </p:set>
                                  </p:childTnLst>
                                </p:cTn>
                              </p:par>
                              <p:par>
                                <p:cTn id="349" presetID="3" presetClass="exit" presetSubtype="5" fill="hold" grpId="4" nodeType="withEffect">
                                  <p:stCondLst>
                                    <p:cond delay="0"/>
                                  </p:stCondLst>
                                  <p:childTnLst>
                                    <p:animEffect transition="out" filter="blinds(vertical)">
                                      <p:cBhvr>
                                        <p:cTn id="350" dur="3000"/>
                                        <p:tgtEl>
                                          <p:spTgt spid="21"/>
                                        </p:tgtEl>
                                      </p:cBhvr>
                                    </p:animEffect>
                                    <p:set>
                                      <p:cBhvr>
                                        <p:cTn id="351" dur="1" fill="hold">
                                          <p:stCondLst>
                                            <p:cond delay="2999"/>
                                          </p:stCondLst>
                                        </p:cTn>
                                        <p:tgtEl>
                                          <p:spTgt spid="21"/>
                                        </p:tgtEl>
                                        <p:attrNameLst>
                                          <p:attrName>style.visibility</p:attrName>
                                        </p:attrNameLst>
                                      </p:cBhvr>
                                      <p:to>
                                        <p:strVal val="hidden"/>
                                      </p:to>
                                    </p:set>
                                  </p:childTnLst>
                                </p:cTn>
                              </p:par>
                              <p:par>
                                <p:cTn id="352" presetID="3" presetClass="exit" presetSubtype="5" fill="hold" grpId="4" nodeType="withEffect">
                                  <p:stCondLst>
                                    <p:cond delay="0"/>
                                  </p:stCondLst>
                                  <p:childTnLst>
                                    <p:animEffect transition="out" filter="blinds(vertical)">
                                      <p:cBhvr>
                                        <p:cTn id="353" dur="3000"/>
                                        <p:tgtEl>
                                          <p:spTgt spid="22"/>
                                        </p:tgtEl>
                                      </p:cBhvr>
                                    </p:animEffect>
                                    <p:set>
                                      <p:cBhvr>
                                        <p:cTn id="354" dur="1" fill="hold">
                                          <p:stCondLst>
                                            <p:cond delay="2999"/>
                                          </p:stCondLst>
                                        </p:cTn>
                                        <p:tgtEl>
                                          <p:spTgt spid="22"/>
                                        </p:tgtEl>
                                        <p:attrNameLst>
                                          <p:attrName>style.visibility</p:attrName>
                                        </p:attrNameLst>
                                      </p:cBhvr>
                                      <p:to>
                                        <p:strVal val="hidden"/>
                                      </p:to>
                                    </p:set>
                                  </p:childTnLst>
                                </p:cTn>
                              </p:par>
                              <p:par>
                                <p:cTn id="355" presetID="3" presetClass="exit" presetSubtype="5" fill="hold" grpId="4" nodeType="withEffect">
                                  <p:stCondLst>
                                    <p:cond delay="0"/>
                                  </p:stCondLst>
                                  <p:childTnLst>
                                    <p:animEffect transition="out" filter="blinds(vertical)">
                                      <p:cBhvr>
                                        <p:cTn id="356" dur="3000"/>
                                        <p:tgtEl>
                                          <p:spTgt spid="23"/>
                                        </p:tgtEl>
                                      </p:cBhvr>
                                    </p:animEffect>
                                    <p:set>
                                      <p:cBhvr>
                                        <p:cTn id="357" dur="1" fill="hold">
                                          <p:stCondLst>
                                            <p:cond delay="2999"/>
                                          </p:stCondLst>
                                        </p:cTn>
                                        <p:tgtEl>
                                          <p:spTgt spid="23"/>
                                        </p:tgtEl>
                                        <p:attrNameLst>
                                          <p:attrName>style.visibility</p:attrName>
                                        </p:attrNameLst>
                                      </p:cBhvr>
                                      <p:to>
                                        <p:strVal val="hidden"/>
                                      </p:to>
                                    </p:set>
                                  </p:childTnLst>
                                </p:cTn>
                              </p:par>
                              <p:par>
                                <p:cTn id="358" presetID="3" presetClass="exit" presetSubtype="5" fill="hold" grpId="4" nodeType="withEffect">
                                  <p:stCondLst>
                                    <p:cond delay="0"/>
                                  </p:stCondLst>
                                  <p:childTnLst>
                                    <p:animEffect transition="out" filter="blinds(vertical)">
                                      <p:cBhvr>
                                        <p:cTn id="359" dur="3000"/>
                                        <p:tgtEl>
                                          <p:spTgt spid="24"/>
                                        </p:tgtEl>
                                      </p:cBhvr>
                                    </p:animEffect>
                                    <p:set>
                                      <p:cBhvr>
                                        <p:cTn id="360" dur="1" fill="hold">
                                          <p:stCondLst>
                                            <p:cond delay="2999"/>
                                          </p:stCondLst>
                                        </p:cTn>
                                        <p:tgtEl>
                                          <p:spTgt spid="24"/>
                                        </p:tgtEl>
                                        <p:attrNameLst>
                                          <p:attrName>style.visibility</p:attrName>
                                        </p:attrNameLst>
                                      </p:cBhvr>
                                      <p:to>
                                        <p:strVal val="hidden"/>
                                      </p:to>
                                    </p:set>
                                  </p:childTnLst>
                                </p:cTn>
                              </p:par>
                              <p:par>
                                <p:cTn id="361" presetID="19" presetClass="exit" presetSubtype="5" fill="hold" grpId="5" nodeType="withEffect">
                                  <p:stCondLst>
                                    <p:cond delay="0"/>
                                  </p:stCondLst>
                                  <p:childTnLst>
                                    <p:anim calcmode="lin" valueType="num">
                                      <p:cBhvr>
                                        <p:cTn id="362" dur="3000"/>
                                        <p:tgtEl>
                                          <p:spTgt spid="3"/>
                                        </p:tgtEl>
                                        <p:attrNameLst>
                                          <p:attrName>ppt_w</p:attrName>
                                        </p:attrNameLst>
                                      </p:cBhvr>
                                      <p:tavLst>
                                        <p:tav tm="0">
                                          <p:val>
                                            <p:strVal val="ppt_w"/>
                                          </p:val>
                                        </p:tav>
                                        <p:tav tm="100000">
                                          <p:val>
                                            <p:strVal val="ppt_w"/>
                                          </p:val>
                                        </p:tav>
                                      </p:tavLst>
                                    </p:anim>
                                    <p:anim calcmode="lin" valueType="num">
                                      <p:cBhvr>
                                        <p:cTn id="36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3"/>
                                        </p:tgtEl>
                                        <p:attrNameLst>
                                          <p:attrName>style.visibility</p:attrName>
                                        </p:attrNameLst>
                                      </p:cBhvr>
                                      <p:to>
                                        <p:strVal val="hidden"/>
                                      </p:to>
                                    </p:set>
                                  </p:childTnLst>
                                </p:cTn>
                              </p:par>
                              <p:par>
                                <p:cTn id="365" presetID="19" presetClass="exit" presetSubtype="5" fill="hold" grpId="5" nodeType="withEffect">
                                  <p:stCondLst>
                                    <p:cond delay="0"/>
                                  </p:stCondLst>
                                  <p:childTnLst>
                                    <p:anim calcmode="lin" valueType="num">
                                      <p:cBhvr>
                                        <p:cTn id="366" dur="3000"/>
                                        <p:tgtEl>
                                          <p:spTgt spid="4"/>
                                        </p:tgtEl>
                                        <p:attrNameLst>
                                          <p:attrName>ppt_w</p:attrName>
                                        </p:attrNameLst>
                                      </p:cBhvr>
                                      <p:tavLst>
                                        <p:tav tm="0">
                                          <p:val>
                                            <p:strVal val="ppt_w"/>
                                          </p:val>
                                        </p:tav>
                                        <p:tav tm="100000">
                                          <p:val>
                                            <p:strVal val="ppt_w"/>
                                          </p:val>
                                        </p:tav>
                                      </p:tavLst>
                                    </p:anim>
                                    <p:anim calcmode="lin" valueType="num">
                                      <p:cBhvr>
                                        <p:cTn id="36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4"/>
                                        </p:tgtEl>
                                        <p:attrNameLst>
                                          <p:attrName>style.visibility</p:attrName>
                                        </p:attrNameLst>
                                      </p:cBhvr>
                                      <p:to>
                                        <p:strVal val="hidden"/>
                                      </p:to>
                                    </p:set>
                                  </p:childTnLst>
                                </p:cTn>
                              </p:par>
                              <p:par>
                                <p:cTn id="369" presetID="19" presetClass="exit" presetSubtype="5" fill="hold" grpId="5" nodeType="withEffect">
                                  <p:stCondLst>
                                    <p:cond delay="0"/>
                                  </p:stCondLst>
                                  <p:childTnLst>
                                    <p:anim calcmode="lin" valueType="num">
                                      <p:cBhvr>
                                        <p:cTn id="370" dur="3000"/>
                                        <p:tgtEl>
                                          <p:spTgt spid="5"/>
                                        </p:tgtEl>
                                        <p:attrNameLst>
                                          <p:attrName>ppt_w</p:attrName>
                                        </p:attrNameLst>
                                      </p:cBhvr>
                                      <p:tavLst>
                                        <p:tav tm="0">
                                          <p:val>
                                            <p:strVal val="ppt_w"/>
                                          </p:val>
                                        </p:tav>
                                        <p:tav tm="100000">
                                          <p:val>
                                            <p:strVal val="ppt_w"/>
                                          </p:val>
                                        </p:tav>
                                      </p:tavLst>
                                    </p:anim>
                                    <p:anim calcmode="lin" valueType="num">
                                      <p:cBhvr>
                                        <p:cTn id="37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5"/>
                                        </p:tgtEl>
                                        <p:attrNameLst>
                                          <p:attrName>style.visibility</p:attrName>
                                        </p:attrNameLst>
                                      </p:cBhvr>
                                      <p:to>
                                        <p:strVal val="hidden"/>
                                      </p:to>
                                    </p:set>
                                  </p:childTnLst>
                                </p:cTn>
                              </p:par>
                              <p:par>
                                <p:cTn id="373" presetID="19" presetClass="exit" presetSubtype="5" fill="hold" grpId="5" nodeType="withEffect">
                                  <p:stCondLst>
                                    <p:cond delay="0"/>
                                  </p:stCondLst>
                                  <p:childTnLst>
                                    <p:anim calcmode="lin" valueType="num">
                                      <p:cBhvr>
                                        <p:cTn id="374" dur="3000"/>
                                        <p:tgtEl>
                                          <p:spTgt spid="6"/>
                                        </p:tgtEl>
                                        <p:attrNameLst>
                                          <p:attrName>ppt_w</p:attrName>
                                        </p:attrNameLst>
                                      </p:cBhvr>
                                      <p:tavLst>
                                        <p:tav tm="0">
                                          <p:val>
                                            <p:strVal val="ppt_w"/>
                                          </p:val>
                                        </p:tav>
                                        <p:tav tm="100000">
                                          <p:val>
                                            <p:strVal val="ppt_w"/>
                                          </p:val>
                                        </p:tav>
                                      </p:tavLst>
                                    </p:anim>
                                    <p:anim calcmode="lin" valueType="num">
                                      <p:cBhvr>
                                        <p:cTn id="37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5" fill="hold" grpId="5" nodeType="withEffect">
                                  <p:stCondLst>
                                    <p:cond delay="0"/>
                                  </p:stCondLst>
                                  <p:childTnLst>
                                    <p:anim calcmode="lin" valueType="num">
                                      <p:cBhvr>
                                        <p:cTn id="378" dur="3000"/>
                                        <p:tgtEl>
                                          <p:spTgt spid="7"/>
                                        </p:tgtEl>
                                        <p:attrNameLst>
                                          <p:attrName>ppt_w</p:attrName>
                                        </p:attrNameLst>
                                      </p:cBhvr>
                                      <p:tavLst>
                                        <p:tav tm="0">
                                          <p:val>
                                            <p:strVal val="ppt_w"/>
                                          </p:val>
                                        </p:tav>
                                        <p:tav tm="100000">
                                          <p:val>
                                            <p:strVal val="ppt_w"/>
                                          </p:val>
                                        </p:tav>
                                      </p:tavLst>
                                    </p:anim>
                                    <p:anim calcmode="lin" valueType="num">
                                      <p:cBhvr>
                                        <p:cTn id="37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7"/>
                                        </p:tgtEl>
                                        <p:attrNameLst>
                                          <p:attrName>style.visibility</p:attrName>
                                        </p:attrNameLst>
                                      </p:cBhvr>
                                      <p:to>
                                        <p:strVal val="hidden"/>
                                      </p:to>
                                    </p:set>
                                  </p:childTnLst>
                                </p:cTn>
                              </p:par>
                              <p:par>
                                <p:cTn id="381" presetID="19" presetClass="exit" presetSubtype="5" fill="hold" grpId="5" nodeType="withEffect">
                                  <p:stCondLst>
                                    <p:cond delay="0"/>
                                  </p:stCondLst>
                                  <p:childTnLst>
                                    <p:anim calcmode="lin" valueType="num">
                                      <p:cBhvr>
                                        <p:cTn id="382" dur="3000"/>
                                        <p:tgtEl>
                                          <p:spTgt spid="8"/>
                                        </p:tgtEl>
                                        <p:attrNameLst>
                                          <p:attrName>ppt_w</p:attrName>
                                        </p:attrNameLst>
                                      </p:cBhvr>
                                      <p:tavLst>
                                        <p:tav tm="0">
                                          <p:val>
                                            <p:strVal val="ppt_w"/>
                                          </p:val>
                                        </p:tav>
                                        <p:tav tm="100000">
                                          <p:val>
                                            <p:strVal val="ppt_w"/>
                                          </p:val>
                                        </p:tav>
                                      </p:tavLst>
                                    </p:anim>
                                    <p:anim calcmode="lin" valueType="num">
                                      <p:cBhvr>
                                        <p:cTn id="38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8"/>
                                        </p:tgtEl>
                                        <p:attrNameLst>
                                          <p:attrName>style.visibility</p:attrName>
                                        </p:attrNameLst>
                                      </p:cBhvr>
                                      <p:to>
                                        <p:strVal val="hidden"/>
                                      </p:to>
                                    </p:set>
                                  </p:childTnLst>
                                </p:cTn>
                              </p:par>
                              <p:par>
                                <p:cTn id="385" presetID="19" presetClass="exit" presetSubtype="5" fill="hold" grpId="5" nodeType="withEffect">
                                  <p:stCondLst>
                                    <p:cond delay="0"/>
                                  </p:stCondLst>
                                  <p:childTnLst>
                                    <p:anim calcmode="lin" valueType="num">
                                      <p:cBhvr>
                                        <p:cTn id="386" dur="3000"/>
                                        <p:tgtEl>
                                          <p:spTgt spid="9"/>
                                        </p:tgtEl>
                                        <p:attrNameLst>
                                          <p:attrName>ppt_w</p:attrName>
                                        </p:attrNameLst>
                                      </p:cBhvr>
                                      <p:tavLst>
                                        <p:tav tm="0">
                                          <p:val>
                                            <p:strVal val="ppt_w"/>
                                          </p:val>
                                        </p:tav>
                                        <p:tav tm="100000">
                                          <p:val>
                                            <p:strVal val="ppt_w"/>
                                          </p:val>
                                        </p:tav>
                                      </p:tavLst>
                                    </p:anim>
                                    <p:anim calcmode="lin" valueType="num">
                                      <p:cBhvr>
                                        <p:cTn id="38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9"/>
                                        </p:tgtEl>
                                        <p:attrNameLst>
                                          <p:attrName>style.visibility</p:attrName>
                                        </p:attrNameLst>
                                      </p:cBhvr>
                                      <p:to>
                                        <p:strVal val="hidden"/>
                                      </p:to>
                                    </p:set>
                                  </p:childTnLst>
                                </p:cTn>
                              </p:par>
                              <p:par>
                                <p:cTn id="389" presetID="19" presetClass="exit" presetSubtype="5" fill="hold" grpId="5" nodeType="withEffect">
                                  <p:stCondLst>
                                    <p:cond delay="0"/>
                                  </p:stCondLst>
                                  <p:childTnLst>
                                    <p:anim calcmode="lin" valueType="num">
                                      <p:cBhvr>
                                        <p:cTn id="390" dur="3000"/>
                                        <p:tgtEl>
                                          <p:spTgt spid="10"/>
                                        </p:tgtEl>
                                        <p:attrNameLst>
                                          <p:attrName>ppt_w</p:attrName>
                                        </p:attrNameLst>
                                      </p:cBhvr>
                                      <p:tavLst>
                                        <p:tav tm="0">
                                          <p:val>
                                            <p:strVal val="ppt_w"/>
                                          </p:val>
                                        </p:tav>
                                        <p:tav tm="100000">
                                          <p:val>
                                            <p:strVal val="ppt_w"/>
                                          </p:val>
                                        </p:tav>
                                      </p:tavLst>
                                    </p:anim>
                                    <p:anim calcmode="lin" valueType="num">
                                      <p:cBhvr>
                                        <p:cTn id="39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10"/>
                                        </p:tgtEl>
                                        <p:attrNameLst>
                                          <p:attrName>style.visibility</p:attrName>
                                        </p:attrNameLst>
                                      </p:cBhvr>
                                      <p:to>
                                        <p:strVal val="hidden"/>
                                      </p:to>
                                    </p:set>
                                  </p:childTnLst>
                                </p:cTn>
                              </p:par>
                              <p:par>
                                <p:cTn id="393" presetID="19" presetClass="exit" presetSubtype="5" fill="hold" grpId="5" nodeType="withEffect">
                                  <p:stCondLst>
                                    <p:cond delay="0"/>
                                  </p:stCondLst>
                                  <p:childTnLst>
                                    <p:anim calcmode="lin" valueType="num">
                                      <p:cBhvr>
                                        <p:cTn id="394" dur="3000"/>
                                        <p:tgtEl>
                                          <p:spTgt spid="11"/>
                                        </p:tgtEl>
                                        <p:attrNameLst>
                                          <p:attrName>ppt_w</p:attrName>
                                        </p:attrNameLst>
                                      </p:cBhvr>
                                      <p:tavLst>
                                        <p:tav tm="0">
                                          <p:val>
                                            <p:strVal val="ppt_w"/>
                                          </p:val>
                                        </p:tav>
                                        <p:tav tm="100000">
                                          <p:val>
                                            <p:strVal val="ppt_w"/>
                                          </p:val>
                                        </p:tav>
                                      </p:tavLst>
                                    </p:anim>
                                    <p:anim calcmode="lin" valueType="num">
                                      <p:cBhvr>
                                        <p:cTn id="39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1"/>
                                        </p:tgtEl>
                                        <p:attrNameLst>
                                          <p:attrName>style.visibility</p:attrName>
                                        </p:attrNameLst>
                                      </p:cBhvr>
                                      <p:to>
                                        <p:strVal val="hidden"/>
                                      </p:to>
                                    </p:set>
                                  </p:childTnLst>
                                </p:cTn>
                              </p:par>
                              <p:par>
                                <p:cTn id="397" presetID="19" presetClass="exit" presetSubtype="5" fill="hold" grpId="5" nodeType="withEffect">
                                  <p:stCondLst>
                                    <p:cond delay="0"/>
                                  </p:stCondLst>
                                  <p:childTnLst>
                                    <p:anim calcmode="lin" valueType="num">
                                      <p:cBhvr>
                                        <p:cTn id="398" dur="3000"/>
                                        <p:tgtEl>
                                          <p:spTgt spid="12"/>
                                        </p:tgtEl>
                                        <p:attrNameLst>
                                          <p:attrName>ppt_w</p:attrName>
                                        </p:attrNameLst>
                                      </p:cBhvr>
                                      <p:tavLst>
                                        <p:tav tm="0">
                                          <p:val>
                                            <p:strVal val="ppt_w"/>
                                          </p:val>
                                        </p:tav>
                                        <p:tav tm="100000">
                                          <p:val>
                                            <p:strVal val="ppt_w"/>
                                          </p:val>
                                        </p:tav>
                                      </p:tavLst>
                                    </p:anim>
                                    <p:anim calcmode="lin" valueType="num">
                                      <p:cBhvr>
                                        <p:cTn id="39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2"/>
                                        </p:tgtEl>
                                        <p:attrNameLst>
                                          <p:attrName>style.visibility</p:attrName>
                                        </p:attrNameLst>
                                      </p:cBhvr>
                                      <p:to>
                                        <p:strVal val="hidden"/>
                                      </p:to>
                                    </p:set>
                                  </p:childTnLst>
                                </p:cTn>
                              </p:par>
                              <p:par>
                                <p:cTn id="401" presetID="19" presetClass="exit" presetSubtype="5" fill="hold" grpId="5" nodeType="withEffect">
                                  <p:stCondLst>
                                    <p:cond delay="0"/>
                                  </p:stCondLst>
                                  <p:childTnLst>
                                    <p:anim calcmode="lin" valueType="num">
                                      <p:cBhvr>
                                        <p:cTn id="402" dur="3000"/>
                                        <p:tgtEl>
                                          <p:spTgt spid="13"/>
                                        </p:tgtEl>
                                        <p:attrNameLst>
                                          <p:attrName>ppt_w</p:attrName>
                                        </p:attrNameLst>
                                      </p:cBhvr>
                                      <p:tavLst>
                                        <p:tav tm="0">
                                          <p:val>
                                            <p:strVal val="ppt_w"/>
                                          </p:val>
                                        </p:tav>
                                        <p:tav tm="100000">
                                          <p:val>
                                            <p:strVal val="ppt_w"/>
                                          </p:val>
                                        </p:tav>
                                      </p:tavLst>
                                    </p:anim>
                                    <p:anim calcmode="lin" valueType="num">
                                      <p:cBhvr>
                                        <p:cTn id="40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3"/>
                                        </p:tgtEl>
                                        <p:attrNameLst>
                                          <p:attrName>style.visibility</p:attrName>
                                        </p:attrNameLst>
                                      </p:cBhvr>
                                      <p:to>
                                        <p:strVal val="hidden"/>
                                      </p:to>
                                    </p:set>
                                  </p:childTnLst>
                                </p:cTn>
                              </p:par>
                              <p:par>
                                <p:cTn id="405" presetID="19" presetClass="exit" presetSubtype="5" fill="hold" grpId="5" nodeType="withEffect">
                                  <p:stCondLst>
                                    <p:cond delay="0"/>
                                  </p:stCondLst>
                                  <p:childTnLst>
                                    <p:anim calcmode="lin" valueType="num">
                                      <p:cBhvr>
                                        <p:cTn id="406" dur="3000"/>
                                        <p:tgtEl>
                                          <p:spTgt spid="14"/>
                                        </p:tgtEl>
                                        <p:attrNameLst>
                                          <p:attrName>ppt_w</p:attrName>
                                        </p:attrNameLst>
                                      </p:cBhvr>
                                      <p:tavLst>
                                        <p:tav tm="0">
                                          <p:val>
                                            <p:strVal val="ppt_w"/>
                                          </p:val>
                                        </p:tav>
                                        <p:tav tm="100000">
                                          <p:val>
                                            <p:strVal val="ppt_w"/>
                                          </p:val>
                                        </p:tav>
                                      </p:tavLst>
                                    </p:anim>
                                    <p:anim calcmode="lin" valueType="num">
                                      <p:cBhvr>
                                        <p:cTn id="4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4"/>
                                        </p:tgtEl>
                                        <p:attrNameLst>
                                          <p:attrName>style.visibility</p:attrName>
                                        </p:attrNameLst>
                                      </p:cBhvr>
                                      <p:to>
                                        <p:strVal val="hidden"/>
                                      </p:to>
                                    </p:set>
                                  </p:childTnLst>
                                </p:cTn>
                              </p:par>
                              <p:par>
                                <p:cTn id="409" presetID="19" presetClass="exit" presetSubtype="5" fill="hold" grpId="5" nodeType="withEffect">
                                  <p:stCondLst>
                                    <p:cond delay="0"/>
                                  </p:stCondLst>
                                  <p:childTnLst>
                                    <p:anim calcmode="lin" valueType="num">
                                      <p:cBhvr>
                                        <p:cTn id="410" dur="3000"/>
                                        <p:tgtEl>
                                          <p:spTgt spid="15"/>
                                        </p:tgtEl>
                                        <p:attrNameLst>
                                          <p:attrName>ppt_w</p:attrName>
                                        </p:attrNameLst>
                                      </p:cBhvr>
                                      <p:tavLst>
                                        <p:tav tm="0">
                                          <p:val>
                                            <p:strVal val="ppt_w"/>
                                          </p:val>
                                        </p:tav>
                                        <p:tav tm="100000">
                                          <p:val>
                                            <p:strVal val="ppt_w"/>
                                          </p:val>
                                        </p:tav>
                                      </p:tavLst>
                                    </p:anim>
                                    <p:anim calcmode="lin" valueType="num">
                                      <p:cBhvr>
                                        <p:cTn id="4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15"/>
                                        </p:tgtEl>
                                        <p:attrNameLst>
                                          <p:attrName>style.visibility</p:attrName>
                                        </p:attrNameLst>
                                      </p:cBhvr>
                                      <p:to>
                                        <p:strVal val="hidden"/>
                                      </p:to>
                                    </p:set>
                                  </p:childTnLst>
                                </p:cTn>
                              </p:par>
                              <p:par>
                                <p:cTn id="413" presetID="19" presetClass="exit" presetSubtype="5" fill="hold" grpId="5" nodeType="withEffect">
                                  <p:stCondLst>
                                    <p:cond delay="0"/>
                                  </p:stCondLst>
                                  <p:childTnLst>
                                    <p:anim calcmode="lin" valueType="num">
                                      <p:cBhvr>
                                        <p:cTn id="414" dur="3000"/>
                                        <p:tgtEl>
                                          <p:spTgt spid="16"/>
                                        </p:tgtEl>
                                        <p:attrNameLst>
                                          <p:attrName>ppt_w</p:attrName>
                                        </p:attrNameLst>
                                      </p:cBhvr>
                                      <p:tavLst>
                                        <p:tav tm="0">
                                          <p:val>
                                            <p:strVal val="ppt_w"/>
                                          </p:val>
                                        </p:tav>
                                        <p:tav tm="100000">
                                          <p:val>
                                            <p:strVal val="ppt_w"/>
                                          </p:val>
                                        </p:tav>
                                      </p:tavLst>
                                    </p:anim>
                                    <p:anim calcmode="lin" valueType="num">
                                      <p:cBhvr>
                                        <p:cTn id="41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16"/>
                                        </p:tgtEl>
                                        <p:attrNameLst>
                                          <p:attrName>style.visibility</p:attrName>
                                        </p:attrNameLst>
                                      </p:cBhvr>
                                      <p:to>
                                        <p:strVal val="hidden"/>
                                      </p:to>
                                    </p:set>
                                  </p:childTnLst>
                                </p:cTn>
                              </p:par>
                              <p:par>
                                <p:cTn id="417" presetID="19" presetClass="exit" presetSubtype="5" fill="hold" grpId="5" nodeType="withEffect">
                                  <p:stCondLst>
                                    <p:cond delay="0"/>
                                  </p:stCondLst>
                                  <p:childTnLst>
                                    <p:anim calcmode="lin" valueType="num">
                                      <p:cBhvr>
                                        <p:cTn id="418" dur="3000"/>
                                        <p:tgtEl>
                                          <p:spTgt spid="17"/>
                                        </p:tgtEl>
                                        <p:attrNameLst>
                                          <p:attrName>ppt_w</p:attrName>
                                        </p:attrNameLst>
                                      </p:cBhvr>
                                      <p:tavLst>
                                        <p:tav tm="0">
                                          <p:val>
                                            <p:strVal val="ppt_w"/>
                                          </p:val>
                                        </p:tav>
                                        <p:tav tm="100000">
                                          <p:val>
                                            <p:strVal val="ppt_w"/>
                                          </p:val>
                                        </p:tav>
                                      </p:tavLst>
                                    </p:anim>
                                    <p:anim calcmode="lin" valueType="num">
                                      <p:cBhvr>
                                        <p:cTn id="41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17"/>
                                        </p:tgtEl>
                                        <p:attrNameLst>
                                          <p:attrName>style.visibility</p:attrName>
                                        </p:attrNameLst>
                                      </p:cBhvr>
                                      <p:to>
                                        <p:strVal val="hidden"/>
                                      </p:to>
                                    </p:set>
                                  </p:childTnLst>
                                </p:cTn>
                              </p:par>
                              <p:par>
                                <p:cTn id="421" presetID="19" presetClass="exit" presetSubtype="5" fill="hold" grpId="5" nodeType="withEffect">
                                  <p:stCondLst>
                                    <p:cond delay="0"/>
                                  </p:stCondLst>
                                  <p:childTnLst>
                                    <p:anim calcmode="lin" valueType="num">
                                      <p:cBhvr>
                                        <p:cTn id="422" dur="3000"/>
                                        <p:tgtEl>
                                          <p:spTgt spid="18"/>
                                        </p:tgtEl>
                                        <p:attrNameLst>
                                          <p:attrName>ppt_w</p:attrName>
                                        </p:attrNameLst>
                                      </p:cBhvr>
                                      <p:tavLst>
                                        <p:tav tm="0">
                                          <p:val>
                                            <p:strVal val="ppt_w"/>
                                          </p:val>
                                        </p:tav>
                                        <p:tav tm="100000">
                                          <p:val>
                                            <p:strVal val="ppt_w"/>
                                          </p:val>
                                        </p:tav>
                                      </p:tavLst>
                                    </p:anim>
                                    <p:anim calcmode="lin" valueType="num">
                                      <p:cBhvr>
                                        <p:cTn id="42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18"/>
                                        </p:tgtEl>
                                        <p:attrNameLst>
                                          <p:attrName>style.visibility</p:attrName>
                                        </p:attrNameLst>
                                      </p:cBhvr>
                                      <p:to>
                                        <p:strVal val="hidden"/>
                                      </p:to>
                                    </p:set>
                                  </p:childTnLst>
                                </p:cTn>
                              </p:par>
                              <p:par>
                                <p:cTn id="425" presetID="19" presetClass="exit" presetSubtype="5" fill="hold" grpId="5" nodeType="withEffect">
                                  <p:stCondLst>
                                    <p:cond delay="0"/>
                                  </p:stCondLst>
                                  <p:childTnLst>
                                    <p:anim calcmode="lin" valueType="num">
                                      <p:cBhvr>
                                        <p:cTn id="426" dur="3000"/>
                                        <p:tgtEl>
                                          <p:spTgt spid="19"/>
                                        </p:tgtEl>
                                        <p:attrNameLst>
                                          <p:attrName>ppt_w</p:attrName>
                                        </p:attrNameLst>
                                      </p:cBhvr>
                                      <p:tavLst>
                                        <p:tav tm="0">
                                          <p:val>
                                            <p:strVal val="ppt_w"/>
                                          </p:val>
                                        </p:tav>
                                        <p:tav tm="100000">
                                          <p:val>
                                            <p:strVal val="ppt_w"/>
                                          </p:val>
                                        </p:tav>
                                      </p:tavLst>
                                    </p:anim>
                                    <p:anim calcmode="lin" valueType="num">
                                      <p:cBhvr>
                                        <p:cTn id="42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19"/>
                                        </p:tgtEl>
                                        <p:attrNameLst>
                                          <p:attrName>style.visibility</p:attrName>
                                        </p:attrNameLst>
                                      </p:cBhvr>
                                      <p:to>
                                        <p:strVal val="hidden"/>
                                      </p:to>
                                    </p:set>
                                  </p:childTnLst>
                                </p:cTn>
                              </p:par>
                              <p:par>
                                <p:cTn id="429" presetID="19" presetClass="exit" presetSubtype="5" fill="hold" grpId="5" nodeType="withEffect">
                                  <p:stCondLst>
                                    <p:cond delay="0"/>
                                  </p:stCondLst>
                                  <p:childTnLst>
                                    <p:anim calcmode="lin" valueType="num">
                                      <p:cBhvr>
                                        <p:cTn id="430" dur="3000"/>
                                        <p:tgtEl>
                                          <p:spTgt spid="20"/>
                                        </p:tgtEl>
                                        <p:attrNameLst>
                                          <p:attrName>ppt_w</p:attrName>
                                        </p:attrNameLst>
                                      </p:cBhvr>
                                      <p:tavLst>
                                        <p:tav tm="0">
                                          <p:val>
                                            <p:strVal val="ppt_w"/>
                                          </p:val>
                                        </p:tav>
                                        <p:tav tm="100000">
                                          <p:val>
                                            <p:strVal val="ppt_w"/>
                                          </p:val>
                                        </p:tav>
                                      </p:tavLst>
                                    </p:anim>
                                    <p:anim calcmode="lin" valueType="num">
                                      <p:cBhvr>
                                        <p:cTn id="43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20"/>
                                        </p:tgtEl>
                                        <p:attrNameLst>
                                          <p:attrName>style.visibility</p:attrName>
                                        </p:attrNameLst>
                                      </p:cBhvr>
                                      <p:to>
                                        <p:strVal val="hidden"/>
                                      </p:to>
                                    </p:set>
                                  </p:childTnLst>
                                </p:cTn>
                              </p:par>
                              <p:par>
                                <p:cTn id="433" presetID="19" presetClass="exit" presetSubtype="5" fill="hold" grpId="5" nodeType="withEffect">
                                  <p:stCondLst>
                                    <p:cond delay="0"/>
                                  </p:stCondLst>
                                  <p:childTnLst>
                                    <p:anim calcmode="lin" valueType="num">
                                      <p:cBhvr>
                                        <p:cTn id="434" dur="3000"/>
                                        <p:tgtEl>
                                          <p:spTgt spid="21"/>
                                        </p:tgtEl>
                                        <p:attrNameLst>
                                          <p:attrName>ppt_w</p:attrName>
                                        </p:attrNameLst>
                                      </p:cBhvr>
                                      <p:tavLst>
                                        <p:tav tm="0">
                                          <p:val>
                                            <p:strVal val="ppt_w"/>
                                          </p:val>
                                        </p:tav>
                                        <p:tav tm="100000">
                                          <p:val>
                                            <p:strVal val="ppt_w"/>
                                          </p:val>
                                        </p:tav>
                                      </p:tavLst>
                                    </p:anim>
                                    <p:anim calcmode="lin" valueType="num">
                                      <p:cBhvr>
                                        <p:cTn id="43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21"/>
                                        </p:tgtEl>
                                        <p:attrNameLst>
                                          <p:attrName>style.visibility</p:attrName>
                                        </p:attrNameLst>
                                      </p:cBhvr>
                                      <p:to>
                                        <p:strVal val="hidden"/>
                                      </p:to>
                                    </p:set>
                                  </p:childTnLst>
                                </p:cTn>
                              </p:par>
                              <p:par>
                                <p:cTn id="437" presetID="19" presetClass="exit" presetSubtype="5" fill="hold" grpId="5" nodeType="withEffect">
                                  <p:stCondLst>
                                    <p:cond delay="0"/>
                                  </p:stCondLst>
                                  <p:childTnLst>
                                    <p:anim calcmode="lin" valueType="num">
                                      <p:cBhvr>
                                        <p:cTn id="438" dur="3000"/>
                                        <p:tgtEl>
                                          <p:spTgt spid="22"/>
                                        </p:tgtEl>
                                        <p:attrNameLst>
                                          <p:attrName>ppt_w</p:attrName>
                                        </p:attrNameLst>
                                      </p:cBhvr>
                                      <p:tavLst>
                                        <p:tav tm="0">
                                          <p:val>
                                            <p:strVal val="ppt_w"/>
                                          </p:val>
                                        </p:tav>
                                        <p:tav tm="100000">
                                          <p:val>
                                            <p:strVal val="ppt_w"/>
                                          </p:val>
                                        </p:tav>
                                      </p:tavLst>
                                    </p:anim>
                                    <p:anim calcmode="lin" valueType="num">
                                      <p:cBhvr>
                                        <p:cTn id="43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22"/>
                                        </p:tgtEl>
                                        <p:attrNameLst>
                                          <p:attrName>style.visibility</p:attrName>
                                        </p:attrNameLst>
                                      </p:cBhvr>
                                      <p:to>
                                        <p:strVal val="hidden"/>
                                      </p:to>
                                    </p:set>
                                  </p:childTnLst>
                                </p:cTn>
                              </p:par>
                              <p:par>
                                <p:cTn id="441" presetID="19" presetClass="exit" presetSubtype="5" fill="hold" grpId="5" nodeType="withEffect">
                                  <p:stCondLst>
                                    <p:cond delay="0"/>
                                  </p:stCondLst>
                                  <p:childTnLst>
                                    <p:anim calcmode="lin" valueType="num">
                                      <p:cBhvr>
                                        <p:cTn id="442" dur="3000"/>
                                        <p:tgtEl>
                                          <p:spTgt spid="23"/>
                                        </p:tgtEl>
                                        <p:attrNameLst>
                                          <p:attrName>ppt_w</p:attrName>
                                        </p:attrNameLst>
                                      </p:cBhvr>
                                      <p:tavLst>
                                        <p:tav tm="0">
                                          <p:val>
                                            <p:strVal val="ppt_w"/>
                                          </p:val>
                                        </p:tav>
                                        <p:tav tm="100000">
                                          <p:val>
                                            <p:strVal val="ppt_w"/>
                                          </p:val>
                                        </p:tav>
                                      </p:tavLst>
                                    </p:anim>
                                    <p:anim calcmode="lin" valueType="num">
                                      <p:cBhvr>
                                        <p:cTn id="44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23"/>
                                        </p:tgtEl>
                                        <p:attrNameLst>
                                          <p:attrName>style.visibility</p:attrName>
                                        </p:attrNameLst>
                                      </p:cBhvr>
                                      <p:to>
                                        <p:strVal val="hidden"/>
                                      </p:to>
                                    </p:set>
                                  </p:childTnLst>
                                </p:cTn>
                              </p:par>
                              <p:par>
                                <p:cTn id="445" presetID="19" presetClass="exit" presetSubtype="5" fill="hold" grpId="5" nodeType="withEffect">
                                  <p:stCondLst>
                                    <p:cond delay="0"/>
                                  </p:stCondLst>
                                  <p:childTnLst>
                                    <p:anim calcmode="lin" valueType="num">
                                      <p:cBhvr>
                                        <p:cTn id="446" dur="3000"/>
                                        <p:tgtEl>
                                          <p:spTgt spid="24"/>
                                        </p:tgtEl>
                                        <p:attrNameLst>
                                          <p:attrName>ppt_w</p:attrName>
                                        </p:attrNameLst>
                                      </p:cBhvr>
                                      <p:tavLst>
                                        <p:tav tm="0">
                                          <p:val>
                                            <p:strVal val="ppt_w"/>
                                          </p:val>
                                        </p:tav>
                                        <p:tav tm="100000">
                                          <p:val>
                                            <p:strVal val="ppt_w"/>
                                          </p:val>
                                        </p:tav>
                                      </p:tavLst>
                                    </p:anim>
                                    <p:anim calcmode="lin" valueType="num">
                                      <p:cBhvr>
                                        <p:cTn id="44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24"/>
                                        </p:tgtEl>
                                        <p:attrNameLst>
                                          <p:attrName>style.visibility</p:attrName>
                                        </p:attrNameLst>
                                      </p:cBhvr>
                                      <p:to>
                                        <p:strVal val="hidden"/>
                                      </p:to>
                                    </p:set>
                                  </p:childTnLst>
                                </p:cTn>
                              </p:par>
                              <p:par>
                                <p:cTn id="449" presetID="17" presetClass="entr" presetSubtype="1" fill="hold" nodeType="withEffect">
                                  <p:stCondLst>
                                    <p:cond delay="0"/>
                                  </p:stCondLst>
                                  <p:childTnLst>
                                    <p:set>
                                      <p:cBhvr>
                                        <p:cTn id="450" dur="1" fill="hold">
                                          <p:stCondLst>
                                            <p:cond delay="0"/>
                                          </p:stCondLst>
                                        </p:cTn>
                                        <p:tgtEl>
                                          <p:spTgt spid="2"/>
                                        </p:tgtEl>
                                        <p:attrNameLst>
                                          <p:attrName>style.visibility</p:attrName>
                                        </p:attrNameLst>
                                      </p:cBhvr>
                                      <p:to>
                                        <p:strVal val="visible"/>
                                      </p:to>
                                    </p:set>
                                    <p:anim calcmode="lin" valueType="num">
                                      <p:cBhvr>
                                        <p:cTn id="451" dur="3000" fill="hold"/>
                                        <p:tgtEl>
                                          <p:spTgt spid="2"/>
                                        </p:tgtEl>
                                        <p:attrNameLst>
                                          <p:attrName>ppt_x</p:attrName>
                                        </p:attrNameLst>
                                      </p:cBhvr>
                                      <p:tavLst>
                                        <p:tav tm="0">
                                          <p:val>
                                            <p:strVal val="#ppt_x"/>
                                          </p:val>
                                        </p:tav>
                                        <p:tav tm="100000">
                                          <p:val>
                                            <p:strVal val="#ppt_x"/>
                                          </p:val>
                                        </p:tav>
                                      </p:tavLst>
                                    </p:anim>
                                    <p:anim calcmode="lin" valueType="num">
                                      <p:cBhvr>
                                        <p:cTn id="452" dur="3000" fill="hold"/>
                                        <p:tgtEl>
                                          <p:spTgt spid="2"/>
                                        </p:tgtEl>
                                        <p:attrNameLst>
                                          <p:attrName>ppt_y</p:attrName>
                                        </p:attrNameLst>
                                      </p:cBhvr>
                                      <p:tavLst>
                                        <p:tav tm="0">
                                          <p:val>
                                            <p:strVal val="#ppt_y-#ppt_h/2"/>
                                          </p:val>
                                        </p:tav>
                                        <p:tav tm="100000">
                                          <p:val>
                                            <p:strVal val="#ppt_y"/>
                                          </p:val>
                                        </p:tav>
                                      </p:tavLst>
                                    </p:anim>
                                    <p:anim calcmode="lin" valueType="num">
                                      <p:cBhvr>
                                        <p:cTn id="453" dur="3000" fill="hold"/>
                                        <p:tgtEl>
                                          <p:spTgt spid="2"/>
                                        </p:tgtEl>
                                        <p:attrNameLst>
                                          <p:attrName>ppt_w</p:attrName>
                                        </p:attrNameLst>
                                      </p:cBhvr>
                                      <p:tavLst>
                                        <p:tav tm="0">
                                          <p:val>
                                            <p:strVal val="#ppt_w"/>
                                          </p:val>
                                        </p:tav>
                                        <p:tav tm="100000">
                                          <p:val>
                                            <p:strVal val="#ppt_w"/>
                                          </p:val>
                                        </p:tav>
                                      </p:tavLst>
                                    </p:anim>
                                    <p:anim calcmode="lin" valueType="num">
                                      <p:cBhvr>
                                        <p:cTn id="4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171b35f1de1204c190ec75cae2eab6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857356" y="-36"/>
            <a:ext cx="5572164" cy="5143536"/>
          </a:xfrm>
          <a:prstGeom prst="sun">
            <a:avLst/>
          </a:prstGeom>
          <a:gradFill flip="none" rotWithShape="1">
            <a:gsLst>
              <a:gs pos="0">
                <a:srgbClr val="D6B19C"/>
              </a:gs>
              <a:gs pos="30000">
                <a:srgbClr val="D49E6C"/>
              </a:gs>
              <a:gs pos="70000">
                <a:srgbClr val="A65528"/>
              </a:gs>
              <a:gs pos="100000">
                <a:srgbClr val="663012"/>
              </a:gs>
            </a:gsLst>
            <a:path path="circle">
              <a:fillToRect l="100000" b="100000"/>
            </a:path>
            <a:tileRect t="-100000" r="-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557135">
            <a:off x="1813425" y="-79682"/>
            <a:ext cx="5635275" cy="5225951"/>
          </a:xfrm>
          <a:prstGeom prst="sun">
            <a:avLst>
              <a:gd name="adj" fmla="val 24423"/>
            </a:avLst>
          </a:prstGeom>
          <a:gradFill>
            <a:gsLst>
              <a:gs pos="0">
                <a:srgbClr val="D6B19C"/>
              </a:gs>
              <a:gs pos="30000">
                <a:srgbClr val="D49E6C"/>
              </a:gs>
              <a:gs pos="70000">
                <a:srgbClr val="A65528"/>
              </a:gs>
              <a:gs pos="100000">
                <a:srgbClr val="663012"/>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rot="1691392">
            <a:off x="2288735" y="201540"/>
            <a:ext cx="4710144" cy="4673929"/>
          </a:xfrm>
          <a:prstGeom prst="sun">
            <a:avLst>
              <a:gd name="adj" fmla="val 19080"/>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mph" presetSubtype="0" fill="hold" grpId="0" nodeType="withEffect">
                                  <p:stCondLst>
                                    <p:cond delay="0"/>
                                  </p:stCondLst>
                                  <p:childTnLst>
                                    <p:animRot by="21600000">
                                      <p:cBhvr>
                                        <p:cTn id="9" dur="2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5"/>
                                        </p:tgtEl>
                                        <p:attrNameLst>
                                          <p:attrName>r</p:attrName>
                                        </p:attrNameLst>
                                      </p:cBhvr>
                                    </p:animRot>
                                  </p:childTnLst>
                                </p:cTn>
                              </p:par>
                              <p:par>
                                <p:cTn id="14" presetID="23" presetClass="entr" presetSubtype="528" fill="hold" grpId="1"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000" fill="hold"/>
                                        <p:tgtEl>
                                          <p:spTgt spid="3"/>
                                        </p:tgtEl>
                                        <p:attrNameLst>
                                          <p:attrName>ppt_w</p:attrName>
                                        </p:attrNameLst>
                                      </p:cBhvr>
                                      <p:tavLst>
                                        <p:tav tm="0">
                                          <p:val>
                                            <p:fltVal val="0"/>
                                          </p:val>
                                        </p:tav>
                                        <p:tav tm="100000">
                                          <p:val>
                                            <p:strVal val="#ppt_w"/>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ppt_x</p:attrName>
                                        </p:attrNameLst>
                                      </p:cBhvr>
                                      <p:tavLst>
                                        <p:tav tm="0">
                                          <p:val>
                                            <p:fltVal val="0.5"/>
                                          </p:val>
                                        </p:tav>
                                        <p:tav tm="100000">
                                          <p:val>
                                            <p:strVal val="#ppt_x"/>
                                          </p:val>
                                        </p:tav>
                                      </p:tavLst>
                                    </p:anim>
                                    <p:anim calcmode="lin" valueType="num">
                                      <p:cBhvr>
                                        <p:cTn id="19" dur="2000" fill="hold"/>
                                        <p:tgtEl>
                                          <p:spTgt spid="3"/>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anim calcmode="lin" valueType="num">
                                      <p:cBhvr>
                                        <p:cTn id="24" dur="2000" fill="hold"/>
                                        <p:tgtEl>
                                          <p:spTgt spid="4"/>
                                        </p:tgtEl>
                                        <p:attrNameLst>
                                          <p:attrName>ppt_x</p:attrName>
                                        </p:attrNameLst>
                                      </p:cBhvr>
                                      <p:tavLst>
                                        <p:tav tm="0">
                                          <p:val>
                                            <p:fltVal val="0.5"/>
                                          </p:val>
                                        </p:tav>
                                        <p:tav tm="100000">
                                          <p:val>
                                            <p:strVal val="#ppt_x"/>
                                          </p:val>
                                        </p:tav>
                                      </p:tavLst>
                                    </p:anim>
                                    <p:anim calcmode="lin" valueType="num">
                                      <p:cBhvr>
                                        <p:cTn id="25" dur="2000" fill="hold"/>
                                        <p:tgtEl>
                                          <p:spTgt spid="4"/>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2000" fill="hold"/>
                                        <p:tgtEl>
                                          <p:spTgt spid="5"/>
                                        </p:tgtEl>
                                        <p:attrNameLst>
                                          <p:attrName>ppt_w</p:attrName>
                                        </p:attrNameLst>
                                      </p:cBhvr>
                                      <p:tavLst>
                                        <p:tav tm="0">
                                          <p:val>
                                            <p:fltVal val="0"/>
                                          </p:val>
                                        </p:tav>
                                        <p:tav tm="100000">
                                          <p:val>
                                            <p:strVal val="#ppt_w"/>
                                          </p:val>
                                        </p:tav>
                                      </p:tavLst>
                                    </p:anim>
                                    <p:anim calcmode="lin" valueType="num">
                                      <p:cBhvr>
                                        <p:cTn id="29" dur="2000" fill="hold"/>
                                        <p:tgtEl>
                                          <p:spTgt spid="5"/>
                                        </p:tgtEl>
                                        <p:attrNameLst>
                                          <p:attrName>ppt_h</p:attrName>
                                        </p:attrNameLst>
                                      </p:cBhvr>
                                      <p:tavLst>
                                        <p:tav tm="0">
                                          <p:val>
                                            <p:fltVal val="0"/>
                                          </p:val>
                                        </p:tav>
                                        <p:tav tm="100000">
                                          <p:val>
                                            <p:strVal val="#ppt_h"/>
                                          </p:val>
                                        </p:tav>
                                      </p:tavLst>
                                    </p:anim>
                                    <p:anim calcmode="lin" valueType="num">
                                      <p:cBhvr>
                                        <p:cTn id="30" dur="2000" fill="hold"/>
                                        <p:tgtEl>
                                          <p:spTgt spid="5"/>
                                        </p:tgtEl>
                                        <p:attrNameLst>
                                          <p:attrName>ppt_x</p:attrName>
                                        </p:attrNameLst>
                                      </p:cBhvr>
                                      <p:tavLst>
                                        <p:tav tm="0">
                                          <p:val>
                                            <p:fltVal val="0.5"/>
                                          </p:val>
                                        </p:tav>
                                        <p:tav tm="100000">
                                          <p:val>
                                            <p:strVal val="#ppt_x"/>
                                          </p:val>
                                        </p:tav>
                                      </p:tavLst>
                                    </p:anim>
                                    <p:anim calcmode="lin" valueType="num">
                                      <p:cBhvr>
                                        <p:cTn id="31" dur="2000" fill="hold"/>
                                        <p:tgtEl>
                                          <p:spTgt spid="5"/>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23" presetClass="exit" presetSubtype="544" fill="hold" grpId="2" nodeType="afterEffect">
                                  <p:stCondLst>
                                    <p:cond delay="0"/>
                                  </p:stCondLst>
                                  <p:childTnLst>
                                    <p:anim calcmode="lin" valueType="num">
                                      <p:cBhvr>
                                        <p:cTn id="34" dur="2000"/>
                                        <p:tgtEl>
                                          <p:spTgt spid="3"/>
                                        </p:tgtEl>
                                        <p:attrNameLst>
                                          <p:attrName>ppt_w</p:attrName>
                                        </p:attrNameLst>
                                      </p:cBhvr>
                                      <p:tavLst>
                                        <p:tav tm="0">
                                          <p:val>
                                            <p:strVal val="ppt_w"/>
                                          </p:val>
                                        </p:tav>
                                        <p:tav tm="100000">
                                          <p:val>
                                            <p:fltVal val="0"/>
                                          </p:val>
                                        </p:tav>
                                      </p:tavLst>
                                    </p:anim>
                                    <p:anim calcmode="lin" valueType="num">
                                      <p:cBhvr>
                                        <p:cTn id="35" dur="2000"/>
                                        <p:tgtEl>
                                          <p:spTgt spid="3"/>
                                        </p:tgtEl>
                                        <p:attrNameLst>
                                          <p:attrName>ppt_h</p:attrName>
                                        </p:attrNameLst>
                                      </p:cBhvr>
                                      <p:tavLst>
                                        <p:tav tm="0">
                                          <p:val>
                                            <p:strVal val="ppt_h"/>
                                          </p:val>
                                        </p:tav>
                                        <p:tav tm="100000">
                                          <p:val>
                                            <p:fltVal val="0"/>
                                          </p:val>
                                        </p:tav>
                                      </p:tavLst>
                                    </p:anim>
                                    <p:anim calcmode="lin" valueType="num">
                                      <p:cBhvr>
                                        <p:cTn id="36" dur="2000"/>
                                        <p:tgtEl>
                                          <p:spTgt spid="3"/>
                                        </p:tgtEl>
                                        <p:attrNameLst>
                                          <p:attrName>ppt_x</p:attrName>
                                        </p:attrNameLst>
                                      </p:cBhvr>
                                      <p:tavLst>
                                        <p:tav tm="0">
                                          <p:val>
                                            <p:strVal val="ppt_x"/>
                                          </p:val>
                                        </p:tav>
                                        <p:tav tm="100000">
                                          <p:val>
                                            <p:fltVal val="0.5"/>
                                          </p:val>
                                        </p:tav>
                                      </p:tavLst>
                                    </p:anim>
                                    <p:anim calcmode="lin" valueType="num">
                                      <p:cBhvr>
                                        <p:cTn id="37" dur="2000"/>
                                        <p:tgtEl>
                                          <p:spTgt spid="3"/>
                                        </p:tgtEl>
                                        <p:attrNameLst>
                                          <p:attrName>ppt_y</p:attrName>
                                        </p:attrNameLst>
                                      </p:cBhvr>
                                      <p:tavLst>
                                        <p:tav tm="0">
                                          <p:val>
                                            <p:strVal val="ppt_y"/>
                                          </p:val>
                                        </p:tav>
                                        <p:tav tm="100000">
                                          <p:val>
                                            <p:fltVal val="0.5"/>
                                          </p:val>
                                        </p:tav>
                                      </p:tavLst>
                                    </p:anim>
                                    <p:set>
                                      <p:cBhvr>
                                        <p:cTn id="38" dur="1" fill="hold">
                                          <p:stCondLst>
                                            <p:cond delay="1999"/>
                                          </p:stCondLst>
                                        </p:cTn>
                                        <p:tgtEl>
                                          <p:spTgt spid="3"/>
                                        </p:tgtEl>
                                        <p:attrNameLst>
                                          <p:attrName>style.visibility</p:attrName>
                                        </p:attrNameLst>
                                      </p:cBhvr>
                                      <p:to>
                                        <p:strVal val="hidden"/>
                                      </p:to>
                                    </p:set>
                                  </p:childTnLst>
                                </p:cTn>
                              </p:par>
                              <p:par>
                                <p:cTn id="39" presetID="23" presetClass="exit" presetSubtype="544" fill="hold" grpId="2" nodeType="withEffect">
                                  <p:stCondLst>
                                    <p:cond delay="0"/>
                                  </p:stCondLst>
                                  <p:childTnLst>
                                    <p:anim calcmode="lin" valueType="num">
                                      <p:cBhvr>
                                        <p:cTn id="40" dur="2000"/>
                                        <p:tgtEl>
                                          <p:spTgt spid="4"/>
                                        </p:tgtEl>
                                        <p:attrNameLst>
                                          <p:attrName>ppt_w</p:attrName>
                                        </p:attrNameLst>
                                      </p:cBhvr>
                                      <p:tavLst>
                                        <p:tav tm="0">
                                          <p:val>
                                            <p:strVal val="ppt_w"/>
                                          </p:val>
                                        </p:tav>
                                        <p:tav tm="100000">
                                          <p:val>
                                            <p:fltVal val="0"/>
                                          </p:val>
                                        </p:tav>
                                      </p:tavLst>
                                    </p:anim>
                                    <p:anim calcmode="lin" valueType="num">
                                      <p:cBhvr>
                                        <p:cTn id="41" dur="2000"/>
                                        <p:tgtEl>
                                          <p:spTgt spid="4"/>
                                        </p:tgtEl>
                                        <p:attrNameLst>
                                          <p:attrName>ppt_h</p:attrName>
                                        </p:attrNameLst>
                                      </p:cBhvr>
                                      <p:tavLst>
                                        <p:tav tm="0">
                                          <p:val>
                                            <p:strVal val="ppt_h"/>
                                          </p:val>
                                        </p:tav>
                                        <p:tav tm="100000">
                                          <p:val>
                                            <p:fltVal val="0"/>
                                          </p:val>
                                        </p:tav>
                                      </p:tavLst>
                                    </p:anim>
                                    <p:anim calcmode="lin" valueType="num">
                                      <p:cBhvr>
                                        <p:cTn id="42" dur="2000"/>
                                        <p:tgtEl>
                                          <p:spTgt spid="4"/>
                                        </p:tgtEl>
                                        <p:attrNameLst>
                                          <p:attrName>ppt_x</p:attrName>
                                        </p:attrNameLst>
                                      </p:cBhvr>
                                      <p:tavLst>
                                        <p:tav tm="0">
                                          <p:val>
                                            <p:strVal val="ppt_x"/>
                                          </p:val>
                                        </p:tav>
                                        <p:tav tm="100000">
                                          <p:val>
                                            <p:fltVal val="0.5"/>
                                          </p:val>
                                        </p:tav>
                                      </p:tavLst>
                                    </p:anim>
                                    <p:anim calcmode="lin" valueType="num">
                                      <p:cBhvr>
                                        <p:cTn id="43" dur="2000"/>
                                        <p:tgtEl>
                                          <p:spTgt spid="4"/>
                                        </p:tgtEl>
                                        <p:attrNameLst>
                                          <p:attrName>ppt_y</p:attrName>
                                        </p:attrNameLst>
                                      </p:cBhvr>
                                      <p:tavLst>
                                        <p:tav tm="0">
                                          <p:val>
                                            <p:strVal val="ppt_y"/>
                                          </p:val>
                                        </p:tav>
                                        <p:tav tm="100000">
                                          <p:val>
                                            <p:fltVal val="0.5"/>
                                          </p:val>
                                        </p:tav>
                                      </p:tavLst>
                                    </p:anim>
                                    <p:set>
                                      <p:cBhvr>
                                        <p:cTn id="44" dur="1" fill="hold">
                                          <p:stCondLst>
                                            <p:cond delay="1999"/>
                                          </p:stCondLst>
                                        </p:cTn>
                                        <p:tgtEl>
                                          <p:spTgt spid="4"/>
                                        </p:tgtEl>
                                        <p:attrNameLst>
                                          <p:attrName>style.visibility</p:attrName>
                                        </p:attrNameLst>
                                      </p:cBhvr>
                                      <p:to>
                                        <p:strVal val="hidden"/>
                                      </p:to>
                                    </p:set>
                                  </p:childTnLst>
                                </p:cTn>
                              </p:par>
                              <p:par>
                                <p:cTn id="45" presetID="23" presetClass="exit" presetSubtype="544" fill="hold" grpId="2" nodeType="withEffect">
                                  <p:stCondLst>
                                    <p:cond delay="0"/>
                                  </p:stCondLst>
                                  <p:childTnLst>
                                    <p:anim calcmode="lin" valueType="num">
                                      <p:cBhvr>
                                        <p:cTn id="46" dur="2000"/>
                                        <p:tgtEl>
                                          <p:spTgt spid="5"/>
                                        </p:tgtEl>
                                        <p:attrNameLst>
                                          <p:attrName>ppt_w</p:attrName>
                                        </p:attrNameLst>
                                      </p:cBhvr>
                                      <p:tavLst>
                                        <p:tav tm="0">
                                          <p:val>
                                            <p:strVal val="ppt_w"/>
                                          </p:val>
                                        </p:tav>
                                        <p:tav tm="100000">
                                          <p:val>
                                            <p:fltVal val="0"/>
                                          </p:val>
                                        </p:tav>
                                      </p:tavLst>
                                    </p:anim>
                                    <p:anim calcmode="lin" valueType="num">
                                      <p:cBhvr>
                                        <p:cTn id="47" dur="2000"/>
                                        <p:tgtEl>
                                          <p:spTgt spid="5"/>
                                        </p:tgtEl>
                                        <p:attrNameLst>
                                          <p:attrName>ppt_h</p:attrName>
                                        </p:attrNameLst>
                                      </p:cBhvr>
                                      <p:tavLst>
                                        <p:tav tm="0">
                                          <p:val>
                                            <p:strVal val="ppt_h"/>
                                          </p:val>
                                        </p:tav>
                                        <p:tav tm="100000">
                                          <p:val>
                                            <p:fltVal val="0"/>
                                          </p:val>
                                        </p:tav>
                                      </p:tavLst>
                                    </p:anim>
                                    <p:anim calcmode="lin" valueType="num">
                                      <p:cBhvr>
                                        <p:cTn id="48" dur="2000"/>
                                        <p:tgtEl>
                                          <p:spTgt spid="5"/>
                                        </p:tgtEl>
                                        <p:attrNameLst>
                                          <p:attrName>ppt_x</p:attrName>
                                        </p:attrNameLst>
                                      </p:cBhvr>
                                      <p:tavLst>
                                        <p:tav tm="0">
                                          <p:val>
                                            <p:strVal val="ppt_x"/>
                                          </p:val>
                                        </p:tav>
                                        <p:tav tm="100000">
                                          <p:val>
                                            <p:fltVal val="0.5"/>
                                          </p:val>
                                        </p:tav>
                                      </p:tavLst>
                                    </p:anim>
                                    <p:anim calcmode="lin" valueType="num">
                                      <p:cBhvr>
                                        <p:cTn id="49" dur="2000"/>
                                        <p:tgtEl>
                                          <p:spTgt spid="5"/>
                                        </p:tgtEl>
                                        <p:attrNameLst>
                                          <p:attrName>ppt_y</p:attrName>
                                        </p:attrNameLst>
                                      </p:cBhvr>
                                      <p:tavLst>
                                        <p:tav tm="0">
                                          <p:val>
                                            <p:strVal val="ppt_y"/>
                                          </p:val>
                                        </p:tav>
                                        <p:tav tm="100000">
                                          <p:val>
                                            <p:fltVal val="0.5"/>
                                          </p:val>
                                        </p:tav>
                                      </p:tavLst>
                                    </p:anim>
                                    <p:set>
                                      <p:cBhvr>
                                        <p:cTn id="50" dur="1" fill="hold">
                                          <p:stCondLst>
                                            <p:cond delay="1999"/>
                                          </p:stCondLst>
                                        </p:cTn>
                                        <p:tgtEl>
                                          <p:spTgt spid="5"/>
                                        </p:tgtEl>
                                        <p:attrNameLst>
                                          <p:attrName>style.visibility</p:attrName>
                                        </p:attrNameLst>
                                      </p:cBhvr>
                                      <p:to>
                                        <p:strVal val="hidden"/>
                                      </p:to>
                                    </p:set>
                                  </p:childTnLst>
                                </p:cTn>
                              </p:par>
                              <p:par>
                                <p:cTn id="51" presetID="8" presetClass="emph" presetSubtype="0" fill="hold" grpId="3"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fill="hold" grpId="3" nodeType="withEffect">
                                  <p:stCondLst>
                                    <p:cond delay="0"/>
                                  </p:stCondLst>
                                  <p:childTnLst>
                                    <p:animRot by="21600000">
                                      <p:cBhvr>
                                        <p:cTn id="54" dur="2000" fill="hold"/>
                                        <p:tgtEl>
                                          <p:spTgt spid="4"/>
                                        </p:tgtEl>
                                        <p:attrNameLst>
                                          <p:attrName>r</p:attrName>
                                        </p:attrNameLst>
                                      </p:cBhvr>
                                    </p:animRot>
                                  </p:childTnLst>
                                </p:cTn>
                              </p:par>
                              <p:par>
                                <p:cTn id="55" presetID="8" presetClass="emph" presetSubtype="0" fill="hold" grpId="3" nodeType="withEffect">
                                  <p:stCondLst>
                                    <p:cond delay="0"/>
                                  </p:stCondLst>
                                  <p:childTnLst>
                                    <p:animRot by="-21600000">
                                      <p:cBhvr>
                                        <p:cTn id="56" dur="2000" fill="hold"/>
                                        <p:tgtEl>
                                          <p:spTgt spid="5"/>
                                        </p:tgtEl>
                                        <p:attrNameLst>
                                          <p:attrName>r</p:attrName>
                                        </p:attrNameLst>
                                      </p:cBhvr>
                                    </p:animRo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2000" fill="hold"/>
                                        <p:tgtEl>
                                          <p:spTgt spid="2"/>
                                        </p:tgtEl>
                                        <p:attrNameLst>
                                          <p:attrName>ppt_w</p:attrName>
                                        </p:attrNameLst>
                                      </p:cBhvr>
                                      <p:tavLst>
                                        <p:tav tm="0">
                                          <p:val>
                                            <p:strVal val="4/3*#ppt_w"/>
                                          </p:val>
                                        </p:tav>
                                        <p:tav tm="100000">
                                          <p:val>
                                            <p:strVal val="#ppt_w"/>
                                          </p:val>
                                        </p:tav>
                                      </p:tavLst>
                                    </p:anim>
                                    <p:anim calcmode="lin" valueType="num">
                                      <p:cBhvr>
                                        <p:cTn id="60" dur="2000" fill="hold"/>
                                        <p:tgtEl>
                                          <p:spTgt spid="2"/>
                                        </p:tgtEl>
                                        <p:attrNameLst>
                                          <p:attrName>ppt_h</p:attrName>
                                        </p:attrNameLst>
                                      </p:cBhvr>
                                      <p:tavLst>
                                        <p:tav tm="0">
                                          <p:val>
                                            <p:strVal val="4/3*#ppt_h"/>
                                          </p:val>
                                        </p:tav>
                                        <p:tav tm="100000">
                                          <p:val>
                                            <p:strVal val="#ppt_h"/>
                                          </p:val>
                                        </p:tav>
                                      </p:tavLst>
                                    </p:anim>
                                  </p:childTnLst>
                                </p:cTn>
                              </p:par>
                              <p:par>
                                <p:cTn id="61" presetID="21" presetClass="entr" presetSubtype="2"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heel(2)">
                                      <p:cBhvr>
                                        <p:cTn id="6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41902"/>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7438dd054c03130c231c961331200ee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ombo"/>
          <p:cNvSpPr/>
          <p:nvPr/>
        </p:nvSpPr>
        <p:spPr>
          <a:xfrm>
            <a:off x="-473962" y="928676"/>
            <a:ext cx="5736024"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728086" y="928676"/>
            <a:ext cx="5038401"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2002980" y="928676"/>
            <a:ext cx="4418289"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3214678" y="928676"/>
            <a:ext cx="4263262"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4639318" y="928676"/>
            <a:ext cx="4030720"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500098" y="-285770"/>
            <a:ext cx="10001320"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fmla="#ppt_w*sin(2.5*pi*$)">
                                          <p:val>
                                            <p:fltVal val="0"/>
                                          </p:val>
                                        </p:tav>
                                        <p:tav tm="100000">
                                          <p:val>
                                            <p:fltVal val="1"/>
                                          </p:val>
                                        </p:tav>
                                      </p:tavLst>
                                    </p:anim>
                                    <p:anim calcmode="lin" valueType="num">
                                      <p:cBhvr>
                                        <p:cTn id="31" dur="3000" fill="hold"/>
                                        <p:tgtEl>
                                          <p:spTgt spid="4"/>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8" presetClass="entr" presetSubtype="16" fill="hold" grpId="2"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diamond(in)">
                                      <p:cBhvr>
                                        <p:cTn id="50" dur="3000"/>
                                        <p:tgtEl>
                                          <p:spTgt spid="4"/>
                                        </p:tgtEl>
                                      </p:cBhvr>
                                    </p:animEffect>
                                  </p:childTnLst>
                                </p:cTn>
                              </p:par>
                              <p:par>
                                <p:cTn id="51" presetID="8" presetClass="entr" presetSubtype="16" fill="hold" grpId="2"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diamond(in)">
                                      <p:cBhvr>
                                        <p:cTn id="53" dur="3000"/>
                                        <p:tgtEl>
                                          <p:spTgt spid="5"/>
                                        </p:tgtEl>
                                      </p:cBhvr>
                                    </p:animEffect>
                                  </p:childTnLst>
                                </p:cTn>
                              </p:par>
                              <p:par>
                                <p:cTn id="54" presetID="8" presetClass="entr" presetSubtype="16" fill="hold" grpId="2"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diamond(in)">
                                      <p:cBhvr>
                                        <p:cTn id="56" dur="3000"/>
                                        <p:tgtEl>
                                          <p:spTgt spid="6"/>
                                        </p:tgtEl>
                                      </p:cBhvr>
                                    </p:animEffect>
                                  </p:childTnLst>
                                </p:cTn>
                              </p:par>
                              <p:par>
                                <p:cTn id="57" presetID="8" presetClass="entr" presetSubtype="16" fill="hold" grpId="2"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diamond(in)">
                                      <p:cBhvr>
                                        <p:cTn id="59" dur="3000"/>
                                        <p:tgtEl>
                                          <p:spTgt spid="7"/>
                                        </p:tgtEl>
                                      </p:cBhvr>
                                    </p:animEffect>
                                  </p:childTnLst>
                                </p:cTn>
                              </p:par>
                              <p:par>
                                <p:cTn id="60" presetID="8" presetClass="entr" presetSubtype="16" fill="hold" grpId="2" nodeType="with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diamond(in)">
                                      <p:cBhvr>
                                        <p:cTn id="62" dur="3000"/>
                                        <p:tgtEl>
                                          <p:spTgt spid="8"/>
                                        </p:tgtEl>
                                      </p:cBhvr>
                                    </p:animEffect>
                                  </p:childTnLst>
                                </p:cTn>
                              </p:par>
                            </p:childTnLst>
                          </p:cTn>
                        </p:par>
                        <p:par>
                          <p:cTn id="63" fill="hold">
                            <p:stCondLst>
                              <p:cond delay="3000"/>
                            </p:stCondLst>
                            <p:childTnLst>
                              <p:par>
                                <p:cTn id="64" presetID="17" presetClass="exit" presetSubtype="2" fill="hold" grpId="3" nodeType="afterEffect">
                                  <p:stCondLst>
                                    <p:cond delay="0"/>
                                  </p:stCondLst>
                                  <p:childTnLst>
                                    <p:anim calcmode="lin" valueType="num">
                                      <p:cBhvr>
                                        <p:cTn id="65" dur="3000"/>
                                        <p:tgtEl>
                                          <p:spTgt spid="4"/>
                                        </p:tgtEl>
                                        <p:attrNameLst>
                                          <p:attrName>ppt_x</p:attrName>
                                        </p:attrNameLst>
                                      </p:cBhvr>
                                      <p:tavLst>
                                        <p:tav tm="0">
                                          <p:val>
                                            <p:strVal val="ppt_x"/>
                                          </p:val>
                                        </p:tav>
                                        <p:tav tm="100000">
                                          <p:val>
                                            <p:strVal val="ppt_x+ppt_w/2"/>
                                          </p:val>
                                        </p:tav>
                                      </p:tavLst>
                                    </p:anim>
                                    <p:anim calcmode="lin" valueType="num">
                                      <p:cBhvr>
                                        <p:cTn id="66" dur="3000"/>
                                        <p:tgtEl>
                                          <p:spTgt spid="4"/>
                                        </p:tgtEl>
                                        <p:attrNameLst>
                                          <p:attrName>ppt_y</p:attrName>
                                        </p:attrNameLst>
                                      </p:cBhvr>
                                      <p:tavLst>
                                        <p:tav tm="0">
                                          <p:val>
                                            <p:strVal val="ppt_y"/>
                                          </p:val>
                                        </p:tav>
                                        <p:tav tm="100000">
                                          <p:val>
                                            <p:strVal val="ppt_y"/>
                                          </p:val>
                                        </p:tav>
                                      </p:tavLst>
                                    </p:anim>
                                    <p:anim calcmode="lin" valueType="num">
                                      <p:cBhvr>
                                        <p:cTn id="67" dur="3000"/>
                                        <p:tgtEl>
                                          <p:spTgt spid="4"/>
                                        </p:tgtEl>
                                        <p:attrNameLst>
                                          <p:attrName>ppt_w</p:attrName>
                                        </p:attrNameLst>
                                      </p:cBhvr>
                                      <p:tavLst>
                                        <p:tav tm="0">
                                          <p:val>
                                            <p:strVal val="ppt_w"/>
                                          </p:val>
                                        </p:tav>
                                        <p:tav tm="100000">
                                          <p:val>
                                            <p:fltVal val="0"/>
                                          </p:val>
                                        </p:tav>
                                      </p:tavLst>
                                    </p:anim>
                                    <p:anim calcmode="lin" valueType="num">
                                      <p:cBhvr>
                                        <p:cTn id="68" dur="3000"/>
                                        <p:tgtEl>
                                          <p:spTgt spid="4"/>
                                        </p:tgtEl>
                                        <p:attrNameLst>
                                          <p:attrName>ppt_h</p:attrName>
                                        </p:attrNameLst>
                                      </p:cBhvr>
                                      <p:tavLst>
                                        <p:tav tm="0">
                                          <p:val>
                                            <p:strVal val="ppt_h"/>
                                          </p:val>
                                        </p:tav>
                                        <p:tav tm="100000">
                                          <p:val>
                                            <p:strVal val="ppt_h"/>
                                          </p:val>
                                        </p:tav>
                                      </p:tavLst>
                                    </p:anim>
                                    <p:set>
                                      <p:cBhvr>
                                        <p:cTn id="69" dur="1" fill="hold">
                                          <p:stCondLst>
                                            <p:cond delay="2999"/>
                                          </p:stCondLst>
                                        </p:cTn>
                                        <p:tgtEl>
                                          <p:spTgt spid="4"/>
                                        </p:tgtEl>
                                        <p:attrNameLst>
                                          <p:attrName>style.visibility</p:attrName>
                                        </p:attrNameLst>
                                      </p:cBhvr>
                                      <p:to>
                                        <p:strVal val="hidden"/>
                                      </p:to>
                                    </p:set>
                                  </p:childTnLst>
                                </p:cTn>
                              </p:par>
                              <p:par>
                                <p:cTn id="70" presetID="17" presetClass="exit" presetSubtype="2" fill="hold" grpId="3" nodeType="withEffect">
                                  <p:stCondLst>
                                    <p:cond delay="0"/>
                                  </p:stCondLst>
                                  <p:childTnLst>
                                    <p:anim calcmode="lin" valueType="num">
                                      <p:cBhvr>
                                        <p:cTn id="71" dur="4000"/>
                                        <p:tgtEl>
                                          <p:spTgt spid="5"/>
                                        </p:tgtEl>
                                        <p:attrNameLst>
                                          <p:attrName>ppt_x</p:attrName>
                                        </p:attrNameLst>
                                      </p:cBhvr>
                                      <p:tavLst>
                                        <p:tav tm="0">
                                          <p:val>
                                            <p:strVal val="ppt_x"/>
                                          </p:val>
                                        </p:tav>
                                        <p:tav tm="100000">
                                          <p:val>
                                            <p:strVal val="ppt_x+ppt_w/2"/>
                                          </p:val>
                                        </p:tav>
                                      </p:tavLst>
                                    </p:anim>
                                    <p:anim calcmode="lin" valueType="num">
                                      <p:cBhvr>
                                        <p:cTn id="72" dur="4000"/>
                                        <p:tgtEl>
                                          <p:spTgt spid="5"/>
                                        </p:tgtEl>
                                        <p:attrNameLst>
                                          <p:attrName>ppt_y</p:attrName>
                                        </p:attrNameLst>
                                      </p:cBhvr>
                                      <p:tavLst>
                                        <p:tav tm="0">
                                          <p:val>
                                            <p:strVal val="ppt_y"/>
                                          </p:val>
                                        </p:tav>
                                        <p:tav tm="100000">
                                          <p:val>
                                            <p:strVal val="ppt_y"/>
                                          </p:val>
                                        </p:tav>
                                      </p:tavLst>
                                    </p:anim>
                                    <p:anim calcmode="lin" valueType="num">
                                      <p:cBhvr>
                                        <p:cTn id="73" dur="4000"/>
                                        <p:tgtEl>
                                          <p:spTgt spid="5"/>
                                        </p:tgtEl>
                                        <p:attrNameLst>
                                          <p:attrName>ppt_w</p:attrName>
                                        </p:attrNameLst>
                                      </p:cBhvr>
                                      <p:tavLst>
                                        <p:tav tm="0">
                                          <p:val>
                                            <p:strVal val="ppt_w"/>
                                          </p:val>
                                        </p:tav>
                                        <p:tav tm="100000">
                                          <p:val>
                                            <p:fltVal val="0"/>
                                          </p:val>
                                        </p:tav>
                                      </p:tavLst>
                                    </p:anim>
                                    <p:anim calcmode="lin" valueType="num">
                                      <p:cBhvr>
                                        <p:cTn id="74" dur="4000"/>
                                        <p:tgtEl>
                                          <p:spTgt spid="5"/>
                                        </p:tgtEl>
                                        <p:attrNameLst>
                                          <p:attrName>ppt_h</p:attrName>
                                        </p:attrNameLst>
                                      </p:cBhvr>
                                      <p:tavLst>
                                        <p:tav tm="0">
                                          <p:val>
                                            <p:strVal val="ppt_h"/>
                                          </p:val>
                                        </p:tav>
                                        <p:tav tm="100000">
                                          <p:val>
                                            <p:strVal val="ppt_h"/>
                                          </p:val>
                                        </p:tav>
                                      </p:tavLst>
                                    </p:anim>
                                    <p:set>
                                      <p:cBhvr>
                                        <p:cTn id="75" dur="1" fill="hold">
                                          <p:stCondLst>
                                            <p:cond delay="3999"/>
                                          </p:stCondLst>
                                        </p:cTn>
                                        <p:tgtEl>
                                          <p:spTgt spid="5"/>
                                        </p:tgtEl>
                                        <p:attrNameLst>
                                          <p:attrName>style.visibility</p:attrName>
                                        </p:attrNameLst>
                                      </p:cBhvr>
                                      <p:to>
                                        <p:strVal val="hidden"/>
                                      </p:to>
                                    </p:set>
                                  </p:childTnLst>
                                </p:cTn>
                              </p:par>
                              <p:par>
                                <p:cTn id="76" presetID="17" presetClass="exit" presetSubtype="2" fill="hold" grpId="3" nodeType="withEffect">
                                  <p:stCondLst>
                                    <p:cond delay="0"/>
                                  </p:stCondLst>
                                  <p:childTnLst>
                                    <p:anim calcmode="lin" valueType="num">
                                      <p:cBhvr>
                                        <p:cTn id="77" dur="5000"/>
                                        <p:tgtEl>
                                          <p:spTgt spid="6"/>
                                        </p:tgtEl>
                                        <p:attrNameLst>
                                          <p:attrName>ppt_x</p:attrName>
                                        </p:attrNameLst>
                                      </p:cBhvr>
                                      <p:tavLst>
                                        <p:tav tm="0">
                                          <p:val>
                                            <p:strVal val="ppt_x"/>
                                          </p:val>
                                        </p:tav>
                                        <p:tav tm="100000">
                                          <p:val>
                                            <p:strVal val="ppt_x+ppt_w/2"/>
                                          </p:val>
                                        </p:tav>
                                      </p:tavLst>
                                    </p:anim>
                                    <p:anim calcmode="lin" valueType="num">
                                      <p:cBhvr>
                                        <p:cTn id="78" dur="5000"/>
                                        <p:tgtEl>
                                          <p:spTgt spid="6"/>
                                        </p:tgtEl>
                                        <p:attrNameLst>
                                          <p:attrName>ppt_y</p:attrName>
                                        </p:attrNameLst>
                                      </p:cBhvr>
                                      <p:tavLst>
                                        <p:tav tm="0">
                                          <p:val>
                                            <p:strVal val="ppt_y"/>
                                          </p:val>
                                        </p:tav>
                                        <p:tav tm="100000">
                                          <p:val>
                                            <p:strVal val="ppt_y"/>
                                          </p:val>
                                        </p:tav>
                                      </p:tavLst>
                                    </p:anim>
                                    <p:anim calcmode="lin" valueType="num">
                                      <p:cBhvr>
                                        <p:cTn id="79" dur="5000"/>
                                        <p:tgtEl>
                                          <p:spTgt spid="6"/>
                                        </p:tgtEl>
                                        <p:attrNameLst>
                                          <p:attrName>ppt_w</p:attrName>
                                        </p:attrNameLst>
                                      </p:cBhvr>
                                      <p:tavLst>
                                        <p:tav tm="0">
                                          <p:val>
                                            <p:strVal val="ppt_w"/>
                                          </p:val>
                                        </p:tav>
                                        <p:tav tm="100000">
                                          <p:val>
                                            <p:fltVal val="0"/>
                                          </p:val>
                                        </p:tav>
                                      </p:tavLst>
                                    </p:anim>
                                    <p:anim calcmode="lin" valueType="num">
                                      <p:cBhvr>
                                        <p:cTn id="80" dur="5000"/>
                                        <p:tgtEl>
                                          <p:spTgt spid="6"/>
                                        </p:tgtEl>
                                        <p:attrNameLst>
                                          <p:attrName>ppt_h</p:attrName>
                                        </p:attrNameLst>
                                      </p:cBhvr>
                                      <p:tavLst>
                                        <p:tav tm="0">
                                          <p:val>
                                            <p:strVal val="ppt_h"/>
                                          </p:val>
                                        </p:tav>
                                        <p:tav tm="100000">
                                          <p:val>
                                            <p:strVal val="ppt_h"/>
                                          </p:val>
                                        </p:tav>
                                      </p:tavLst>
                                    </p:anim>
                                    <p:set>
                                      <p:cBhvr>
                                        <p:cTn id="81" dur="1" fill="hold">
                                          <p:stCondLst>
                                            <p:cond delay="4999"/>
                                          </p:stCondLst>
                                        </p:cTn>
                                        <p:tgtEl>
                                          <p:spTgt spid="6"/>
                                        </p:tgtEl>
                                        <p:attrNameLst>
                                          <p:attrName>style.visibility</p:attrName>
                                        </p:attrNameLst>
                                      </p:cBhvr>
                                      <p:to>
                                        <p:strVal val="hidden"/>
                                      </p:to>
                                    </p:set>
                                  </p:childTnLst>
                                </p:cTn>
                              </p:par>
                              <p:par>
                                <p:cTn id="82" presetID="17" presetClass="exit" presetSubtype="2" fill="hold" grpId="3" nodeType="withEffect">
                                  <p:stCondLst>
                                    <p:cond delay="0"/>
                                  </p:stCondLst>
                                  <p:childTnLst>
                                    <p:anim calcmode="lin" valueType="num">
                                      <p:cBhvr>
                                        <p:cTn id="83" dur="6000"/>
                                        <p:tgtEl>
                                          <p:spTgt spid="7"/>
                                        </p:tgtEl>
                                        <p:attrNameLst>
                                          <p:attrName>ppt_x</p:attrName>
                                        </p:attrNameLst>
                                      </p:cBhvr>
                                      <p:tavLst>
                                        <p:tav tm="0">
                                          <p:val>
                                            <p:strVal val="ppt_x"/>
                                          </p:val>
                                        </p:tav>
                                        <p:tav tm="100000">
                                          <p:val>
                                            <p:strVal val="ppt_x+ppt_w/2"/>
                                          </p:val>
                                        </p:tav>
                                      </p:tavLst>
                                    </p:anim>
                                    <p:anim calcmode="lin" valueType="num">
                                      <p:cBhvr>
                                        <p:cTn id="84" dur="6000"/>
                                        <p:tgtEl>
                                          <p:spTgt spid="7"/>
                                        </p:tgtEl>
                                        <p:attrNameLst>
                                          <p:attrName>ppt_y</p:attrName>
                                        </p:attrNameLst>
                                      </p:cBhvr>
                                      <p:tavLst>
                                        <p:tav tm="0">
                                          <p:val>
                                            <p:strVal val="ppt_y"/>
                                          </p:val>
                                        </p:tav>
                                        <p:tav tm="100000">
                                          <p:val>
                                            <p:strVal val="ppt_y"/>
                                          </p:val>
                                        </p:tav>
                                      </p:tavLst>
                                    </p:anim>
                                    <p:anim calcmode="lin" valueType="num">
                                      <p:cBhvr>
                                        <p:cTn id="85" dur="6000"/>
                                        <p:tgtEl>
                                          <p:spTgt spid="7"/>
                                        </p:tgtEl>
                                        <p:attrNameLst>
                                          <p:attrName>ppt_w</p:attrName>
                                        </p:attrNameLst>
                                      </p:cBhvr>
                                      <p:tavLst>
                                        <p:tav tm="0">
                                          <p:val>
                                            <p:strVal val="ppt_w"/>
                                          </p:val>
                                        </p:tav>
                                        <p:tav tm="100000">
                                          <p:val>
                                            <p:fltVal val="0"/>
                                          </p:val>
                                        </p:tav>
                                      </p:tavLst>
                                    </p:anim>
                                    <p:anim calcmode="lin" valueType="num">
                                      <p:cBhvr>
                                        <p:cTn id="86" dur="6000"/>
                                        <p:tgtEl>
                                          <p:spTgt spid="7"/>
                                        </p:tgtEl>
                                        <p:attrNameLst>
                                          <p:attrName>ppt_h</p:attrName>
                                        </p:attrNameLst>
                                      </p:cBhvr>
                                      <p:tavLst>
                                        <p:tav tm="0">
                                          <p:val>
                                            <p:strVal val="ppt_h"/>
                                          </p:val>
                                        </p:tav>
                                        <p:tav tm="100000">
                                          <p:val>
                                            <p:strVal val="ppt_h"/>
                                          </p:val>
                                        </p:tav>
                                      </p:tavLst>
                                    </p:anim>
                                    <p:set>
                                      <p:cBhvr>
                                        <p:cTn id="87" dur="1" fill="hold">
                                          <p:stCondLst>
                                            <p:cond delay="5999"/>
                                          </p:stCondLst>
                                        </p:cTn>
                                        <p:tgtEl>
                                          <p:spTgt spid="7"/>
                                        </p:tgtEl>
                                        <p:attrNameLst>
                                          <p:attrName>style.visibility</p:attrName>
                                        </p:attrNameLst>
                                      </p:cBhvr>
                                      <p:to>
                                        <p:strVal val="hidden"/>
                                      </p:to>
                                    </p:set>
                                  </p:childTnLst>
                                </p:cTn>
                              </p:par>
                              <p:par>
                                <p:cTn id="88" presetID="17" presetClass="exit" presetSubtype="2" fill="hold" grpId="3" nodeType="withEffect">
                                  <p:stCondLst>
                                    <p:cond delay="0"/>
                                  </p:stCondLst>
                                  <p:childTnLst>
                                    <p:anim calcmode="lin" valueType="num">
                                      <p:cBhvr>
                                        <p:cTn id="89" dur="7000"/>
                                        <p:tgtEl>
                                          <p:spTgt spid="8"/>
                                        </p:tgtEl>
                                        <p:attrNameLst>
                                          <p:attrName>ppt_x</p:attrName>
                                        </p:attrNameLst>
                                      </p:cBhvr>
                                      <p:tavLst>
                                        <p:tav tm="0">
                                          <p:val>
                                            <p:strVal val="ppt_x"/>
                                          </p:val>
                                        </p:tav>
                                        <p:tav tm="100000">
                                          <p:val>
                                            <p:strVal val="ppt_x+ppt_w/2"/>
                                          </p:val>
                                        </p:tav>
                                      </p:tavLst>
                                    </p:anim>
                                    <p:anim calcmode="lin" valueType="num">
                                      <p:cBhvr>
                                        <p:cTn id="90" dur="7000"/>
                                        <p:tgtEl>
                                          <p:spTgt spid="8"/>
                                        </p:tgtEl>
                                        <p:attrNameLst>
                                          <p:attrName>ppt_y</p:attrName>
                                        </p:attrNameLst>
                                      </p:cBhvr>
                                      <p:tavLst>
                                        <p:tav tm="0">
                                          <p:val>
                                            <p:strVal val="ppt_y"/>
                                          </p:val>
                                        </p:tav>
                                        <p:tav tm="100000">
                                          <p:val>
                                            <p:strVal val="ppt_y"/>
                                          </p:val>
                                        </p:tav>
                                      </p:tavLst>
                                    </p:anim>
                                    <p:anim calcmode="lin" valueType="num">
                                      <p:cBhvr>
                                        <p:cTn id="91" dur="7000"/>
                                        <p:tgtEl>
                                          <p:spTgt spid="8"/>
                                        </p:tgtEl>
                                        <p:attrNameLst>
                                          <p:attrName>ppt_w</p:attrName>
                                        </p:attrNameLst>
                                      </p:cBhvr>
                                      <p:tavLst>
                                        <p:tav tm="0">
                                          <p:val>
                                            <p:strVal val="ppt_w"/>
                                          </p:val>
                                        </p:tav>
                                        <p:tav tm="100000">
                                          <p:val>
                                            <p:fltVal val="0"/>
                                          </p:val>
                                        </p:tav>
                                      </p:tavLst>
                                    </p:anim>
                                    <p:anim calcmode="lin" valueType="num">
                                      <p:cBhvr>
                                        <p:cTn id="92" dur="7000"/>
                                        <p:tgtEl>
                                          <p:spTgt spid="8"/>
                                        </p:tgtEl>
                                        <p:attrNameLst>
                                          <p:attrName>ppt_h</p:attrName>
                                        </p:attrNameLst>
                                      </p:cBhvr>
                                      <p:tavLst>
                                        <p:tav tm="0">
                                          <p:val>
                                            <p:strVal val="ppt_h"/>
                                          </p:val>
                                        </p:tav>
                                        <p:tav tm="100000">
                                          <p:val>
                                            <p:strVal val="ppt_h"/>
                                          </p:val>
                                        </p:tav>
                                      </p:tavLst>
                                    </p:anim>
                                    <p:set>
                                      <p:cBhvr>
                                        <p:cTn id="93" dur="1" fill="hold">
                                          <p:stCondLst>
                                            <p:cond delay="6999"/>
                                          </p:stCondLst>
                                        </p:cTn>
                                        <p:tgtEl>
                                          <p:spTgt spid="8"/>
                                        </p:tgtEl>
                                        <p:attrNameLst>
                                          <p:attrName>style.visibility</p:attrName>
                                        </p:attrNameLst>
                                      </p:cBhvr>
                                      <p:to>
                                        <p:strVal val="hidden"/>
                                      </p:to>
                                    </p:set>
                                  </p:childTnLst>
                                </p:cTn>
                              </p:par>
                              <p:par>
                                <p:cTn id="94" presetID="17" presetClass="entr" presetSubtype="8"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 calcmode="lin" valueType="num">
                                      <p:cBhvr>
                                        <p:cTn id="96" dur="7000" fill="hold"/>
                                        <p:tgtEl>
                                          <p:spTgt spid="2"/>
                                        </p:tgtEl>
                                        <p:attrNameLst>
                                          <p:attrName>ppt_x</p:attrName>
                                        </p:attrNameLst>
                                      </p:cBhvr>
                                      <p:tavLst>
                                        <p:tav tm="0">
                                          <p:val>
                                            <p:strVal val="#ppt_x-#ppt_w/2"/>
                                          </p:val>
                                        </p:tav>
                                        <p:tav tm="100000">
                                          <p:val>
                                            <p:strVal val="#ppt_x"/>
                                          </p:val>
                                        </p:tav>
                                      </p:tavLst>
                                    </p:anim>
                                    <p:anim calcmode="lin" valueType="num">
                                      <p:cBhvr>
                                        <p:cTn id="97" dur="7000" fill="hold"/>
                                        <p:tgtEl>
                                          <p:spTgt spid="2"/>
                                        </p:tgtEl>
                                        <p:attrNameLst>
                                          <p:attrName>ppt_y</p:attrName>
                                        </p:attrNameLst>
                                      </p:cBhvr>
                                      <p:tavLst>
                                        <p:tav tm="0">
                                          <p:val>
                                            <p:strVal val="#ppt_y"/>
                                          </p:val>
                                        </p:tav>
                                        <p:tav tm="100000">
                                          <p:val>
                                            <p:strVal val="#ppt_y"/>
                                          </p:val>
                                        </p:tav>
                                      </p:tavLst>
                                    </p:anim>
                                    <p:anim calcmode="lin" valueType="num">
                                      <p:cBhvr>
                                        <p:cTn id="98" dur="7000" fill="hold"/>
                                        <p:tgtEl>
                                          <p:spTgt spid="2"/>
                                        </p:tgtEl>
                                        <p:attrNameLst>
                                          <p:attrName>ppt_w</p:attrName>
                                        </p:attrNameLst>
                                      </p:cBhvr>
                                      <p:tavLst>
                                        <p:tav tm="0">
                                          <p:val>
                                            <p:fltVal val="0"/>
                                          </p:val>
                                        </p:tav>
                                        <p:tav tm="100000">
                                          <p:val>
                                            <p:strVal val="#ppt_w"/>
                                          </p:val>
                                        </p:tav>
                                      </p:tavLst>
                                    </p:anim>
                                    <p:anim calcmode="lin" valueType="num">
                                      <p:cBhvr>
                                        <p:cTn id="99" dur="7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7054ec85c1de870284fc65c162a163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845638" y="834050"/>
            <a:ext cx="1317335" cy="1281108"/>
          </a:xfrm>
          <a:prstGeom prst="rect">
            <a:avLst/>
          </a:prstGeom>
        </p:spPr>
      </p:pic>
      <p:pic>
        <p:nvPicPr>
          <p:cNvPr id="4" name="3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3633003">
            <a:off x="5166438" y="2097242"/>
            <a:ext cx="1317335" cy="1281108"/>
          </a:xfrm>
          <a:prstGeom prst="rect">
            <a:avLst/>
          </a:prstGeom>
        </p:spPr>
      </p:pic>
      <p:pic>
        <p:nvPicPr>
          <p:cNvPr id="5" name="4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8999839">
            <a:off x="3983911" y="3284482"/>
            <a:ext cx="1317335" cy="1281108"/>
          </a:xfrm>
          <a:prstGeom prst="rect">
            <a:avLst/>
          </a:prstGeom>
        </p:spPr>
      </p:pic>
      <p:pic>
        <p:nvPicPr>
          <p:cNvPr id="6" name="5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14020037">
            <a:off x="2499670" y="2142111"/>
            <a:ext cx="1317335" cy="1281108"/>
          </a:xfrm>
          <a:prstGeom prst="rect">
            <a:avLst/>
          </a:prstGeom>
        </p:spPr>
      </p:pic>
      <p:pic>
        <p:nvPicPr>
          <p:cNvPr id="7" name="6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3443283">
            <a:off x="3012148" y="3007492"/>
            <a:ext cx="1317335" cy="1281108"/>
          </a:xfrm>
          <a:prstGeom prst="rect">
            <a:avLst/>
          </a:prstGeom>
        </p:spPr>
      </p:pic>
      <p:pic>
        <p:nvPicPr>
          <p:cNvPr id="8" name="7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8378710">
            <a:off x="2846128" y="1296656"/>
            <a:ext cx="1317335" cy="1281108"/>
          </a:xfrm>
          <a:prstGeom prst="rect">
            <a:avLst/>
          </a:prstGeom>
        </p:spPr>
      </p:pic>
      <p:pic>
        <p:nvPicPr>
          <p:cNvPr id="9" name="8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4928304">
            <a:off x="4768853" y="1076464"/>
            <a:ext cx="1317335" cy="1281108"/>
          </a:xfrm>
          <a:prstGeom prst="rect">
            <a:avLst/>
          </a:prstGeom>
        </p:spPr>
      </p:pic>
      <p:pic>
        <p:nvPicPr>
          <p:cNvPr id="10" name="9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9626161">
            <a:off x="4891345" y="2969645"/>
            <a:ext cx="1317335" cy="1281108"/>
          </a:xfrm>
          <a:prstGeom prst="rect">
            <a:avLst/>
          </a:prstGeom>
        </p:spPr>
      </p:pic>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9354cac1e9cc180a7000ebf8a1fc11a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811468e92f5544387f537bc4f872275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ppt_x"/>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ppt_x"/>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ppt_x"/>
                                          </p:val>
                                        </p:tav>
                                        <p:tav tm="100000">
                                          <p:val>
                                            <p:strVal val="#ppt_x"/>
                                          </p:val>
                                        </p:tav>
                                      </p:tavLst>
                                    </p:anim>
                                    <p:anim calcmode="lin" valueType="num">
                                      <p:cBhvr additive="base">
                                        <p:cTn id="83" dur="2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ppt_x"/>
                                          </p:val>
                                        </p:tav>
                                        <p:tav tm="100000">
                                          <p:val>
                                            <p:strVal val="#ppt_x"/>
                                          </p:val>
                                        </p:tav>
                                      </p:tavLst>
                                    </p:anim>
                                    <p:anim calcmode="lin" valueType="num">
                                      <p:cBhvr additive="base">
                                        <p:cTn id="87" dur="2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2000" fill="hold"/>
                                        <p:tgtEl>
                                          <p:spTgt spid="23"/>
                                        </p:tgtEl>
                                        <p:attrNameLst>
                                          <p:attrName>ppt_x</p:attrName>
                                        </p:attrNameLst>
                                      </p:cBhvr>
                                      <p:tavLst>
                                        <p:tav tm="0">
                                          <p:val>
                                            <p:strVal val="#ppt_x"/>
                                          </p:val>
                                        </p:tav>
                                        <p:tav tm="100000">
                                          <p:val>
                                            <p:strVal val="#ppt_x"/>
                                          </p:val>
                                        </p:tav>
                                      </p:tavLst>
                                    </p:anim>
                                    <p:anim calcmode="lin" valueType="num">
                                      <p:cBhvr additive="base">
                                        <p:cTn id="91" dur="2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ppt_x"/>
                                          </p:val>
                                        </p:tav>
                                        <p:tav tm="100000">
                                          <p:val>
                                            <p:strVal val="#ppt_x"/>
                                          </p:val>
                                        </p:tav>
                                      </p:tavLst>
                                    </p:anim>
                                    <p:anim calcmode="lin" valueType="num">
                                      <p:cBhvr additive="base">
                                        <p:cTn id="95" dur="2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2000" fill="hold"/>
                                        <p:tgtEl>
                                          <p:spTgt spid="25"/>
                                        </p:tgtEl>
                                        <p:attrNameLst>
                                          <p:attrName>ppt_x</p:attrName>
                                        </p:attrNameLst>
                                      </p:cBhvr>
                                      <p:tavLst>
                                        <p:tav tm="0">
                                          <p:val>
                                            <p:strVal val="#ppt_x"/>
                                          </p:val>
                                        </p:tav>
                                        <p:tav tm="100000">
                                          <p:val>
                                            <p:strVal val="#ppt_x"/>
                                          </p:val>
                                        </p:tav>
                                      </p:tavLst>
                                    </p:anim>
                                    <p:anim calcmode="lin" valueType="num">
                                      <p:cBhvr additive="base">
                                        <p:cTn id="99" dur="2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2000" fill="hold"/>
                                        <p:tgtEl>
                                          <p:spTgt spid="26"/>
                                        </p:tgtEl>
                                        <p:attrNameLst>
                                          <p:attrName>ppt_x</p:attrName>
                                        </p:attrNameLst>
                                      </p:cBhvr>
                                      <p:tavLst>
                                        <p:tav tm="0">
                                          <p:val>
                                            <p:strVal val="#ppt_x"/>
                                          </p:val>
                                        </p:tav>
                                        <p:tav tm="100000">
                                          <p:val>
                                            <p:strVal val="#ppt_x"/>
                                          </p:val>
                                        </p:tav>
                                      </p:tavLst>
                                    </p:anim>
                                    <p:anim calcmode="lin" valueType="num">
                                      <p:cBhvr additive="base">
                                        <p:cTn id="103" dur="2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2000" fill="hold"/>
                                        <p:tgtEl>
                                          <p:spTgt spid="27"/>
                                        </p:tgtEl>
                                        <p:attrNameLst>
                                          <p:attrName>ppt_x</p:attrName>
                                        </p:attrNameLst>
                                      </p:cBhvr>
                                      <p:tavLst>
                                        <p:tav tm="0">
                                          <p:val>
                                            <p:strVal val="#ppt_x"/>
                                          </p:val>
                                        </p:tav>
                                        <p:tav tm="100000">
                                          <p:val>
                                            <p:strVal val="#ppt_x"/>
                                          </p:val>
                                        </p:tav>
                                      </p:tavLst>
                                    </p:anim>
                                    <p:anim calcmode="lin" valueType="num">
                                      <p:cBhvr additive="base">
                                        <p:cTn id="107" dur="2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2000" fill="hold"/>
                                        <p:tgtEl>
                                          <p:spTgt spid="28"/>
                                        </p:tgtEl>
                                        <p:attrNameLst>
                                          <p:attrName>ppt_x</p:attrName>
                                        </p:attrNameLst>
                                      </p:cBhvr>
                                      <p:tavLst>
                                        <p:tav tm="0">
                                          <p:val>
                                            <p:strVal val="#ppt_x"/>
                                          </p:val>
                                        </p:tav>
                                        <p:tav tm="100000">
                                          <p:val>
                                            <p:strVal val="#ppt_x"/>
                                          </p:val>
                                        </p:tav>
                                      </p:tavLst>
                                    </p:anim>
                                    <p:anim calcmode="lin" valueType="num">
                                      <p:cBhvr additive="base">
                                        <p:cTn id="111" dur="2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2000" fill="hold"/>
                                        <p:tgtEl>
                                          <p:spTgt spid="29"/>
                                        </p:tgtEl>
                                        <p:attrNameLst>
                                          <p:attrName>ppt_x</p:attrName>
                                        </p:attrNameLst>
                                      </p:cBhvr>
                                      <p:tavLst>
                                        <p:tav tm="0">
                                          <p:val>
                                            <p:strVal val="#ppt_x"/>
                                          </p:val>
                                        </p:tav>
                                        <p:tav tm="100000">
                                          <p:val>
                                            <p:strVal val="#ppt_x"/>
                                          </p:val>
                                        </p:tav>
                                      </p:tavLst>
                                    </p:anim>
                                    <p:anim calcmode="lin" valueType="num">
                                      <p:cBhvr additive="base">
                                        <p:cTn id="115" dur="2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2000" fill="hold"/>
                                        <p:tgtEl>
                                          <p:spTgt spid="30"/>
                                        </p:tgtEl>
                                        <p:attrNameLst>
                                          <p:attrName>ppt_x</p:attrName>
                                        </p:attrNameLst>
                                      </p:cBhvr>
                                      <p:tavLst>
                                        <p:tav tm="0">
                                          <p:val>
                                            <p:strVal val="#ppt_x"/>
                                          </p:val>
                                        </p:tav>
                                        <p:tav tm="100000">
                                          <p:val>
                                            <p:strVal val="#ppt_x"/>
                                          </p:val>
                                        </p:tav>
                                      </p:tavLst>
                                    </p:anim>
                                    <p:anim calcmode="lin" valueType="num">
                                      <p:cBhvr additive="base">
                                        <p:cTn id="119" dur="2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2000" fill="hold"/>
                                        <p:tgtEl>
                                          <p:spTgt spid="31"/>
                                        </p:tgtEl>
                                        <p:attrNameLst>
                                          <p:attrName>ppt_x</p:attrName>
                                        </p:attrNameLst>
                                      </p:cBhvr>
                                      <p:tavLst>
                                        <p:tav tm="0">
                                          <p:val>
                                            <p:strVal val="#ppt_x"/>
                                          </p:val>
                                        </p:tav>
                                        <p:tav tm="100000">
                                          <p:val>
                                            <p:strVal val="#ppt_x"/>
                                          </p:val>
                                        </p:tav>
                                      </p:tavLst>
                                    </p:anim>
                                    <p:anim calcmode="lin" valueType="num">
                                      <p:cBhvr additive="base">
                                        <p:cTn id="123" dur="2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2000" fill="hold"/>
                                        <p:tgtEl>
                                          <p:spTgt spid="32"/>
                                        </p:tgtEl>
                                        <p:attrNameLst>
                                          <p:attrName>ppt_x</p:attrName>
                                        </p:attrNameLst>
                                      </p:cBhvr>
                                      <p:tavLst>
                                        <p:tav tm="0">
                                          <p:val>
                                            <p:strVal val="#ppt_x"/>
                                          </p:val>
                                        </p:tav>
                                        <p:tav tm="100000">
                                          <p:val>
                                            <p:strVal val="#ppt_x"/>
                                          </p:val>
                                        </p:tav>
                                      </p:tavLst>
                                    </p:anim>
                                    <p:anim calcmode="lin" valueType="num">
                                      <p:cBhvr additive="base">
                                        <p:cTn id="127" dur="2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2000" fill="hold"/>
                                        <p:tgtEl>
                                          <p:spTgt spid="33"/>
                                        </p:tgtEl>
                                        <p:attrNameLst>
                                          <p:attrName>ppt_x</p:attrName>
                                        </p:attrNameLst>
                                      </p:cBhvr>
                                      <p:tavLst>
                                        <p:tav tm="0">
                                          <p:val>
                                            <p:strVal val="#ppt_x"/>
                                          </p:val>
                                        </p:tav>
                                        <p:tav tm="100000">
                                          <p:val>
                                            <p:strVal val="#ppt_x"/>
                                          </p:val>
                                        </p:tav>
                                      </p:tavLst>
                                    </p:anim>
                                    <p:anim calcmode="lin" valueType="num">
                                      <p:cBhvr additive="base">
                                        <p:cTn id="131" dur="2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2000" fill="hold"/>
                                        <p:tgtEl>
                                          <p:spTgt spid="34"/>
                                        </p:tgtEl>
                                        <p:attrNameLst>
                                          <p:attrName>ppt_x</p:attrName>
                                        </p:attrNameLst>
                                      </p:cBhvr>
                                      <p:tavLst>
                                        <p:tav tm="0">
                                          <p:val>
                                            <p:strVal val="#ppt_x"/>
                                          </p:val>
                                        </p:tav>
                                        <p:tav tm="100000">
                                          <p:val>
                                            <p:strVal val="#ppt_x"/>
                                          </p:val>
                                        </p:tav>
                                      </p:tavLst>
                                    </p:anim>
                                    <p:anim calcmode="lin" valueType="num">
                                      <p:cBhvr additive="base">
                                        <p:cTn id="135" dur="2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2000" fill="hold"/>
                                        <p:tgtEl>
                                          <p:spTgt spid="35"/>
                                        </p:tgtEl>
                                        <p:attrNameLst>
                                          <p:attrName>ppt_x</p:attrName>
                                        </p:attrNameLst>
                                      </p:cBhvr>
                                      <p:tavLst>
                                        <p:tav tm="0">
                                          <p:val>
                                            <p:strVal val="#ppt_x"/>
                                          </p:val>
                                        </p:tav>
                                        <p:tav tm="100000">
                                          <p:val>
                                            <p:strVal val="#ppt_x"/>
                                          </p:val>
                                        </p:tav>
                                      </p:tavLst>
                                    </p:anim>
                                    <p:anim calcmode="lin" valueType="num">
                                      <p:cBhvr additive="base">
                                        <p:cTn id="139" dur="2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2000" fill="hold"/>
                                        <p:tgtEl>
                                          <p:spTgt spid="36"/>
                                        </p:tgtEl>
                                        <p:attrNameLst>
                                          <p:attrName>ppt_x</p:attrName>
                                        </p:attrNameLst>
                                      </p:cBhvr>
                                      <p:tavLst>
                                        <p:tav tm="0">
                                          <p:val>
                                            <p:strVal val="#ppt_x"/>
                                          </p:val>
                                        </p:tav>
                                        <p:tav tm="100000">
                                          <p:val>
                                            <p:strVal val="#ppt_x"/>
                                          </p:val>
                                        </p:tav>
                                      </p:tavLst>
                                    </p:anim>
                                    <p:anim calcmode="lin" valueType="num">
                                      <p:cBhvr additive="base">
                                        <p:cTn id="143" dur="2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2000" fill="hold"/>
                                        <p:tgtEl>
                                          <p:spTgt spid="37"/>
                                        </p:tgtEl>
                                        <p:attrNameLst>
                                          <p:attrName>ppt_x</p:attrName>
                                        </p:attrNameLst>
                                      </p:cBhvr>
                                      <p:tavLst>
                                        <p:tav tm="0">
                                          <p:val>
                                            <p:strVal val="#ppt_x"/>
                                          </p:val>
                                        </p:tav>
                                        <p:tav tm="100000">
                                          <p:val>
                                            <p:strVal val="#ppt_x"/>
                                          </p:val>
                                        </p:tav>
                                      </p:tavLst>
                                    </p:anim>
                                    <p:anim calcmode="lin" valueType="num">
                                      <p:cBhvr additive="base">
                                        <p:cTn id="147" dur="2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2000" fill="hold"/>
                                        <p:tgtEl>
                                          <p:spTgt spid="38"/>
                                        </p:tgtEl>
                                        <p:attrNameLst>
                                          <p:attrName>ppt_x</p:attrName>
                                        </p:attrNameLst>
                                      </p:cBhvr>
                                      <p:tavLst>
                                        <p:tav tm="0">
                                          <p:val>
                                            <p:strVal val="#ppt_x"/>
                                          </p:val>
                                        </p:tav>
                                        <p:tav tm="100000">
                                          <p:val>
                                            <p:strVal val="#ppt_x"/>
                                          </p:val>
                                        </p:tav>
                                      </p:tavLst>
                                    </p:anim>
                                    <p:anim calcmode="lin" valueType="num">
                                      <p:cBhvr additive="base">
                                        <p:cTn id="151" dur="2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2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2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2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2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2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2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2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2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2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2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2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2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2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2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2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2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2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2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2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2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2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2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2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2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2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2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2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2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2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2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2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2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2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2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2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2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2000"/>
                                        <p:tgtEl>
                                          <p:spTgt spid="38"/>
                                        </p:tgtEl>
                                      </p:cBhvr>
                                    </p:animEffect>
                                  </p:childTnLst>
                                </p:cTn>
                              </p:par>
                            </p:childTnLst>
                          </p:cTn>
                        </p:par>
                        <p:par>
                          <p:cTn id="332" fill="hold">
                            <p:stCondLst>
                              <p:cond delay="2000"/>
                            </p:stCondLst>
                            <p:childTnLst>
                              <p:par>
                                <p:cTn id="333" presetID="2" presetClass="exit" presetSubtype="4" fill="hold" grpId="3" nodeType="afterEffect">
                                  <p:stCondLst>
                                    <p:cond delay="0"/>
                                  </p:stCondLst>
                                  <p:childTnLst>
                                    <p:anim calcmode="lin" valueType="num">
                                      <p:cBhvr additive="base">
                                        <p:cTn id="334" dur="2000"/>
                                        <p:tgtEl>
                                          <p:spTgt spid="3"/>
                                        </p:tgtEl>
                                        <p:attrNameLst>
                                          <p:attrName>ppt_x</p:attrName>
                                        </p:attrNameLst>
                                      </p:cBhvr>
                                      <p:tavLst>
                                        <p:tav tm="0">
                                          <p:val>
                                            <p:strVal val="ppt_x"/>
                                          </p:val>
                                        </p:tav>
                                        <p:tav tm="100000">
                                          <p:val>
                                            <p:strVal val="ppt_x"/>
                                          </p:val>
                                        </p:tav>
                                      </p:tavLst>
                                    </p:anim>
                                    <p:anim calcmode="lin" valueType="num">
                                      <p:cBhvr additive="base">
                                        <p:cTn id="335" dur="2000"/>
                                        <p:tgtEl>
                                          <p:spTgt spid="3"/>
                                        </p:tgtEl>
                                        <p:attrNameLst>
                                          <p:attrName>ppt_y</p:attrName>
                                        </p:attrNameLst>
                                      </p:cBhvr>
                                      <p:tavLst>
                                        <p:tav tm="0">
                                          <p:val>
                                            <p:strVal val="ppt_y"/>
                                          </p:val>
                                        </p:tav>
                                        <p:tav tm="100000">
                                          <p:val>
                                            <p:strVal val="1+ppt_h/2"/>
                                          </p:val>
                                        </p:tav>
                                      </p:tavLst>
                                    </p:anim>
                                    <p:set>
                                      <p:cBhvr>
                                        <p:cTn id="336" dur="1" fill="hold">
                                          <p:stCondLst>
                                            <p:cond delay="1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2000"/>
                                        <p:tgtEl>
                                          <p:spTgt spid="5"/>
                                        </p:tgtEl>
                                        <p:attrNameLst>
                                          <p:attrName>ppt_x</p:attrName>
                                        </p:attrNameLst>
                                      </p:cBhvr>
                                      <p:tavLst>
                                        <p:tav tm="0">
                                          <p:val>
                                            <p:strVal val="ppt_x"/>
                                          </p:val>
                                        </p:tav>
                                        <p:tav tm="100000">
                                          <p:val>
                                            <p:strVal val="ppt_x"/>
                                          </p:val>
                                        </p:tav>
                                      </p:tavLst>
                                    </p:anim>
                                    <p:anim calcmode="lin" valueType="num">
                                      <p:cBhvr additive="base">
                                        <p:cTn id="339" dur="2000"/>
                                        <p:tgtEl>
                                          <p:spTgt spid="5"/>
                                        </p:tgtEl>
                                        <p:attrNameLst>
                                          <p:attrName>ppt_y</p:attrName>
                                        </p:attrNameLst>
                                      </p:cBhvr>
                                      <p:tavLst>
                                        <p:tav tm="0">
                                          <p:val>
                                            <p:strVal val="ppt_y"/>
                                          </p:val>
                                        </p:tav>
                                        <p:tav tm="100000">
                                          <p:val>
                                            <p:strVal val="1+ppt_h/2"/>
                                          </p:val>
                                        </p:tav>
                                      </p:tavLst>
                                    </p:anim>
                                    <p:set>
                                      <p:cBhvr>
                                        <p:cTn id="340" dur="1" fill="hold">
                                          <p:stCondLst>
                                            <p:cond delay="1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ppt_x"/>
                                          </p:val>
                                        </p:tav>
                                      </p:tavLst>
                                    </p:anim>
                                    <p:anim calcmode="lin" valueType="num">
                                      <p:cBhvr additive="base">
                                        <p:cTn id="343" dur="2000"/>
                                        <p:tgtEl>
                                          <p:spTgt spid="7"/>
                                        </p:tgtEl>
                                        <p:attrNameLst>
                                          <p:attrName>ppt_y</p:attrName>
                                        </p:attrNameLst>
                                      </p:cBhvr>
                                      <p:tavLst>
                                        <p:tav tm="0">
                                          <p:val>
                                            <p:strVal val="ppt_y"/>
                                          </p:val>
                                        </p:tav>
                                        <p:tav tm="100000">
                                          <p:val>
                                            <p:strVal val="1+ppt_h/2"/>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2000"/>
                                        <p:tgtEl>
                                          <p:spTgt spid="9"/>
                                        </p:tgtEl>
                                        <p:attrNameLst>
                                          <p:attrName>ppt_x</p:attrName>
                                        </p:attrNameLst>
                                      </p:cBhvr>
                                      <p:tavLst>
                                        <p:tav tm="0">
                                          <p:val>
                                            <p:strVal val="ppt_x"/>
                                          </p:val>
                                        </p:tav>
                                        <p:tav tm="100000">
                                          <p:val>
                                            <p:strVal val="ppt_x"/>
                                          </p:val>
                                        </p:tav>
                                      </p:tavLst>
                                    </p:anim>
                                    <p:anim calcmode="lin" valueType="num">
                                      <p:cBhvr additive="base">
                                        <p:cTn id="347" dur="2000"/>
                                        <p:tgtEl>
                                          <p:spTgt spid="9"/>
                                        </p:tgtEl>
                                        <p:attrNameLst>
                                          <p:attrName>ppt_y</p:attrName>
                                        </p:attrNameLst>
                                      </p:cBhvr>
                                      <p:tavLst>
                                        <p:tav tm="0">
                                          <p:val>
                                            <p:strVal val="ppt_y"/>
                                          </p:val>
                                        </p:tav>
                                        <p:tav tm="100000">
                                          <p:val>
                                            <p:strVal val="1+ppt_h/2"/>
                                          </p:val>
                                        </p:tav>
                                      </p:tavLst>
                                    </p:anim>
                                    <p:set>
                                      <p:cBhvr>
                                        <p:cTn id="348" dur="1" fill="hold">
                                          <p:stCondLst>
                                            <p:cond delay="1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2000"/>
                                        <p:tgtEl>
                                          <p:spTgt spid="11"/>
                                        </p:tgtEl>
                                        <p:attrNameLst>
                                          <p:attrName>ppt_x</p:attrName>
                                        </p:attrNameLst>
                                      </p:cBhvr>
                                      <p:tavLst>
                                        <p:tav tm="0">
                                          <p:val>
                                            <p:strVal val="ppt_x"/>
                                          </p:val>
                                        </p:tav>
                                        <p:tav tm="100000">
                                          <p:val>
                                            <p:strVal val="ppt_x"/>
                                          </p:val>
                                        </p:tav>
                                      </p:tavLst>
                                    </p:anim>
                                    <p:anim calcmode="lin" valueType="num">
                                      <p:cBhvr additive="base">
                                        <p:cTn id="351" dur="2000"/>
                                        <p:tgtEl>
                                          <p:spTgt spid="11"/>
                                        </p:tgtEl>
                                        <p:attrNameLst>
                                          <p:attrName>ppt_y</p:attrName>
                                        </p:attrNameLst>
                                      </p:cBhvr>
                                      <p:tavLst>
                                        <p:tav tm="0">
                                          <p:val>
                                            <p:strVal val="ppt_y"/>
                                          </p:val>
                                        </p:tav>
                                        <p:tav tm="100000">
                                          <p:val>
                                            <p:strVal val="1+ppt_h/2"/>
                                          </p:val>
                                        </p:tav>
                                      </p:tavLst>
                                    </p:anim>
                                    <p:set>
                                      <p:cBhvr>
                                        <p:cTn id="352" dur="1" fill="hold">
                                          <p:stCondLst>
                                            <p:cond delay="1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2000"/>
                                        <p:tgtEl>
                                          <p:spTgt spid="13"/>
                                        </p:tgtEl>
                                        <p:attrNameLst>
                                          <p:attrName>ppt_x</p:attrName>
                                        </p:attrNameLst>
                                      </p:cBhvr>
                                      <p:tavLst>
                                        <p:tav tm="0">
                                          <p:val>
                                            <p:strVal val="ppt_x"/>
                                          </p:val>
                                        </p:tav>
                                        <p:tav tm="100000">
                                          <p:val>
                                            <p:strVal val="ppt_x"/>
                                          </p:val>
                                        </p:tav>
                                      </p:tavLst>
                                    </p:anim>
                                    <p:anim calcmode="lin" valueType="num">
                                      <p:cBhvr additive="base">
                                        <p:cTn id="355" dur="2000"/>
                                        <p:tgtEl>
                                          <p:spTgt spid="13"/>
                                        </p:tgtEl>
                                        <p:attrNameLst>
                                          <p:attrName>ppt_y</p:attrName>
                                        </p:attrNameLst>
                                      </p:cBhvr>
                                      <p:tavLst>
                                        <p:tav tm="0">
                                          <p:val>
                                            <p:strVal val="ppt_y"/>
                                          </p:val>
                                        </p:tav>
                                        <p:tav tm="100000">
                                          <p:val>
                                            <p:strVal val="1+ppt_h/2"/>
                                          </p:val>
                                        </p:tav>
                                      </p:tavLst>
                                    </p:anim>
                                    <p:set>
                                      <p:cBhvr>
                                        <p:cTn id="356" dur="1" fill="hold">
                                          <p:stCondLst>
                                            <p:cond delay="1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2000"/>
                                        <p:tgtEl>
                                          <p:spTgt spid="15"/>
                                        </p:tgtEl>
                                        <p:attrNameLst>
                                          <p:attrName>ppt_x</p:attrName>
                                        </p:attrNameLst>
                                      </p:cBhvr>
                                      <p:tavLst>
                                        <p:tav tm="0">
                                          <p:val>
                                            <p:strVal val="ppt_x"/>
                                          </p:val>
                                        </p:tav>
                                        <p:tav tm="100000">
                                          <p:val>
                                            <p:strVal val="ppt_x"/>
                                          </p:val>
                                        </p:tav>
                                      </p:tavLst>
                                    </p:anim>
                                    <p:anim calcmode="lin" valueType="num">
                                      <p:cBhvr additive="base">
                                        <p:cTn id="359" dur="2000"/>
                                        <p:tgtEl>
                                          <p:spTgt spid="15"/>
                                        </p:tgtEl>
                                        <p:attrNameLst>
                                          <p:attrName>ppt_y</p:attrName>
                                        </p:attrNameLst>
                                      </p:cBhvr>
                                      <p:tavLst>
                                        <p:tav tm="0">
                                          <p:val>
                                            <p:strVal val="ppt_y"/>
                                          </p:val>
                                        </p:tav>
                                        <p:tav tm="100000">
                                          <p:val>
                                            <p:strVal val="1+ppt_h/2"/>
                                          </p:val>
                                        </p:tav>
                                      </p:tavLst>
                                    </p:anim>
                                    <p:set>
                                      <p:cBhvr>
                                        <p:cTn id="360" dur="1" fill="hold">
                                          <p:stCondLst>
                                            <p:cond delay="1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2000"/>
                                        <p:tgtEl>
                                          <p:spTgt spid="17"/>
                                        </p:tgtEl>
                                        <p:attrNameLst>
                                          <p:attrName>ppt_x</p:attrName>
                                        </p:attrNameLst>
                                      </p:cBhvr>
                                      <p:tavLst>
                                        <p:tav tm="0">
                                          <p:val>
                                            <p:strVal val="ppt_x"/>
                                          </p:val>
                                        </p:tav>
                                        <p:tav tm="100000">
                                          <p:val>
                                            <p:strVal val="ppt_x"/>
                                          </p:val>
                                        </p:tav>
                                      </p:tavLst>
                                    </p:anim>
                                    <p:anim calcmode="lin" valueType="num">
                                      <p:cBhvr additive="base">
                                        <p:cTn id="363" dur="2000"/>
                                        <p:tgtEl>
                                          <p:spTgt spid="17"/>
                                        </p:tgtEl>
                                        <p:attrNameLst>
                                          <p:attrName>ppt_y</p:attrName>
                                        </p:attrNameLst>
                                      </p:cBhvr>
                                      <p:tavLst>
                                        <p:tav tm="0">
                                          <p:val>
                                            <p:strVal val="ppt_y"/>
                                          </p:val>
                                        </p:tav>
                                        <p:tav tm="100000">
                                          <p:val>
                                            <p:strVal val="1+ppt_h/2"/>
                                          </p:val>
                                        </p:tav>
                                      </p:tavLst>
                                    </p:anim>
                                    <p:set>
                                      <p:cBhvr>
                                        <p:cTn id="364" dur="1" fill="hold">
                                          <p:stCondLst>
                                            <p:cond delay="1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2000"/>
                                        <p:tgtEl>
                                          <p:spTgt spid="19"/>
                                        </p:tgtEl>
                                        <p:attrNameLst>
                                          <p:attrName>ppt_x</p:attrName>
                                        </p:attrNameLst>
                                      </p:cBhvr>
                                      <p:tavLst>
                                        <p:tav tm="0">
                                          <p:val>
                                            <p:strVal val="ppt_x"/>
                                          </p:val>
                                        </p:tav>
                                        <p:tav tm="100000">
                                          <p:val>
                                            <p:strVal val="ppt_x"/>
                                          </p:val>
                                        </p:tav>
                                      </p:tavLst>
                                    </p:anim>
                                    <p:anim calcmode="lin" valueType="num">
                                      <p:cBhvr additive="base">
                                        <p:cTn id="367" dur="2000"/>
                                        <p:tgtEl>
                                          <p:spTgt spid="19"/>
                                        </p:tgtEl>
                                        <p:attrNameLst>
                                          <p:attrName>ppt_y</p:attrName>
                                        </p:attrNameLst>
                                      </p:cBhvr>
                                      <p:tavLst>
                                        <p:tav tm="0">
                                          <p:val>
                                            <p:strVal val="ppt_y"/>
                                          </p:val>
                                        </p:tav>
                                        <p:tav tm="100000">
                                          <p:val>
                                            <p:strVal val="1+ppt_h/2"/>
                                          </p:val>
                                        </p:tav>
                                      </p:tavLst>
                                    </p:anim>
                                    <p:set>
                                      <p:cBhvr>
                                        <p:cTn id="368" dur="1" fill="hold">
                                          <p:stCondLst>
                                            <p:cond delay="1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2000"/>
                                        <p:tgtEl>
                                          <p:spTgt spid="21"/>
                                        </p:tgtEl>
                                        <p:attrNameLst>
                                          <p:attrName>ppt_x</p:attrName>
                                        </p:attrNameLst>
                                      </p:cBhvr>
                                      <p:tavLst>
                                        <p:tav tm="0">
                                          <p:val>
                                            <p:strVal val="ppt_x"/>
                                          </p:val>
                                        </p:tav>
                                        <p:tav tm="100000">
                                          <p:val>
                                            <p:strVal val="ppt_x"/>
                                          </p:val>
                                        </p:tav>
                                      </p:tavLst>
                                    </p:anim>
                                    <p:anim calcmode="lin" valueType="num">
                                      <p:cBhvr additive="base">
                                        <p:cTn id="371" dur="2000"/>
                                        <p:tgtEl>
                                          <p:spTgt spid="21"/>
                                        </p:tgtEl>
                                        <p:attrNameLst>
                                          <p:attrName>ppt_y</p:attrName>
                                        </p:attrNameLst>
                                      </p:cBhvr>
                                      <p:tavLst>
                                        <p:tav tm="0">
                                          <p:val>
                                            <p:strVal val="ppt_y"/>
                                          </p:val>
                                        </p:tav>
                                        <p:tav tm="100000">
                                          <p:val>
                                            <p:strVal val="1+ppt_h/2"/>
                                          </p:val>
                                        </p:tav>
                                      </p:tavLst>
                                    </p:anim>
                                    <p:set>
                                      <p:cBhvr>
                                        <p:cTn id="372" dur="1" fill="hold">
                                          <p:stCondLst>
                                            <p:cond delay="1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ppt_x"/>
                                          </p:val>
                                        </p:tav>
                                      </p:tavLst>
                                    </p:anim>
                                    <p:anim calcmode="lin" valueType="num">
                                      <p:cBhvr additive="base">
                                        <p:cTn id="375" dur="2000"/>
                                        <p:tgtEl>
                                          <p:spTgt spid="23"/>
                                        </p:tgtEl>
                                        <p:attrNameLst>
                                          <p:attrName>ppt_y</p:attrName>
                                        </p:attrNameLst>
                                      </p:cBhvr>
                                      <p:tavLst>
                                        <p:tav tm="0">
                                          <p:val>
                                            <p:strVal val="ppt_y"/>
                                          </p:val>
                                        </p:tav>
                                        <p:tav tm="100000">
                                          <p:val>
                                            <p:strVal val="1+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2000"/>
                                        <p:tgtEl>
                                          <p:spTgt spid="27"/>
                                        </p:tgtEl>
                                        <p:attrNameLst>
                                          <p:attrName>ppt_x</p:attrName>
                                        </p:attrNameLst>
                                      </p:cBhvr>
                                      <p:tavLst>
                                        <p:tav tm="0">
                                          <p:val>
                                            <p:strVal val="ppt_x"/>
                                          </p:val>
                                        </p:tav>
                                        <p:tav tm="100000">
                                          <p:val>
                                            <p:strVal val="ppt_x"/>
                                          </p:val>
                                        </p:tav>
                                      </p:tavLst>
                                    </p:anim>
                                    <p:anim calcmode="lin" valueType="num">
                                      <p:cBhvr additive="base">
                                        <p:cTn id="383" dur="2000"/>
                                        <p:tgtEl>
                                          <p:spTgt spid="27"/>
                                        </p:tgtEl>
                                        <p:attrNameLst>
                                          <p:attrName>ppt_y</p:attrName>
                                        </p:attrNameLst>
                                      </p:cBhvr>
                                      <p:tavLst>
                                        <p:tav tm="0">
                                          <p:val>
                                            <p:strVal val="ppt_y"/>
                                          </p:val>
                                        </p:tav>
                                        <p:tav tm="100000">
                                          <p:val>
                                            <p:strVal val="1+ppt_h/2"/>
                                          </p:val>
                                        </p:tav>
                                      </p:tavLst>
                                    </p:anim>
                                    <p:set>
                                      <p:cBhvr>
                                        <p:cTn id="384" dur="1" fill="hold">
                                          <p:stCondLst>
                                            <p:cond delay="1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2000"/>
                                        <p:tgtEl>
                                          <p:spTgt spid="29"/>
                                        </p:tgtEl>
                                        <p:attrNameLst>
                                          <p:attrName>ppt_x</p:attrName>
                                        </p:attrNameLst>
                                      </p:cBhvr>
                                      <p:tavLst>
                                        <p:tav tm="0">
                                          <p:val>
                                            <p:strVal val="ppt_x"/>
                                          </p:val>
                                        </p:tav>
                                        <p:tav tm="100000">
                                          <p:val>
                                            <p:strVal val="ppt_x"/>
                                          </p:val>
                                        </p:tav>
                                      </p:tavLst>
                                    </p:anim>
                                    <p:anim calcmode="lin" valueType="num">
                                      <p:cBhvr additive="base">
                                        <p:cTn id="387" dur="2000"/>
                                        <p:tgtEl>
                                          <p:spTgt spid="29"/>
                                        </p:tgtEl>
                                        <p:attrNameLst>
                                          <p:attrName>ppt_y</p:attrName>
                                        </p:attrNameLst>
                                      </p:cBhvr>
                                      <p:tavLst>
                                        <p:tav tm="0">
                                          <p:val>
                                            <p:strVal val="ppt_y"/>
                                          </p:val>
                                        </p:tav>
                                        <p:tav tm="100000">
                                          <p:val>
                                            <p:strVal val="1+ppt_h/2"/>
                                          </p:val>
                                        </p:tav>
                                      </p:tavLst>
                                    </p:anim>
                                    <p:set>
                                      <p:cBhvr>
                                        <p:cTn id="388" dur="1" fill="hold">
                                          <p:stCondLst>
                                            <p:cond delay="1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2000"/>
                                        <p:tgtEl>
                                          <p:spTgt spid="31"/>
                                        </p:tgtEl>
                                        <p:attrNameLst>
                                          <p:attrName>ppt_x</p:attrName>
                                        </p:attrNameLst>
                                      </p:cBhvr>
                                      <p:tavLst>
                                        <p:tav tm="0">
                                          <p:val>
                                            <p:strVal val="ppt_x"/>
                                          </p:val>
                                        </p:tav>
                                        <p:tav tm="100000">
                                          <p:val>
                                            <p:strVal val="ppt_x"/>
                                          </p:val>
                                        </p:tav>
                                      </p:tavLst>
                                    </p:anim>
                                    <p:anim calcmode="lin" valueType="num">
                                      <p:cBhvr additive="base">
                                        <p:cTn id="391" dur="2000"/>
                                        <p:tgtEl>
                                          <p:spTgt spid="31"/>
                                        </p:tgtEl>
                                        <p:attrNameLst>
                                          <p:attrName>ppt_y</p:attrName>
                                        </p:attrNameLst>
                                      </p:cBhvr>
                                      <p:tavLst>
                                        <p:tav tm="0">
                                          <p:val>
                                            <p:strVal val="ppt_y"/>
                                          </p:val>
                                        </p:tav>
                                        <p:tav tm="100000">
                                          <p:val>
                                            <p:strVal val="1+ppt_h/2"/>
                                          </p:val>
                                        </p:tav>
                                      </p:tavLst>
                                    </p:anim>
                                    <p:set>
                                      <p:cBhvr>
                                        <p:cTn id="392" dur="1" fill="hold">
                                          <p:stCondLst>
                                            <p:cond delay="1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2000"/>
                                        <p:tgtEl>
                                          <p:spTgt spid="33"/>
                                        </p:tgtEl>
                                        <p:attrNameLst>
                                          <p:attrName>ppt_x</p:attrName>
                                        </p:attrNameLst>
                                      </p:cBhvr>
                                      <p:tavLst>
                                        <p:tav tm="0">
                                          <p:val>
                                            <p:strVal val="ppt_x"/>
                                          </p:val>
                                        </p:tav>
                                        <p:tav tm="100000">
                                          <p:val>
                                            <p:strVal val="ppt_x"/>
                                          </p:val>
                                        </p:tav>
                                      </p:tavLst>
                                    </p:anim>
                                    <p:anim calcmode="lin" valueType="num">
                                      <p:cBhvr additive="base">
                                        <p:cTn id="395" dur="2000"/>
                                        <p:tgtEl>
                                          <p:spTgt spid="33"/>
                                        </p:tgtEl>
                                        <p:attrNameLst>
                                          <p:attrName>ppt_y</p:attrName>
                                        </p:attrNameLst>
                                      </p:cBhvr>
                                      <p:tavLst>
                                        <p:tav tm="0">
                                          <p:val>
                                            <p:strVal val="ppt_y"/>
                                          </p:val>
                                        </p:tav>
                                        <p:tav tm="100000">
                                          <p:val>
                                            <p:strVal val="1+ppt_h/2"/>
                                          </p:val>
                                        </p:tav>
                                      </p:tavLst>
                                    </p:anim>
                                    <p:set>
                                      <p:cBhvr>
                                        <p:cTn id="396" dur="1" fill="hold">
                                          <p:stCondLst>
                                            <p:cond delay="1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2000"/>
                                        <p:tgtEl>
                                          <p:spTgt spid="35"/>
                                        </p:tgtEl>
                                        <p:attrNameLst>
                                          <p:attrName>ppt_x</p:attrName>
                                        </p:attrNameLst>
                                      </p:cBhvr>
                                      <p:tavLst>
                                        <p:tav tm="0">
                                          <p:val>
                                            <p:strVal val="ppt_x"/>
                                          </p:val>
                                        </p:tav>
                                        <p:tav tm="100000">
                                          <p:val>
                                            <p:strVal val="ppt_x"/>
                                          </p:val>
                                        </p:tav>
                                      </p:tavLst>
                                    </p:anim>
                                    <p:anim calcmode="lin" valueType="num">
                                      <p:cBhvr additive="base">
                                        <p:cTn id="399" dur="2000"/>
                                        <p:tgtEl>
                                          <p:spTgt spid="35"/>
                                        </p:tgtEl>
                                        <p:attrNameLst>
                                          <p:attrName>ppt_y</p:attrName>
                                        </p:attrNameLst>
                                      </p:cBhvr>
                                      <p:tavLst>
                                        <p:tav tm="0">
                                          <p:val>
                                            <p:strVal val="ppt_y"/>
                                          </p:val>
                                        </p:tav>
                                        <p:tav tm="100000">
                                          <p:val>
                                            <p:strVal val="1+ppt_h/2"/>
                                          </p:val>
                                        </p:tav>
                                      </p:tavLst>
                                    </p:anim>
                                    <p:set>
                                      <p:cBhvr>
                                        <p:cTn id="400" dur="1" fill="hold">
                                          <p:stCondLst>
                                            <p:cond delay="1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2000"/>
                                        <p:tgtEl>
                                          <p:spTgt spid="37"/>
                                        </p:tgtEl>
                                        <p:attrNameLst>
                                          <p:attrName>ppt_x</p:attrName>
                                        </p:attrNameLst>
                                      </p:cBhvr>
                                      <p:tavLst>
                                        <p:tav tm="0">
                                          <p:val>
                                            <p:strVal val="ppt_x"/>
                                          </p:val>
                                        </p:tav>
                                        <p:tav tm="100000">
                                          <p:val>
                                            <p:strVal val="ppt_x"/>
                                          </p:val>
                                        </p:tav>
                                      </p:tavLst>
                                    </p:anim>
                                    <p:anim calcmode="lin" valueType="num">
                                      <p:cBhvr additive="base">
                                        <p:cTn id="403" dur="2000"/>
                                        <p:tgtEl>
                                          <p:spTgt spid="37"/>
                                        </p:tgtEl>
                                        <p:attrNameLst>
                                          <p:attrName>ppt_y</p:attrName>
                                        </p:attrNameLst>
                                      </p:cBhvr>
                                      <p:tavLst>
                                        <p:tav tm="0">
                                          <p:val>
                                            <p:strVal val="ppt_y"/>
                                          </p:val>
                                        </p:tav>
                                        <p:tav tm="100000">
                                          <p:val>
                                            <p:strVal val="1+ppt_h/2"/>
                                          </p:val>
                                        </p:tav>
                                      </p:tavLst>
                                    </p:anim>
                                    <p:set>
                                      <p:cBhvr>
                                        <p:cTn id="404" dur="1" fill="hold">
                                          <p:stCondLst>
                                            <p:cond delay="1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2000"/>
                                        <p:tgtEl>
                                          <p:spTgt spid="4"/>
                                        </p:tgtEl>
                                        <p:attrNameLst>
                                          <p:attrName>ppt_x</p:attrName>
                                        </p:attrNameLst>
                                      </p:cBhvr>
                                      <p:tavLst>
                                        <p:tav tm="0">
                                          <p:val>
                                            <p:strVal val="ppt_x"/>
                                          </p:val>
                                        </p:tav>
                                        <p:tav tm="100000">
                                          <p:val>
                                            <p:strVal val="ppt_x"/>
                                          </p:val>
                                        </p:tav>
                                      </p:tavLst>
                                    </p:anim>
                                    <p:anim calcmode="lin" valueType="num">
                                      <p:cBhvr additive="base">
                                        <p:cTn id="407" dur="2000"/>
                                        <p:tgtEl>
                                          <p:spTgt spid="4"/>
                                        </p:tgtEl>
                                        <p:attrNameLst>
                                          <p:attrName>ppt_y</p:attrName>
                                        </p:attrNameLst>
                                      </p:cBhvr>
                                      <p:tavLst>
                                        <p:tav tm="0">
                                          <p:val>
                                            <p:strVal val="ppt_y"/>
                                          </p:val>
                                        </p:tav>
                                        <p:tav tm="100000">
                                          <p:val>
                                            <p:strVal val="0-ppt_h/2"/>
                                          </p:val>
                                        </p:tav>
                                      </p:tavLst>
                                    </p:anim>
                                    <p:set>
                                      <p:cBhvr>
                                        <p:cTn id="408" dur="1" fill="hold">
                                          <p:stCondLst>
                                            <p:cond delay="1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0-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2000"/>
                                        <p:tgtEl>
                                          <p:spTgt spid="8"/>
                                        </p:tgtEl>
                                        <p:attrNameLst>
                                          <p:attrName>ppt_x</p:attrName>
                                        </p:attrNameLst>
                                      </p:cBhvr>
                                      <p:tavLst>
                                        <p:tav tm="0">
                                          <p:val>
                                            <p:strVal val="ppt_x"/>
                                          </p:val>
                                        </p:tav>
                                        <p:tav tm="100000">
                                          <p:val>
                                            <p:strVal val="ppt_x"/>
                                          </p:val>
                                        </p:tav>
                                      </p:tavLst>
                                    </p:anim>
                                    <p:anim calcmode="lin" valueType="num">
                                      <p:cBhvr additive="base">
                                        <p:cTn id="415" dur="2000"/>
                                        <p:tgtEl>
                                          <p:spTgt spid="8"/>
                                        </p:tgtEl>
                                        <p:attrNameLst>
                                          <p:attrName>ppt_y</p:attrName>
                                        </p:attrNameLst>
                                      </p:cBhvr>
                                      <p:tavLst>
                                        <p:tav tm="0">
                                          <p:val>
                                            <p:strVal val="ppt_y"/>
                                          </p:val>
                                        </p:tav>
                                        <p:tav tm="100000">
                                          <p:val>
                                            <p:strVal val="0-ppt_h/2"/>
                                          </p:val>
                                        </p:tav>
                                      </p:tavLst>
                                    </p:anim>
                                    <p:set>
                                      <p:cBhvr>
                                        <p:cTn id="416" dur="1" fill="hold">
                                          <p:stCondLst>
                                            <p:cond delay="1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2000"/>
                                        <p:tgtEl>
                                          <p:spTgt spid="10"/>
                                        </p:tgtEl>
                                        <p:attrNameLst>
                                          <p:attrName>ppt_x</p:attrName>
                                        </p:attrNameLst>
                                      </p:cBhvr>
                                      <p:tavLst>
                                        <p:tav tm="0">
                                          <p:val>
                                            <p:strVal val="ppt_x"/>
                                          </p:val>
                                        </p:tav>
                                        <p:tav tm="100000">
                                          <p:val>
                                            <p:strVal val="ppt_x"/>
                                          </p:val>
                                        </p:tav>
                                      </p:tavLst>
                                    </p:anim>
                                    <p:anim calcmode="lin" valueType="num">
                                      <p:cBhvr additive="base">
                                        <p:cTn id="419" dur="2000"/>
                                        <p:tgtEl>
                                          <p:spTgt spid="10"/>
                                        </p:tgtEl>
                                        <p:attrNameLst>
                                          <p:attrName>ppt_y</p:attrName>
                                        </p:attrNameLst>
                                      </p:cBhvr>
                                      <p:tavLst>
                                        <p:tav tm="0">
                                          <p:val>
                                            <p:strVal val="ppt_y"/>
                                          </p:val>
                                        </p:tav>
                                        <p:tav tm="100000">
                                          <p:val>
                                            <p:strVal val="0-ppt_h/2"/>
                                          </p:val>
                                        </p:tav>
                                      </p:tavLst>
                                    </p:anim>
                                    <p:set>
                                      <p:cBhvr>
                                        <p:cTn id="420" dur="1" fill="hold">
                                          <p:stCondLst>
                                            <p:cond delay="1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2000"/>
                                        <p:tgtEl>
                                          <p:spTgt spid="12"/>
                                        </p:tgtEl>
                                        <p:attrNameLst>
                                          <p:attrName>ppt_x</p:attrName>
                                        </p:attrNameLst>
                                      </p:cBhvr>
                                      <p:tavLst>
                                        <p:tav tm="0">
                                          <p:val>
                                            <p:strVal val="ppt_x"/>
                                          </p:val>
                                        </p:tav>
                                        <p:tav tm="100000">
                                          <p:val>
                                            <p:strVal val="ppt_x"/>
                                          </p:val>
                                        </p:tav>
                                      </p:tavLst>
                                    </p:anim>
                                    <p:anim calcmode="lin" valueType="num">
                                      <p:cBhvr additive="base">
                                        <p:cTn id="423" dur="2000"/>
                                        <p:tgtEl>
                                          <p:spTgt spid="12"/>
                                        </p:tgtEl>
                                        <p:attrNameLst>
                                          <p:attrName>ppt_y</p:attrName>
                                        </p:attrNameLst>
                                      </p:cBhvr>
                                      <p:tavLst>
                                        <p:tav tm="0">
                                          <p:val>
                                            <p:strVal val="ppt_y"/>
                                          </p:val>
                                        </p:tav>
                                        <p:tav tm="100000">
                                          <p:val>
                                            <p:strVal val="0-ppt_h/2"/>
                                          </p:val>
                                        </p:tav>
                                      </p:tavLst>
                                    </p:anim>
                                    <p:set>
                                      <p:cBhvr>
                                        <p:cTn id="424" dur="1" fill="hold">
                                          <p:stCondLst>
                                            <p:cond delay="1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2000"/>
                                        <p:tgtEl>
                                          <p:spTgt spid="14"/>
                                        </p:tgtEl>
                                        <p:attrNameLst>
                                          <p:attrName>ppt_x</p:attrName>
                                        </p:attrNameLst>
                                      </p:cBhvr>
                                      <p:tavLst>
                                        <p:tav tm="0">
                                          <p:val>
                                            <p:strVal val="ppt_x"/>
                                          </p:val>
                                        </p:tav>
                                        <p:tav tm="100000">
                                          <p:val>
                                            <p:strVal val="ppt_x"/>
                                          </p:val>
                                        </p:tav>
                                      </p:tavLst>
                                    </p:anim>
                                    <p:anim calcmode="lin" valueType="num">
                                      <p:cBhvr additive="base">
                                        <p:cTn id="427" dur="2000"/>
                                        <p:tgtEl>
                                          <p:spTgt spid="14"/>
                                        </p:tgtEl>
                                        <p:attrNameLst>
                                          <p:attrName>ppt_y</p:attrName>
                                        </p:attrNameLst>
                                      </p:cBhvr>
                                      <p:tavLst>
                                        <p:tav tm="0">
                                          <p:val>
                                            <p:strVal val="ppt_y"/>
                                          </p:val>
                                        </p:tav>
                                        <p:tav tm="100000">
                                          <p:val>
                                            <p:strVal val="0-ppt_h/2"/>
                                          </p:val>
                                        </p:tav>
                                      </p:tavLst>
                                    </p:anim>
                                    <p:set>
                                      <p:cBhvr>
                                        <p:cTn id="428" dur="1" fill="hold">
                                          <p:stCondLst>
                                            <p:cond delay="1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2000"/>
                                        <p:tgtEl>
                                          <p:spTgt spid="16"/>
                                        </p:tgtEl>
                                        <p:attrNameLst>
                                          <p:attrName>ppt_x</p:attrName>
                                        </p:attrNameLst>
                                      </p:cBhvr>
                                      <p:tavLst>
                                        <p:tav tm="0">
                                          <p:val>
                                            <p:strVal val="ppt_x"/>
                                          </p:val>
                                        </p:tav>
                                        <p:tav tm="100000">
                                          <p:val>
                                            <p:strVal val="ppt_x"/>
                                          </p:val>
                                        </p:tav>
                                      </p:tavLst>
                                    </p:anim>
                                    <p:anim calcmode="lin" valueType="num">
                                      <p:cBhvr additive="base">
                                        <p:cTn id="431" dur="2000"/>
                                        <p:tgtEl>
                                          <p:spTgt spid="16"/>
                                        </p:tgtEl>
                                        <p:attrNameLst>
                                          <p:attrName>ppt_y</p:attrName>
                                        </p:attrNameLst>
                                      </p:cBhvr>
                                      <p:tavLst>
                                        <p:tav tm="0">
                                          <p:val>
                                            <p:strVal val="ppt_y"/>
                                          </p:val>
                                        </p:tav>
                                        <p:tav tm="100000">
                                          <p:val>
                                            <p:strVal val="0-ppt_h/2"/>
                                          </p:val>
                                        </p:tav>
                                      </p:tavLst>
                                    </p:anim>
                                    <p:set>
                                      <p:cBhvr>
                                        <p:cTn id="432" dur="1" fill="hold">
                                          <p:stCondLst>
                                            <p:cond delay="1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2000"/>
                                        <p:tgtEl>
                                          <p:spTgt spid="18"/>
                                        </p:tgtEl>
                                        <p:attrNameLst>
                                          <p:attrName>ppt_x</p:attrName>
                                        </p:attrNameLst>
                                      </p:cBhvr>
                                      <p:tavLst>
                                        <p:tav tm="0">
                                          <p:val>
                                            <p:strVal val="ppt_x"/>
                                          </p:val>
                                        </p:tav>
                                        <p:tav tm="100000">
                                          <p:val>
                                            <p:strVal val="ppt_x"/>
                                          </p:val>
                                        </p:tav>
                                      </p:tavLst>
                                    </p:anim>
                                    <p:anim calcmode="lin" valueType="num">
                                      <p:cBhvr additive="base">
                                        <p:cTn id="435" dur="2000"/>
                                        <p:tgtEl>
                                          <p:spTgt spid="18"/>
                                        </p:tgtEl>
                                        <p:attrNameLst>
                                          <p:attrName>ppt_y</p:attrName>
                                        </p:attrNameLst>
                                      </p:cBhvr>
                                      <p:tavLst>
                                        <p:tav tm="0">
                                          <p:val>
                                            <p:strVal val="ppt_y"/>
                                          </p:val>
                                        </p:tav>
                                        <p:tav tm="100000">
                                          <p:val>
                                            <p:strVal val="0-ppt_h/2"/>
                                          </p:val>
                                        </p:tav>
                                      </p:tavLst>
                                    </p:anim>
                                    <p:set>
                                      <p:cBhvr>
                                        <p:cTn id="436" dur="1" fill="hold">
                                          <p:stCondLst>
                                            <p:cond delay="1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2000"/>
                                        <p:tgtEl>
                                          <p:spTgt spid="20"/>
                                        </p:tgtEl>
                                        <p:attrNameLst>
                                          <p:attrName>ppt_x</p:attrName>
                                        </p:attrNameLst>
                                      </p:cBhvr>
                                      <p:tavLst>
                                        <p:tav tm="0">
                                          <p:val>
                                            <p:strVal val="ppt_x"/>
                                          </p:val>
                                        </p:tav>
                                        <p:tav tm="100000">
                                          <p:val>
                                            <p:strVal val="ppt_x"/>
                                          </p:val>
                                        </p:tav>
                                      </p:tavLst>
                                    </p:anim>
                                    <p:anim calcmode="lin" valueType="num">
                                      <p:cBhvr additive="base">
                                        <p:cTn id="439" dur="2000"/>
                                        <p:tgtEl>
                                          <p:spTgt spid="20"/>
                                        </p:tgtEl>
                                        <p:attrNameLst>
                                          <p:attrName>ppt_y</p:attrName>
                                        </p:attrNameLst>
                                      </p:cBhvr>
                                      <p:tavLst>
                                        <p:tav tm="0">
                                          <p:val>
                                            <p:strVal val="ppt_y"/>
                                          </p:val>
                                        </p:tav>
                                        <p:tav tm="100000">
                                          <p:val>
                                            <p:strVal val="0-ppt_h/2"/>
                                          </p:val>
                                        </p:tav>
                                      </p:tavLst>
                                    </p:anim>
                                    <p:set>
                                      <p:cBhvr>
                                        <p:cTn id="440" dur="1" fill="hold">
                                          <p:stCondLst>
                                            <p:cond delay="1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2000"/>
                                        <p:tgtEl>
                                          <p:spTgt spid="22"/>
                                        </p:tgtEl>
                                        <p:attrNameLst>
                                          <p:attrName>ppt_x</p:attrName>
                                        </p:attrNameLst>
                                      </p:cBhvr>
                                      <p:tavLst>
                                        <p:tav tm="0">
                                          <p:val>
                                            <p:strVal val="ppt_x"/>
                                          </p:val>
                                        </p:tav>
                                        <p:tav tm="100000">
                                          <p:val>
                                            <p:strVal val="ppt_x"/>
                                          </p:val>
                                        </p:tav>
                                      </p:tavLst>
                                    </p:anim>
                                    <p:anim calcmode="lin" valueType="num">
                                      <p:cBhvr additive="base">
                                        <p:cTn id="443" dur="2000"/>
                                        <p:tgtEl>
                                          <p:spTgt spid="22"/>
                                        </p:tgtEl>
                                        <p:attrNameLst>
                                          <p:attrName>ppt_y</p:attrName>
                                        </p:attrNameLst>
                                      </p:cBhvr>
                                      <p:tavLst>
                                        <p:tav tm="0">
                                          <p:val>
                                            <p:strVal val="ppt_y"/>
                                          </p:val>
                                        </p:tav>
                                        <p:tav tm="100000">
                                          <p:val>
                                            <p:strVal val="0-ppt_h/2"/>
                                          </p:val>
                                        </p:tav>
                                      </p:tavLst>
                                    </p:anim>
                                    <p:set>
                                      <p:cBhvr>
                                        <p:cTn id="444" dur="1" fill="hold">
                                          <p:stCondLst>
                                            <p:cond delay="1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2000"/>
                                        <p:tgtEl>
                                          <p:spTgt spid="24"/>
                                        </p:tgtEl>
                                        <p:attrNameLst>
                                          <p:attrName>ppt_x</p:attrName>
                                        </p:attrNameLst>
                                      </p:cBhvr>
                                      <p:tavLst>
                                        <p:tav tm="0">
                                          <p:val>
                                            <p:strVal val="ppt_x"/>
                                          </p:val>
                                        </p:tav>
                                        <p:tav tm="100000">
                                          <p:val>
                                            <p:strVal val="ppt_x"/>
                                          </p:val>
                                        </p:tav>
                                      </p:tavLst>
                                    </p:anim>
                                    <p:anim calcmode="lin" valueType="num">
                                      <p:cBhvr additive="base">
                                        <p:cTn id="447" dur="2000"/>
                                        <p:tgtEl>
                                          <p:spTgt spid="24"/>
                                        </p:tgtEl>
                                        <p:attrNameLst>
                                          <p:attrName>ppt_y</p:attrName>
                                        </p:attrNameLst>
                                      </p:cBhvr>
                                      <p:tavLst>
                                        <p:tav tm="0">
                                          <p:val>
                                            <p:strVal val="ppt_y"/>
                                          </p:val>
                                        </p:tav>
                                        <p:tav tm="100000">
                                          <p:val>
                                            <p:strVal val="0-ppt_h/2"/>
                                          </p:val>
                                        </p:tav>
                                      </p:tavLst>
                                    </p:anim>
                                    <p:set>
                                      <p:cBhvr>
                                        <p:cTn id="448" dur="1" fill="hold">
                                          <p:stCondLst>
                                            <p:cond delay="1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26"/>
                                        </p:tgtEl>
                                        <p:attrNameLst>
                                          <p:attrName>ppt_x</p:attrName>
                                        </p:attrNameLst>
                                      </p:cBhvr>
                                      <p:tavLst>
                                        <p:tav tm="0">
                                          <p:val>
                                            <p:strVal val="ppt_x"/>
                                          </p:val>
                                        </p:tav>
                                        <p:tav tm="100000">
                                          <p:val>
                                            <p:strVal val="ppt_x"/>
                                          </p:val>
                                        </p:tav>
                                      </p:tavLst>
                                    </p:anim>
                                    <p:anim calcmode="lin" valueType="num">
                                      <p:cBhvr additive="base">
                                        <p:cTn id="451" dur="2000"/>
                                        <p:tgtEl>
                                          <p:spTgt spid="26"/>
                                        </p:tgtEl>
                                        <p:attrNameLst>
                                          <p:attrName>ppt_y</p:attrName>
                                        </p:attrNameLst>
                                      </p:cBhvr>
                                      <p:tavLst>
                                        <p:tav tm="0">
                                          <p:val>
                                            <p:strVal val="ppt_y"/>
                                          </p:val>
                                        </p:tav>
                                        <p:tav tm="100000">
                                          <p:val>
                                            <p:strVal val="0-ppt_h/2"/>
                                          </p:val>
                                        </p:tav>
                                      </p:tavLst>
                                    </p:anim>
                                    <p:set>
                                      <p:cBhvr>
                                        <p:cTn id="452" dur="1" fill="hold">
                                          <p:stCondLst>
                                            <p:cond delay="1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28"/>
                                        </p:tgtEl>
                                        <p:attrNameLst>
                                          <p:attrName>ppt_x</p:attrName>
                                        </p:attrNameLst>
                                      </p:cBhvr>
                                      <p:tavLst>
                                        <p:tav tm="0">
                                          <p:val>
                                            <p:strVal val="ppt_x"/>
                                          </p:val>
                                        </p:tav>
                                        <p:tav tm="100000">
                                          <p:val>
                                            <p:strVal val="ppt_x"/>
                                          </p:val>
                                        </p:tav>
                                      </p:tavLst>
                                    </p:anim>
                                    <p:anim calcmode="lin" valueType="num">
                                      <p:cBhvr additive="base">
                                        <p:cTn id="455" dur="2000"/>
                                        <p:tgtEl>
                                          <p:spTgt spid="28"/>
                                        </p:tgtEl>
                                        <p:attrNameLst>
                                          <p:attrName>ppt_y</p:attrName>
                                        </p:attrNameLst>
                                      </p:cBhvr>
                                      <p:tavLst>
                                        <p:tav tm="0">
                                          <p:val>
                                            <p:strVal val="ppt_y"/>
                                          </p:val>
                                        </p:tav>
                                        <p:tav tm="100000">
                                          <p:val>
                                            <p:strVal val="0-ppt_h/2"/>
                                          </p:val>
                                        </p:tav>
                                      </p:tavLst>
                                    </p:anim>
                                    <p:set>
                                      <p:cBhvr>
                                        <p:cTn id="456" dur="1" fill="hold">
                                          <p:stCondLst>
                                            <p:cond delay="1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30"/>
                                        </p:tgtEl>
                                        <p:attrNameLst>
                                          <p:attrName>ppt_x</p:attrName>
                                        </p:attrNameLst>
                                      </p:cBhvr>
                                      <p:tavLst>
                                        <p:tav tm="0">
                                          <p:val>
                                            <p:strVal val="ppt_x"/>
                                          </p:val>
                                        </p:tav>
                                        <p:tav tm="100000">
                                          <p:val>
                                            <p:strVal val="ppt_x"/>
                                          </p:val>
                                        </p:tav>
                                      </p:tavLst>
                                    </p:anim>
                                    <p:anim calcmode="lin" valueType="num">
                                      <p:cBhvr additive="base">
                                        <p:cTn id="459" dur="2000"/>
                                        <p:tgtEl>
                                          <p:spTgt spid="30"/>
                                        </p:tgtEl>
                                        <p:attrNameLst>
                                          <p:attrName>ppt_y</p:attrName>
                                        </p:attrNameLst>
                                      </p:cBhvr>
                                      <p:tavLst>
                                        <p:tav tm="0">
                                          <p:val>
                                            <p:strVal val="ppt_y"/>
                                          </p:val>
                                        </p:tav>
                                        <p:tav tm="100000">
                                          <p:val>
                                            <p:strVal val="0-ppt_h/2"/>
                                          </p:val>
                                        </p:tav>
                                      </p:tavLst>
                                    </p:anim>
                                    <p:set>
                                      <p:cBhvr>
                                        <p:cTn id="460" dur="1" fill="hold">
                                          <p:stCondLst>
                                            <p:cond delay="1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0-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34"/>
                                        </p:tgtEl>
                                        <p:attrNameLst>
                                          <p:attrName>ppt_x</p:attrName>
                                        </p:attrNameLst>
                                      </p:cBhvr>
                                      <p:tavLst>
                                        <p:tav tm="0">
                                          <p:val>
                                            <p:strVal val="ppt_x"/>
                                          </p:val>
                                        </p:tav>
                                        <p:tav tm="100000">
                                          <p:val>
                                            <p:strVal val="ppt_x"/>
                                          </p:val>
                                        </p:tav>
                                      </p:tavLst>
                                    </p:anim>
                                    <p:anim calcmode="lin" valueType="num">
                                      <p:cBhvr additive="base">
                                        <p:cTn id="467" dur="2000"/>
                                        <p:tgtEl>
                                          <p:spTgt spid="34"/>
                                        </p:tgtEl>
                                        <p:attrNameLst>
                                          <p:attrName>ppt_y</p:attrName>
                                        </p:attrNameLst>
                                      </p:cBhvr>
                                      <p:tavLst>
                                        <p:tav tm="0">
                                          <p:val>
                                            <p:strVal val="ppt_y"/>
                                          </p:val>
                                        </p:tav>
                                        <p:tav tm="100000">
                                          <p:val>
                                            <p:strVal val="0-ppt_h/2"/>
                                          </p:val>
                                        </p:tav>
                                      </p:tavLst>
                                    </p:anim>
                                    <p:set>
                                      <p:cBhvr>
                                        <p:cTn id="468" dur="1" fill="hold">
                                          <p:stCondLst>
                                            <p:cond delay="1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36"/>
                                        </p:tgtEl>
                                        <p:attrNameLst>
                                          <p:attrName>ppt_x</p:attrName>
                                        </p:attrNameLst>
                                      </p:cBhvr>
                                      <p:tavLst>
                                        <p:tav tm="0">
                                          <p:val>
                                            <p:strVal val="ppt_x"/>
                                          </p:val>
                                        </p:tav>
                                        <p:tav tm="100000">
                                          <p:val>
                                            <p:strVal val="ppt_x"/>
                                          </p:val>
                                        </p:tav>
                                      </p:tavLst>
                                    </p:anim>
                                    <p:anim calcmode="lin" valueType="num">
                                      <p:cBhvr additive="base">
                                        <p:cTn id="471" dur="2000"/>
                                        <p:tgtEl>
                                          <p:spTgt spid="36"/>
                                        </p:tgtEl>
                                        <p:attrNameLst>
                                          <p:attrName>ppt_y</p:attrName>
                                        </p:attrNameLst>
                                      </p:cBhvr>
                                      <p:tavLst>
                                        <p:tav tm="0">
                                          <p:val>
                                            <p:strVal val="ppt_y"/>
                                          </p:val>
                                        </p:tav>
                                        <p:tav tm="100000">
                                          <p:val>
                                            <p:strVal val="0-ppt_h/2"/>
                                          </p:val>
                                        </p:tav>
                                      </p:tavLst>
                                    </p:anim>
                                    <p:set>
                                      <p:cBhvr>
                                        <p:cTn id="472" dur="1" fill="hold">
                                          <p:stCondLst>
                                            <p:cond delay="1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38"/>
                                        </p:tgtEl>
                                        <p:attrNameLst>
                                          <p:attrName>ppt_x</p:attrName>
                                        </p:attrNameLst>
                                      </p:cBhvr>
                                      <p:tavLst>
                                        <p:tav tm="0">
                                          <p:val>
                                            <p:strVal val="ppt_x"/>
                                          </p:val>
                                        </p:tav>
                                        <p:tav tm="100000">
                                          <p:val>
                                            <p:strVal val="ppt_x"/>
                                          </p:val>
                                        </p:tav>
                                      </p:tavLst>
                                    </p:anim>
                                    <p:anim calcmode="lin" valueType="num">
                                      <p:cBhvr additive="base">
                                        <p:cTn id="475" dur="2000"/>
                                        <p:tgtEl>
                                          <p:spTgt spid="38"/>
                                        </p:tgtEl>
                                        <p:attrNameLst>
                                          <p:attrName>ppt_y</p:attrName>
                                        </p:attrNameLst>
                                      </p:cBhvr>
                                      <p:tavLst>
                                        <p:tav tm="0">
                                          <p:val>
                                            <p:strVal val="ppt_y"/>
                                          </p:val>
                                        </p:tav>
                                        <p:tav tm="100000">
                                          <p:val>
                                            <p:strVal val="0-ppt_h/2"/>
                                          </p:val>
                                        </p:tav>
                                      </p:tavLst>
                                    </p:anim>
                                    <p:set>
                                      <p:cBhvr>
                                        <p:cTn id="476" dur="1" fill="hold">
                                          <p:stCondLst>
                                            <p:cond delay="1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2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2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2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2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2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2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2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2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2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2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2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2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2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2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2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2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2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2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2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2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2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2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2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2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2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2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2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2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2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2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2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2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2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2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2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2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2000" fill="hold"/>
                                        <p:tgtEl>
                                          <p:spTgt spid="2"/>
                                        </p:tgtEl>
                                        <p:attrNameLst>
                                          <p:attrName>ppt_w</p:attrName>
                                        </p:attrNameLst>
                                      </p:cBhvr>
                                      <p:tavLst>
                                        <p:tav tm="0">
                                          <p:val>
                                            <p:strVal val="4/3*#ppt_w"/>
                                          </p:val>
                                        </p:tav>
                                        <p:tav tm="100000">
                                          <p:val>
                                            <p:strVal val="#ppt_w"/>
                                          </p:val>
                                        </p:tav>
                                      </p:tavLst>
                                    </p:anim>
                                    <p:anim calcmode="lin" valueType="num">
                                      <p:cBhvr>
                                        <p:cTn id="552" dur="2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57408495c6511c6886a5fb83fd77235f.jpg"/>
          <p:cNvPicPr>
            <a:picLocks noGrp="1" noChangeAspect="1"/>
          </p:cNvPicPr>
          <p:nvPr isPhoto="1"/>
        </p:nvPicPr>
        <p:blipFill>
          <a:blip r:embed="rId2">
            <a:lum/>
          </a:blip>
          <a:stretch>
            <a:fillRect/>
          </a:stretch>
        </p:blipFill>
        <p:spPr>
          <a:xfrm>
            <a:off x="0" y="0"/>
            <a:ext cx="9144000" cy="5357832"/>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0-#ppt_w/2"/>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2000" fill="hold"/>
                                        <p:tgtEl>
                                          <p:spTgt spid="3"/>
                                        </p:tgtEl>
                                        <p:attrNameLst>
                                          <p:attrName>ppt_x</p:attrName>
                                        </p:attrNameLst>
                                      </p:cBhvr>
                                      <p:tavLst>
                                        <p:tav tm="0">
                                          <p:val>
                                            <p:strVal val="0-#ppt_w/2"/>
                                          </p:val>
                                        </p:tav>
                                        <p:tav tm="100000">
                                          <p:val>
                                            <p:strVal val="#ppt_x"/>
                                          </p:val>
                                        </p:tav>
                                      </p:tavLst>
                                    </p:anim>
                                    <p:anim calcmode="lin" valueType="num">
                                      <p:cBhvr additive="base">
                                        <p:cTn id="35" dur="2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2000" fill="hold"/>
                                        <p:tgtEl>
                                          <p:spTgt spid="4"/>
                                        </p:tgtEl>
                                        <p:attrNameLst>
                                          <p:attrName>ppt_x</p:attrName>
                                        </p:attrNameLst>
                                      </p:cBhvr>
                                      <p:tavLst>
                                        <p:tav tm="0">
                                          <p:val>
                                            <p:strVal val="1+#ppt_w/2"/>
                                          </p:val>
                                        </p:tav>
                                        <p:tav tm="100000">
                                          <p:val>
                                            <p:strVal val="#ppt_x"/>
                                          </p:val>
                                        </p:tav>
                                      </p:tavLst>
                                    </p:anim>
                                    <p:anim calcmode="lin" valueType="num">
                                      <p:cBhvr additive="base">
                                        <p:cTn id="47" dur="2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ppt_w</p:attrName>
                                        </p:attrNameLst>
                                      </p:cBhvr>
                                      <p:tavLst>
                                        <p:tav tm="0" fmla="#ppt_w*sin(2.5*pi*$)">
                                          <p:val>
                                            <p:fltVal val="0"/>
                                          </p:val>
                                        </p:tav>
                                        <p:tav tm="100000">
                                          <p:val>
                                            <p:fltVal val="1"/>
                                          </p:val>
                                        </p:tav>
                                      </p:tavLst>
                                    </p:anim>
                                    <p:anim calcmode="lin" valueType="num">
                                      <p:cBhvr>
                                        <p:cTn id="59" dur="2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2000" fill="hold"/>
                                        <p:tgtEl>
                                          <p:spTgt spid="4"/>
                                        </p:tgtEl>
                                        <p:attrNameLst>
                                          <p:attrName>ppt_w</p:attrName>
                                        </p:attrNameLst>
                                      </p:cBhvr>
                                      <p:tavLst>
                                        <p:tav tm="0" fmla="#ppt_w*sin(2.5*pi*$)">
                                          <p:val>
                                            <p:fltVal val="0"/>
                                          </p:val>
                                        </p:tav>
                                        <p:tav tm="100000">
                                          <p:val>
                                            <p:fltVal val="1"/>
                                          </p:val>
                                        </p:tav>
                                      </p:tavLst>
                                    </p:anim>
                                    <p:anim calcmode="lin" valueType="num">
                                      <p:cBhvr>
                                        <p:cTn id="63" dur="2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000" fill="hold"/>
                                        <p:tgtEl>
                                          <p:spTgt spid="5"/>
                                        </p:tgtEl>
                                        <p:attrNameLst>
                                          <p:attrName>ppt_w</p:attrName>
                                        </p:attrNameLst>
                                      </p:cBhvr>
                                      <p:tavLst>
                                        <p:tav tm="0" fmla="#ppt_w*sin(2.5*pi*$)">
                                          <p:val>
                                            <p:fltVal val="0"/>
                                          </p:val>
                                        </p:tav>
                                        <p:tav tm="100000">
                                          <p:val>
                                            <p:fltVal val="1"/>
                                          </p:val>
                                        </p:tav>
                                      </p:tavLst>
                                    </p:anim>
                                    <p:anim calcmode="lin" valueType="num">
                                      <p:cBhvr>
                                        <p:cTn id="67" dur="2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fmla="#ppt_w*sin(2.5*pi*$)">
                                          <p:val>
                                            <p:fltVal val="0"/>
                                          </p:val>
                                        </p:tav>
                                        <p:tav tm="100000">
                                          <p:val>
                                            <p:fltVal val="1"/>
                                          </p:val>
                                        </p:tav>
                                      </p:tavLst>
                                    </p:anim>
                                    <p:anim calcmode="lin" valueType="num">
                                      <p:cBhvr>
                                        <p:cTn id="71" dur="2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ppt_w</p:attrName>
                                        </p:attrNameLst>
                                      </p:cBhvr>
                                      <p:tavLst>
                                        <p:tav tm="0" fmla="#ppt_w*sin(2.5*pi*$)">
                                          <p:val>
                                            <p:fltVal val="0"/>
                                          </p:val>
                                        </p:tav>
                                        <p:tav tm="100000">
                                          <p:val>
                                            <p:fltVal val="1"/>
                                          </p:val>
                                        </p:tav>
                                      </p:tavLst>
                                    </p:anim>
                                    <p:anim calcmode="lin" valueType="num">
                                      <p:cBhvr>
                                        <p:cTn id="75" dur="2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000" fill="hold"/>
                                        <p:tgtEl>
                                          <p:spTgt spid="8"/>
                                        </p:tgtEl>
                                        <p:attrNameLst>
                                          <p:attrName>ppt_w</p:attrName>
                                        </p:attrNameLst>
                                      </p:cBhvr>
                                      <p:tavLst>
                                        <p:tav tm="0" fmla="#ppt_w*sin(2.5*pi*$)">
                                          <p:val>
                                            <p:fltVal val="0"/>
                                          </p:val>
                                        </p:tav>
                                        <p:tav tm="100000">
                                          <p:val>
                                            <p:fltVal val="1"/>
                                          </p:val>
                                        </p:tav>
                                      </p:tavLst>
                                    </p:anim>
                                    <p:anim calcmode="lin" valueType="num">
                                      <p:cBhvr>
                                        <p:cTn id="79" dur="2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000" fill="hold"/>
                                        <p:tgtEl>
                                          <p:spTgt spid="9"/>
                                        </p:tgtEl>
                                        <p:attrNameLst>
                                          <p:attrName>ppt_w</p:attrName>
                                        </p:attrNameLst>
                                      </p:cBhvr>
                                      <p:tavLst>
                                        <p:tav tm="0" fmla="#ppt_w*sin(2.5*pi*$)">
                                          <p:val>
                                            <p:fltVal val="0"/>
                                          </p:val>
                                        </p:tav>
                                        <p:tav tm="100000">
                                          <p:val>
                                            <p:fltVal val="1"/>
                                          </p:val>
                                        </p:tav>
                                      </p:tavLst>
                                    </p:anim>
                                    <p:anim calcmode="lin" valueType="num">
                                      <p:cBhvr>
                                        <p:cTn id="83" dur="2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2000" fill="hold"/>
                                        <p:tgtEl>
                                          <p:spTgt spid="10"/>
                                        </p:tgtEl>
                                        <p:attrNameLst>
                                          <p:attrName>ppt_w</p:attrName>
                                        </p:attrNameLst>
                                      </p:cBhvr>
                                      <p:tavLst>
                                        <p:tav tm="0" fmla="#ppt_w*sin(2.5*pi*$)">
                                          <p:val>
                                            <p:fltVal val="0"/>
                                          </p:val>
                                        </p:tav>
                                        <p:tav tm="100000">
                                          <p:val>
                                            <p:fltVal val="1"/>
                                          </p:val>
                                        </p:tav>
                                      </p:tavLst>
                                    </p:anim>
                                    <p:anim calcmode="lin" valueType="num">
                                      <p:cBhvr>
                                        <p:cTn id="87" dur="2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2000" fill="hold"/>
                                        <p:tgtEl>
                                          <p:spTgt spid="11"/>
                                        </p:tgtEl>
                                        <p:attrNameLst>
                                          <p:attrName>ppt_w</p:attrName>
                                        </p:attrNameLst>
                                      </p:cBhvr>
                                      <p:tavLst>
                                        <p:tav tm="0" fmla="#ppt_w*sin(2.5*pi*$)">
                                          <p:val>
                                            <p:fltVal val="0"/>
                                          </p:val>
                                        </p:tav>
                                        <p:tav tm="100000">
                                          <p:val>
                                            <p:fltVal val="1"/>
                                          </p:val>
                                        </p:tav>
                                      </p:tavLst>
                                    </p:anim>
                                    <p:anim calcmode="lin" valueType="num">
                                      <p:cBhvr>
                                        <p:cTn id="91" dur="2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2000" fill="hold"/>
                                        <p:tgtEl>
                                          <p:spTgt spid="12"/>
                                        </p:tgtEl>
                                        <p:attrNameLst>
                                          <p:attrName>ppt_w</p:attrName>
                                        </p:attrNameLst>
                                      </p:cBhvr>
                                      <p:tavLst>
                                        <p:tav tm="0" fmla="#ppt_w*sin(2.5*pi*$)">
                                          <p:val>
                                            <p:fltVal val="0"/>
                                          </p:val>
                                        </p:tav>
                                        <p:tav tm="100000">
                                          <p:val>
                                            <p:fltVal val="1"/>
                                          </p:val>
                                        </p:tav>
                                      </p:tavLst>
                                    </p:anim>
                                    <p:anim calcmode="lin" valueType="num">
                                      <p:cBhvr>
                                        <p:cTn id="95" dur="2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2000" fill="hold"/>
                                        <p:tgtEl>
                                          <p:spTgt spid="13"/>
                                        </p:tgtEl>
                                        <p:attrNameLst>
                                          <p:attrName>ppt_w</p:attrName>
                                        </p:attrNameLst>
                                      </p:cBhvr>
                                      <p:tavLst>
                                        <p:tav tm="0" fmla="#ppt_w*sin(2.5*pi*$)">
                                          <p:val>
                                            <p:fltVal val="0"/>
                                          </p:val>
                                        </p:tav>
                                        <p:tav tm="100000">
                                          <p:val>
                                            <p:fltVal val="1"/>
                                          </p:val>
                                        </p:tav>
                                      </p:tavLst>
                                    </p:anim>
                                    <p:anim calcmode="lin" valueType="num">
                                      <p:cBhvr>
                                        <p:cTn id="99" dur="2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2000" fill="hold"/>
                                        <p:tgtEl>
                                          <p:spTgt spid="14"/>
                                        </p:tgtEl>
                                        <p:attrNameLst>
                                          <p:attrName>ppt_w</p:attrName>
                                        </p:attrNameLst>
                                      </p:cBhvr>
                                      <p:tavLst>
                                        <p:tav tm="0" fmla="#ppt_w*sin(2.5*pi*$)">
                                          <p:val>
                                            <p:fltVal val="0"/>
                                          </p:val>
                                        </p:tav>
                                        <p:tav tm="100000">
                                          <p:val>
                                            <p:fltVal val="1"/>
                                          </p:val>
                                        </p:tav>
                                      </p:tavLst>
                                    </p:anim>
                                    <p:anim calcmode="lin" valueType="num">
                                      <p:cBhvr>
                                        <p:cTn id="103" dur="2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2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2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2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2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2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2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2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2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2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2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2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2000"/>
                                        <p:tgtEl>
                                          <p:spTgt spid="14"/>
                                        </p:tgtEl>
                                      </p:cBhvr>
                                    </p:animEffect>
                                  </p:childTnLst>
                                </p:cTn>
                              </p:par>
                            </p:childTnLst>
                          </p:cTn>
                        </p:par>
                        <p:par>
                          <p:cTn id="140" fill="hold">
                            <p:stCondLst>
                              <p:cond delay="2000"/>
                            </p:stCondLst>
                            <p:childTnLst>
                              <p:par>
                                <p:cTn id="141" presetID="2" presetClass="exit" presetSubtype="6" fill="hold" grpId="3" nodeType="after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1+ppt_w/2"/>
                                          </p:val>
                                        </p:tav>
                                      </p:tavLst>
                                    </p:anim>
                                    <p:anim calcmode="lin" valueType="num">
                                      <p:cBhvr additive="base">
                                        <p:cTn id="143" dur="2000"/>
                                        <p:tgtEl>
                                          <p:spTgt spid="5"/>
                                        </p:tgtEl>
                                        <p:attrNameLst>
                                          <p:attrName>ppt_y</p:attrName>
                                        </p:attrNameLst>
                                      </p:cBhvr>
                                      <p:tavLst>
                                        <p:tav tm="0">
                                          <p:val>
                                            <p:strVal val="ppt_y"/>
                                          </p:val>
                                        </p:tav>
                                        <p:tav tm="100000">
                                          <p:val>
                                            <p:strVal val="1+ppt_h/2"/>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1+ppt_w/2"/>
                                          </p:val>
                                        </p:tav>
                                      </p:tavLst>
                                    </p:anim>
                                    <p:anim calcmode="lin" valueType="num">
                                      <p:cBhvr additive="base">
                                        <p:cTn id="147" dur="2000"/>
                                        <p:tgtEl>
                                          <p:spTgt spid="8"/>
                                        </p:tgtEl>
                                        <p:attrNameLst>
                                          <p:attrName>ppt_y</p:attrName>
                                        </p:attrNameLst>
                                      </p:cBhvr>
                                      <p:tavLst>
                                        <p:tav tm="0">
                                          <p:val>
                                            <p:strVal val="ppt_y"/>
                                          </p:val>
                                        </p:tav>
                                        <p:tav tm="100000">
                                          <p:val>
                                            <p:strVal val="1+ppt_h/2"/>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2000"/>
                                        <p:tgtEl>
                                          <p:spTgt spid="11"/>
                                        </p:tgtEl>
                                        <p:attrNameLst>
                                          <p:attrName>ppt_x</p:attrName>
                                        </p:attrNameLst>
                                      </p:cBhvr>
                                      <p:tavLst>
                                        <p:tav tm="0">
                                          <p:val>
                                            <p:strVal val="ppt_x"/>
                                          </p:val>
                                        </p:tav>
                                        <p:tav tm="100000">
                                          <p:val>
                                            <p:strVal val="1+ppt_w/2"/>
                                          </p:val>
                                        </p:tav>
                                      </p:tavLst>
                                    </p:anim>
                                    <p:anim calcmode="lin" valueType="num">
                                      <p:cBhvr additive="base">
                                        <p:cTn id="151" dur="2000"/>
                                        <p:tgtEl>
                                          <p:spTgt spid="11"/>
                                        </p:tgtEl>
                                        <p:attrNameLst>
                                          <p:attrName>ppt_y</p:attrName>
                                        </p:attrNameLst>
                                      </p:cBhvr>
                                      <p:tavLst>
                                        <p:tav tm="0">
                                          <p:val>
                                            <p:strVal val="ppt_y"/>
                                          </p:val>
                                        </p:tav>
                                        <p:tav tm="100000">
                                          <p:val>
                                            <p:strVal val="1+ppt_h/2"/>
                                          </p:val>
                                        </p:tav>
                                      </p:tavLst>
                                    </p:anim>
                                    <p:set>
                                      <p:cBhvr>
                                        <p:cTn id="152" dur="1" fill="hold">
                                          <p:stCondLst>
                                            <p:cond delay="1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1+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9"/>
                                        </p:tgtEl>
                                        <p:attrNameLst>
                                          <p:attrName>ppt_x</p:attrName>
                                        </p:attrNameLst>
                                      </p:cBhvr>
                                      <p:tavLst>
                                        <p:tav tm="0">
                                          <p:val>
                                            <p:strVal val="ppt_x"/>
                                          </p:val>
                                        </p:tav>
                                        <p:tav tm="100000">
                                          <p:val>
                                            <p:strVal val="0-ppt_w/2"/>
                                          </p:val>
                                        </p:tav>
                                      </p:tavLst>
                                    </p:anim>
                                    <p:anim calcmode="lin" valueType="num">
                                      <p:cBhvr additive="base">
                                        <p:cTn id="159" dur="2000"/>
                                        <p:tgtEl>
                                          <p:spTgt spid="9"/>
                                        </p:tgtEl>
                                        <p:attrNameLst>
                                          <p:attrName>ppt_y</p:attrName>
                                        </p:attrNameLst>
                                      </p:cBhvr>
                                      <p:tavLst>
                                        <p:tav tm="0">
                                          <p:val>
                                            <p:strVal val="ppt_y"/>
                                          </p:val>
                                        </p:tav>
                                        <p:tav tm="100000">
                                          <p:val>
                                            <p:strVal val="1+ppt_h/2"/>
                                          </p:val>
                                        </p:tav>
                                      </p:tavLst>
                                    </p:anim>
                                    <p:set>
                                      <p:cBhvr>
                                        <p:cTn id="160" dur="1" fill="hold">
                                          <p:stCondLst>
                                            <p:cond delay="1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1+ppt_h/2"/>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3"/>
                                        </p:tgtEl>
                                        <p:attrNameLst>
                                          <p:attrName>ppt_x</p:attrName>
                                        </p:attrNameLst>
                                      </p:cBhvr>
                                      <p:tavLst>
                                        <p:tav tm="0">
                                          <p:val>
                                            <p:strVal val="ppt_x"/>
                                          </p:val>
                                        </p:tav>
                                        <p:tav tm="100000">
                                          <p:val>
                                            <p:strVal val="0-ppt_w/2"/>
                                          </p:val>
                                        </p:tav>
                                      </p:tavLst>
                                    </p:anim>
                                    <p:anim calcmode="lin" valueType="num">
                                      <p:cBhvr additive="base">
                                        <p:cTn id="167" dur="2000"/>
                                        <p:tgtEl>
                                          <p:spTgt spid="3"/>
                                        </p:tgtEl>
                                        <p:attrNameLst>
                                          <p:attrName>ppt_y</p:attrName>
                                        </p:attrNameLst>
                                      </p:cBhvr>
                                      <p:tavLst>
                                        <p:tav tm="0">
                                          <p:val>
                                            <p:strVal val="ppt_y"/>
                                          </p:val>
                                        </p:tav>
                                        <p:tav tm="100000">
                                          <p:val>
                                            <p:strVal val="0-ppt_h/2"/>
                                          </p:val>
                                        </p:tav>
                                      </p:tavLst>
                                    </p:anim>
                                    <p:set>
                                      <p:cBhvr>
                                        <p:cTn id="168" dur="1" fill="hold">
                                          <p:stCondLst>
                                            <p:cond delay="1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7"/>
                                        </p:tgtEl>
                                        <p:attrNameLst>
                                          <p:attrName>ppt_x</p:attrName>
                                        </p:attrNameLst>
                                      </p:cBhvr>
                                      <p:tavLst>
                                        <p:tav tm="0">
                                          <p:val>
                                            <p:strVal val="ppt_x"/>
                                          </p:val>
                                        </p:tav>
                                        <p:tav tm="100000">
                                          <p:val>
                                            <p:strVal val="0-ppt_w/2"/>
                                          </p:val>
                                        </p:tav>
                                      </p:tavLst>
                                    </p:anim>
                                    <p:anim calcmode="lin" valueType="num">
                                      <p:cBhvr additive="base">
                                        <p:cTn id="171" dur="2000"/>
                                        <p:tgtEl>
                                          <p:spTgt spid="7"/>
                                        </p:tgtEl>
                                        <p:attrNameLst>
                                          <p:attrName>ppt_y</p:attrName>
                                        </p:attrNameLst>
                                      </p:cBhvr>
                                      <p:tavLst>
                                        <p:tav tm="0">
                                          <p:val>
                                            <p:strVal val="ppt_y"/>
                                          </p:val>
                                        </p:tav>
                                        <p:tav tm="100000">
                                          <p:val>
                                            <p:strVal val="0-ppt_h/2"/>
                                          </p:val>
                                        </p:tav>
                                      </p:tavLst>
                                    </p:anim>
                                    <p:set>
                                      <p:cBhvr>
                                        <p:cTn id="172" dur="1" fill="hold">
                                          <p:stCondLst>
                                            <p:cond delay="1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3"/>
                                        </p:tgtEl>
                                        <p:attrNameLst>
                                          <p:attrName>ppt_x</p:attrName>
                                        </p:attrNameLst>
                                      </p:cBhvr>
                                      <p:tavLst>
                                        <p:tav tm="0">
                                          <p:val>
                                            <p:strVal val="ppt_x"/>
                                          </p:val>
                                        </p:tav>
                                        <p:tav tm="100000">
                                          <p:val>
                                            <p:strVal val="0-ppt_w/2"/>
                                          </p:val>
                                        </p:tav>
                                      </p:tavLst>
                                    </p:anim>
                                    <p:anim calcmode="lin" valueType="num">
                                      <p:cBhvr additive="base">
                                        <p:cTn id="175" dur="2000"/>
                                        <p:tgtEl>
                                          <p:spTgt spid="13"/>
                                        </p:tgtEl>
                                        <p:attrNameLst>
                                          <p:attrName>ppt_y</p:attrName>
                                        </p:attrNameLst>
                                      </p:cBhvr>
                                      <p:tavLst>
                                        <p:tav tm="0">
                                          <p:val>
                                            <p:strVal val="ppt_y"/>
                                          </p:val>
                                        </p:tav>
                                        <p:tav tm="100000">
                                          <p:val>
                                            <p:strVal val="0-ppt_h/2"/>
                                          </p:val>
                                        </p:tav>
                                      </p:tavLst>
                                    </p:anim>
                                    <p:set>
                                      <p:cBhvr>
                                        <p:cTn id="176" dur="1" fill="hold">
                                          <p:stCondLst>
                                            <p:cond delay="1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2000"/>
                                        <p:tgtEl>
                                          <p:spTgt spid="4"/>
                                        </p:tgtEl>
                                        <p:attrNameLst>
                                          <p:attrName>ppt_x</p:attrName>
                                        </p:attrNameLst>
                                      </p:cBhvr>
                                      <p:tavLst>
                                        <p:tav tm="0">
                                          <p:val>
                                            <p:strVal val="ppt_x"/>
                                          </p:val>
                                        </p:tav>
                                        <p:tav tm="100000">
                                          <p:val>
                                            <p:strVal val="1+ppt_w/2"/>
                                          </p:val>
                                        </p:tav>
                                      </p:tavLst>
                                    </p:anim>
                                    <p:anim calcmode="lin" valueType="num">
                                      <p:cBhvr additive="base">
                                        <p:cTn id="179" dur="2000"/>
                                        <p:tgtEl>
                                          <p:spTgt spid="4"/>
                                        </p:tgtEl>
                                        <p:attrNameLst>
                                          <p:attrName>ppt_y</p:attrName>
                                        </p:attrNameLst>
                                      </p:cBhvr>
                                      <p:tavLst>
                                        <p:tav tm="0">
                                          <p:val>
                                            <p:strVal val="ppt_y"/>
                                          </p:val>
                                        </p:tav>
                                        <p:tav tm="100000">
                                          <p:val>
                                            <p:strVal val="0-ppt_h/2"/>
                                          </p:val>
                                        </p:tav>
                                      </p:tavLst>
                                    </p:anim>
                                    <p:set>
                                      <p:cBhvr>
                                        <p:cTn id="180" dur="1" fill="hold">
                                          <p:stCondLst>
                                            <p:cond delay="1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1+ppt_w/2"/>
                                          </p:val>
                                        </p:tav>
                                      </p:tavLst>
                                    </p:anim>
                                    <p:anim calcmode="lin" valueType="num">
                                      <p:cBhvr additive="base">
                                        <p:cTn id="183" dur="2000"/>
                                        <p:tgtEl>
                                          <p:spTgt spid="10"/>
                                        </p:tgtEl>
                                        <p:attrNameLst>
                                          <p:attrName>ppt_y</p:attrName>
                                        </p:attrNameLst>
                                      </p:cBhvr>
                                      <p:tavLst>
                                        <p:tav tm="0">
                                          <p:val>
                                            <p:strVal val="ppt_y"/>
                                          </p:val>
                                        </p:tav>
                                        <p:tav tm="100000">
                                          <p:val>
                                            <p:strVal val="0-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1+ppt_w/2"/>
                                          </p:val>
                                        </p:tav>
                                      </p:tavLst>
                                    </p:anim>
                                    <p:anim calcmode="lin" valueType="num">
                                      <p:cBhvr additive="base">
                                        <p:cTn id="187" dur="2000"/>
                                        <p:tgtEl>
                                          <p:spTgt spid="14"/>
                                        </p:tgtEl>
                                        <p:attrNameLst>
                                          <p:attrName>ppt_y</p:attrName>
                                        </p:attrNameLst>
                                      </p:cBhvr>
                                      <p:tavLst>
                                        <p:tav tm="0">
                                          <p:val>
                                            <p:strVal val="ppt_y"/>
                                          </p:val>
                                        </p:tav>
                                        <p:tav tm="100000">
                                          <p:val>
                                            <p:strVal val="0-ppt_h/2"/>
                                          </p:val>
                                        </p:tav>
                                      </p:tavLst>
                                    </p:anim>
                                    <p:set>
                                      <p:cBhvr>
                                        <p:cTn id="188" dur="1" fill="hold">
                                          <p:stCondLst>
                                            <p:cond delay="1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2000"/>
                                        <p:tgtEl>
                                          <p:spTgt spid="3"/>
                                        </p:tgtEl>
                                        <p:attrNameLst>
                                          <p:attrName>ppt_h</p:attrName>
                                        </p:attrNameLst>
                                      </p:cBhvr>
                                      <p:tavLst>
                                        <p:tav tm="0">
                                          <p:val>
                                            <p:strVal val="ppt_h"/>
                                          </p:val>
                                        </p:tav>
                                        <p:tav tm="100000">
                                          <p:val>
                                            <p:strVal val="ppt_h"/>
                                          </p:val>
                                        </p:tav>
                                      </p:tavLst>
                                    </p:anim>
                                    <p:anim calcmode="lin" valueType="num">
                                      <p:cBhvr>
                                        <p:cTn id="19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2000"/>
                                        <p:tgtEl>
                                          <p:spTgt spid="4"/>
                                        </p:tgtEl>
                                        <p:attrNameLst>
                                          <p:attrName>ppt_h</p:attrName>
                                        </p:attrNameLst>
                                      </p:cBhvr>
                                      <p:tavLst>
                                        <p:tav tm="0">
                                          <p:val>
                                            <p:strVal val="ppt_h"/>
                                          </p:val>
                                        </p:tav>
                                        <p:tav tm="100000">
                                          <p:val>
                                            <p:strVal val="ppt_h"/>
                                          </p:val>
                                        </p:tav>
                                      </p:tavLst>
                                    </p:anim>
                                    <p:anim calcmode="lin" valueType="num">
                                      <p:cBhvr>
                                        <p:cTn id="19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1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2000"/>
                                        <p:tgtEl>
                                          <p:spTgt spid="5"/>
                                        </p:tgtEl>
                                        <p:attrNameLst>
                                          <p:attrName>ppt_h</p:attrName>
                                        </p:attrNameLst>
                                      </p:cBhvr>
                                      <p:tavLst>
                                        <p:tav tm="0">
                                          <p:val>
                                            <p:strVal val="ppt_h"/>
                                          </p:val>
                                        </p:tav>
                                        <p:tav tm="100000">
                                          <p:val>
                                            <p:strVal val="ppt_h"/>
                                          </p:val>
                                        </p:tav>
                                      </p:tavLst>
                                    </p:anim>
                                    <p:anim calcmode="lin" valueType="num">
                                      <p:cBhvr>
                                        <p:cTn id="19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2000"/>
                                        <p:tgtEl>
                                          <p:spTgt spid="6"/>
                                        </p:tgtEl>
                                        <p:attrNameLst>
                                          <p:attrName>ppt_h</p:attrName>
                                        </p:attrNameLst>
                                      </p:cBhvr>
                                      <p:tavLst>
                                        <p:tav tm="0">
                                          <p:val>
                                            <p:strVal val="ppt_h"/>
                                          </p:val>
                                        </p:tav>
                                        <p:tav tm="100000">
                                          <p:val>
                                            <p:strVal val="ppt_h"/>
                                          </p:val>
                                        </p:tav>
                                      </p:tavLst>
                                    </p:anim>
                                    <p:anim calcmode="lin" valueType="num">
                                      <p:cBhvr>
                                        <p:cTn id="20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1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2000"/>
                                        <p:tgtEl>
                                          <p:spTgt spid="7"/>
                                        </p:tgtEl>
                                        <p:attrNameLst>
                                          <p:attrName>ppt_h</p:attrName>
                                        </p:attrNameLst>
                                      </p:cBhvr>
                                      <p:tavLst>
                                        <p:tav tm="0">
                                          <p:val>
                                            <p:strVal val="ppt_h"/>
                                          </p:val>
                                        </p:tav>
                                        <p:tav tm="100000">
                                          <p:val>
                                            <p:strVal val="ppt_h"/>
                                          </p:val>
                                        </p:tav>
                                      </p:tavLst>
                                    </p:anim>
                                    <p:anim calcmode="lin" valueType="num">
                                      <p:cBhvr>
                                        <p:cTn id="20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2000"/>
                                        <p:tgtEl>
                                          <p:spTgt spid="8"/>
                                        </p:tgtEl>
                                        <p:attrNameLst>
                                          <p:attrName>ppt_h</p:attrName>
                                        </p:attrNameLst>
                                      </p:cBhvr>
                                      <p:tavLst>
                                        <p:tav tm="0">
                                          <p:val>
                                            <p:strVal val="ppt_h"/>
                                          </p:val>
                                        </p:tav>
                                        <p:tav tm="100000">
                                          <p:val>
                                            <p:strVal val="ppt_h"/>
                                          </p:val>
                                        </p:tav>
                                      </p:tavLst>
                                    </p:anim>
                                    <p:anim calcmode="lin" valueType="num">
                                      <p:cBhvr>
                                        <p:cTn id="21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1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2000"/>
                                        <p:tgtEl>
                                          <p:spTgt spid="9"/>
                                        </p:tgtEl>
                                        <p:attrNameLst>
                                          <p:attrName>ppt_h</p:attrName>
                                        </p:attrNameLst>
                                      </p:cBhvr>
                                      <p:tavLst>
                                        <p:tav tm="0">
                                          <p:val>
                                            <p:strVal val="ppt_h"/>
                                          </p:val>
                                        </p:tav>
                                        <p:tav tm="100000">
                                          <p:val>
                                            <p:strVal val="ppt_h"/>
                                          </p:val>
                                        </p:tav>
                                      </p:tavLst>
                                    </p:anim>
                                    <p:anim calcmode="lin" valueType="num">
                                      <p:cBhvr>
                                        <p:cTn id="21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2000"/>
                                        <p:tgtEl>
                                          <p:spTgt spid="10"/>
                                        </p:tgtEl>
                                        <p:attrNameLst>
                                          <p:attrName>ppt_h</p:attrName>
                                        </p:attrNameLst>
                                      </p:cBhvr>
                                      <p:tavLst>
                                        <p:tav tm="0">
                                          <p:val>
                                            <p:strVal val="ppt_h"/>
                                          </p:val>
                                        </p:tav>
                                        <p:tav tm="100000">
                                          <p:val>
                                            <p:strVal val="ppt_h"/>
                                          </p:val>
                                        </p:tav>
                                      </p:tavLst>
                                    </p:anim>
                                    <p:anim calcmode="lin" valueType="num">
                                      <p:cBhvr>
                                        <p:cTn id="21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1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2000"/>
                                        <p:tgtEl>
                                          <p:spTgt spid="11"/>
                                        </p:tgtEl>
                                        <p:attrNameLst>
                                          <p:attrName>ppt_h</p:attrName>
                                        </p:attrNameLst>
                                      </p:cBhvr>
                                      <p:tavLst>
                                        <p:tav tm="0">
                                          <p:val>
                                            <p:strVal val="ppt_h"/>
                                          </p:val>
                                        </p:tav>
                                        <p:tav tm="100000">
                                          <p:val>
                                            <p:strVal val="ppt_h"/>
                                          </p:val>
                                        </p:tav>
                                      </p:tavLst>
                                    </p:anim>
                                    <p:anim calcmode="lin" valueType="num">
                                      <p:cBhvr>
                                        <p:cTn id="22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2000"/>
                                        <p:tgtEl>
                                          <p:spTgt spid="12"/>
                                        </p:tgtEl>
                                        <p:attrNameLst>
                                          <p:attrName>ppt_h</p:attrName>
                                        </p:attrNameLst>
                                      </p:cBhvr>
                                      <p:tavLst>
                                        <p:tav tm="0">
                                          <p:val>
                                            <p:strVal val="ppt_h"/>
                                          </p:val>
                                        </p:tav>
                                        <p:tav tm="100000">
                                          <p:val>
                                            <p:strVal val="ppt_h"/>
                                          </p:val>
                                        </p:tav>
                                      </p:tavLst>
                                    </p:anim>
                                    <p:anim calcmode="lin" valueType="num">
                                      <p:cBhvr>
                                        <p:cTn id="22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2000"/>
                                        <p:tgtEl>
                                          <p:spTgt spid="13"/>
                                        </p:tgtEl>
                                        <p:attrNameLst>
                                          <p:attrName>ppt_h</p:attrName>
                                        </p:attrNameLst>
                                      </p:cBhvr>
                                      <p:tavLst>
                                        <p:tav tm="0">
                                          <p:val>
                                            <p:strVal val="ppt_h"/>
                                          </p:val>
                                        </p:tav>
                                        <p:tav tm="100000">
                                          <p:val>
                                            <p:strVal val="ppt_h"/>
                                          </p:val>
                                        </p:tav>
                                      </p:tavLst>
                                    </p:anim>
                                    <p:anim calcmode="lin" valueType="num">
                                      <p:cBhvr>
                                        <p:cTn id="23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2000"/>
                                        <p:tgtEl>
                                          <p:spTgt spid="14"/>
                                        </p:tgtEl>
                                        <p:attrNameLst>
                                          <p:attrName>ppt_h</p:attrName>
                                        </p:attrNameLst>
                                      </p:cBhvr>
                                      <p:tavLst>
                                        <p:tav tm="0">
                                          <p:val>
                                            <p:strVal val="ppt_h"/>
                                          </p:val>
                                        </p:tav>
                                        <p:tav tm="100000">
                                          <p:val>
                                            <p:strVal val="ppt_h"/>
                                          </p:val>
                                        </p:tav>
                                      </p:tavLst>
                                    </p:anim>
                                    <p:anim calcmode="lin" valueType="num">
                                      <p:cBhvr>
                                        <p:cTn id="23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2000" fill="hold"/>
                                        <p:tgtEl>
                                          <p:spTgt spid="2"/>
                                        </p:tgtEl>
                                        <p:attrNameLst>
                                          <p:attrName>ppt_w</p:attrName>
                                        </p:attrNameLst>
                                      </p:cBhvr>
                                      <p:tavLst>
                                        <p:tav tm="0">
                                          <p:val>
                                            <p:strVal val="2/3*#ppt_w"/>
                                          </p:val>
                                        </p:tav>
                                        <p:tav tm="100000">
                                          <p:val>
                                            <p:strVal val="#ppt_w"/>
                                          </p:val>
                                        </p:tav>
                                      </p:tavLst>
                                    </p:anim>
                                    <p:anim calcmode="lin" valueType="num">
                                      <p:cBhvr>
                                        <p:cTn id="240" dur="2000" fill="hold"/>
                                        <p:tgtEl>
                                          <p:spTgt spid="2"/>
                                        </p:tgtEl>
                                        <p:attrNameLst>
                                          <p:attrName>ppt_h</p:attrName>
                                        </p:attrNameLst>
                                      </p:cBhvr>
                                      <p:tavLst>
                                        <p:tav tm="0">
                                          <p:val>
                                            <p:strVal val="2/3*#ppt_h"/>
                                          </p:val>
                                        </p:tav>
                                        <p:tav tm="100000">
                                          <p:val>
                                            <p:strVal val="#ppt_h"/>
                                          </p:val>
                                        </p:tav>
                                      </p:tavLst>
                                    </p:anim>
                                  </p:childTnLst>
                                </p:cTn>
                              </p:par>
                              <p:par>
                                <p:cTn id="241" presetID="16" presetClass="entr" presetSubtype="37"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arn(outVertical)">
                                      <p:cBhvr>
                                        <p:cTn id="2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881674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5f2da19fef2f994293455d78a40ab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548314">
            <a:off x="4454983" y="475717"/>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8242166">
            <a:off x="3167933" y="47702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548314">
            <a:off x="4454981" y="1118642"/>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8242166">
            <a:off x="3167931" y="111995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548314">
            <a:off x="4454984" y="169016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242166">
            <a:off x="3167934" y="169147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548314">
            <a:off x="4454982" y="233308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242166">
            <a:off x="3167932" y="233439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548314">
            <a:off x="4454984" y="2833172"/>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8242166">
            <a:off x="3167934" y="283448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548314">
            <a:off x="4454982" y="3476097"/>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242166">
            <a:off x="3167932" y="347740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548314">
            <a:off x="4454984" y="404761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242166">
            <a:off x="3167934" y="404893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548314">
            <a:off x="4454982" y="469054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8242166">
            <a:off x="3167932" y="469185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548314">
            <a:off x="1811776" y="47571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8242166">
            <a:off x="524726" y="47702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548314">
            <a:off x="1811774" y="111864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8242166">
            <a:off x="524724" y="111995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548314">
            <a:off x="1811777" y="169016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8242166">
            <a:off x="524727" y="169147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548314">
            <a:off x="1811775" y="233308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8242166">
            <a:off x="524725" y="233440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548314">
            <a:off x="1811777" y="283317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8242166">
            <a:off x="524727" y="283448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548314">
            <a:off x="1811775" y="347609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8242166">
            <a:off x="524725" y="347740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548314">
            <a:off x="1811777" y="404762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8242166">
            <a:off x="524727" y="4048931"/>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548314">
            <a:off x="1811775" y="469054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8242166">
            <a:off x="524725" y="4691856"/>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548314">
            <a:off x="7098188" y="47571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8242166">
            <a:off x="5811138" y="47702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548314">
            <a:off x="7098186" y="111864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8242166">
            <a:off x="5811136" y="111995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548314">
            <a:off x="7098189" y="169016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8242166">
            <a:off x="5811139" y="169147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548314">
            <a:off x="7098187" y="233308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8242166">
            <a:off x="5811137" y="233440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548314">
            <a:off x="7098189" y="283317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8242166">
            <a:off x="5811139" y="283448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548314">
            <a:off x="7098187" y="347609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8242166">
            <a:off x="5811137" y="347740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548314">
            <a:off x="7098189" y="404762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8242166">
            <a:off x="5811139" y="4048931"/>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548314">
            <a:off x="7098187" y="469054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8242166">
            <a:off x="5811137" y="4691856"/>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214346" y="-285770"/>
            <a:ext cx="9715568" cy="5929354"/>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1+#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1+#ppt_w/2"/>
                                          </p:val>
                                        </p:tav>
                                        <p:tav tm="100000">
                                          <p:val>
                                            <p:strVal val="#ppt_x"/>
                                          </p:val>
                                        </p:tav>
                                      </p:tavLst>
                                    </p:anim>
                                    <p:anim calcmode="lin" valueType="num">
                                      <p:cBhvr additive="base">
                                        <p:cTn id="35" dur="2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000" fill="hold"/>
                                        <p:tgtEl>
                                          <p:spTgt spid="18"/>
                                        </p:tgtEl>
                                        <p:attrNameLst>
                                          <p:attrName>ppt_x</p:attrName>
                                        </p:attrNameLst>
                                      </p:cBhvr>
                                      <p:tavLst>
                                        <p:tav tm="0">
                                          <p:val>
                                            <p:strVal val="1+#ppt_w/2"/>
                                          </p:val>
                                        </p:tav>
                                        <p:tav tm="100000">
                                          <p:val>
                                            <p:strVal val="#ppt_x"/>
                                          </p:val>
                                        </p:tav>
                                      </p:tavLst>
                                    </p:anim>
                                    <p:anim calcmode="lin" valueType="num">
                                      <p:cBhvr additive="base">
                                        <p:cTn id="39" dur="2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2000" fill="hold"/>
                                        <p:tgtEl>
                                          <p:spTgt spid="3"/>
                                        </p:tgtEl>
                                        <p:attrNameLst>
                                          <p:attrName>ppt_x</p:attrName>
                                        </p:attrNameLst>
                                      </p:cBhvr>
                                      <p:tavLst>
                                        <p:tav tm="0">
                                          <p:val>
                                            <p:strVal val="0-#ppt_w/2"/>
                                          </p:val>
                                        </p:tav>
                                        <p:tav tm="100000">
                                          <p:val>
                                            <p:strVal val="#ppt_x"/>
                                          </p:val>
                                        </p:tav>
                                      </p:tavLst>
                                    </p:anim>
                                    <p:anim calcmode="lin" valueType="num">
                                      <p:cBhvr additive="base">
                                        <p:cTn id="43" dur="2000" fill="hold"/>
                                        <p:tgtEl>
                                          <p:spTgt spid="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2000" fill="hold"/>
                                        <p:tgtEl>
                                          <p:spTgt spid="5"/>
                                        </p:tgtEl>
                                        <p:attrNameLst>
                                          <p:attrName>ppt_x</p:attrName>
                                        </p:attrNameLst>
                                      </p:cBhvr>
                                      <p:tavLst>
                                        <p:tav tm="0">
                                          <p:val>
                                            <p:strVal val="0-#ppt_w/2"/>
                                          </p:val>
                                        </p:tav>
                                        <p:tav tm="100000">
                                          <p:val>
                                            <p:strVal val="#ppt_x"/>
                                          </p:val>
                                        </p:tav>
                                      </p:tavLst>
                                    </p:anim>
                                    <p:anim calcmode="lin" valueType="num">
                                      <p:cBhvr additive="base">
                                        <p:cTn id="47" dur="2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0-#ppt_w/2"/>
                                          </p:val>
                                        </p:tav>
                                        <p:tav tm="100000">
                                          <p:val>
                                            <p:strVal val="#ppt_x"/>
                                          </p:val>
                                        </p:tav>
                                      </p:tavLst>
                                    </p:anim>
                                    <p:anim calcmode="lin" valueType="num">
                                      <p:cBhvr additive="base">
                                        <p:cTn id="51" dur="2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0-#ppt_w/2"/>
                                          </p:val>
                                        </p:tav>
                                        <p:tav tm="100000">
                                          <p:val>
                                            <p:strVal val="#ppt_x"/>
                                          </p:val>
                                        </p:tav>
                                      </p:tavLst>
                                    </p:anim>
                                    <p:anim calcmode="lin" valueType="num">
                                      <p:cBhvr additive="base">
                                        <p:cTn id="55" dur="2000" fill="hold"/>
                                        <p:tgtEl>
                                          <p:spTgt spid="9"/>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0-#ppt_w/2"/>
                                          </p:val>
                                        </p:tav>
                                        <p:tav tm="100000">
                                          <p:val>
                                            <p:strVal val="#ppt_x"/>
                                          </p:val>
                                        </p:tav>
                                      </p:tavLst>
                                    </p:anim>
                                    <p:anim calcmode="lin" valueType="num">
                                      <p:cBhvr additive="base">
                                        <p:cTn id="67" dur="2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2000" fill="hold"/>
                                        <p:tgtEl>
                                          <p:spTgt spid="17"/>
                                        </p:tgtEl>
                                        <p:attrNameLst>
                                          <p:attrName>ppt_x</p:attrName>
                                        </p:attrNameLst>
                                      </p:cBhvr>
                                      <p:tavLst>
                                        <p:tav tm="0">
                                          <p:val>
                                            <p:strVal val="0-#ppt_w/2"/>
                                          </p:val>
                                        </p:tav>
                                        <p:tav tm="100000">
                                          <p:val>
                                            <p:strVal val="#ppt_x"/>
                                          </p:val>
                                        </p:tav>
                                      </p:tavLst>
                                    </p:anim>
                                    <p:anim calcmode="lin" valueType="num">
                                      <p:cBhvr additive="base">
                                        <p:cTn id="71" dur="2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1+#ppt_w/2"/>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2000" fill="hold"/>
                                        <p:tgtEl>
                                          <p:spTgt spid="24"/>
                                        </p:tgtEl>
                                        <p:attrNameLst>
                                          <p:attrName>ppt_x</p:attrName>
                                        </p:attrNameLst>
                                      </p:cBhvr>
                                      <p:tavLst>
                                        <p:tav tm="0">
                                          <p:val>
                                            <p:strVal val="1+#ppt_w/2"/>
                                          </p:val>
                                        </p:tav>
                                        <p:tav tm="100000">
                                          <p:val>
                                            <p:strVal val="#ppt_x"/>
                                          </p:val>
                                        </p:tav>
                                      </p:tavLst>
                                    </p:anim>
                                    <p:anim calcmode="lin" valueType="num">
                                      <p:cBhvr additive="base">
                                        <p:cTn id="83" dur="2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2000" fill="hold"/>
                                        <p:tgtEl>
                                          <p:spTgt spid="26"/>
                                        </p:tgtEl>
                                        <p:attrNameLst>
                                          <p:attrName>ppt_x</p:attrName>
                                        </p:attrNameLst>
                                      </p:cBhvr>
                                      <p:tavLst>
                                        <p:tav tm="0">
                                          <p:val>
                                            <p:strVal val="1+#ppt_w/2"/>
                                          </p:val>
                                        </p:tav>
                                        <p:tav tm="100000">
                                          <p:val>
                                            <p:strVal val="#ppt_x"/>
                                          </p:val>
                                        </p:tav>
                                      </p:tavLst>
                                    </p:anim>
                                    <p:anim calcmode="lin" valueType="num">
                                      <p:cBhvr additive="base">
                                        <p:cTn id="87" dur="2000" fill="hold"/>
                                        <p:tgtEl>
                                          <p:spTgt spid="26"/>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2000" fill="hold"/>
                                        <p:tgtEl>
                                          <p:spTgt spid="28"/>
                                        </p:tgtEl>
                                        <p:attrNameLst>
                                          <p:attrName>ppt_x</p:attrName>
                                        </p:attrNameLst>
                                      </p:cBhvr>
                                      <p:tavLst>
                                        <p:tav tm="0">
                                          <p:val>
                                            <p:strVal val="1+#ppt_w/2"/>
                                          </p:val>
                                        </p:tav>
                                        <p:tav tm="100000">
                                          <p:val>
                                            <p:strVal val="#ppt_x"/>
                                          </p:val>
                                        </p:tav>
                                      </p:tavLst>
                                    </p:anim>
                                    <p:anim calcmode="lin" valueType="num">
                                      <p:cBhvr additive="base">
                                        <p:cTn id="91" dur="2000" fill="hold"/>
                                        <p:tgtEl>
                                          <p:spTgt spid="28"/>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2000" fill="hold"/>
                                        <p:tgtEl>
                                          <p:spTgt spid="30"/>
                                        </p:tgtEl>
                                        <p:attrNameLst>
                                          <p:attrName>ppt_x</p:attrName>
                                        </p:attrNameLst>
                                      </p:cBhvr>
                                      <p:tavLst>
                                        <p:tav tm="0">
                                          <p:val>
                                            <p:strVal val="1+#ppt_w/2"/>
                                          </p:val>
                                        </p:tav>
                                        <p:tav tm="100000">
                                          <p:val>
                                            <p:strVal val="#ppt_x"/>
                                          </p:val>
                                        </p:tav>
                                      </p:tavLst>
                                    </p:anim>
                                    <p:anim calcmode="lin" valueType="num">
                                      <p:cBhvr additive="base">
                                        <p:cTn id="95" dur="2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2000" fill="hold"/>
                                        <p:tgtEl>
                                          <p:spTgt spid="32"/>
                                        </p:tgtEl>
                                        <p:attrNameLst>
                                          <p:attrName>ppt_x</p:attrName>
                                        </p:attrNameLst>
                                      </p:cBhvr>
                                      <p:tavLst>
                                        <p:tav tm="0">
                                          <p:val>
                                            <p:strVal val="1+#ppt_w/2"/>
                                          </p:val>
                                        </p:tav>
                                        <p:tav tm="100000">
                                          <p:val>
                                            <p:strVal val="#ppt_x"/>
                                          </p:val>
                                        </p:tav>
                                      </p:tavLst>
                                    </p:anim>
                                    <p:anim calcmode="lin" valueType="num">
                                      <p:cBhvr additive="base">
                                        <p:cTn id="99" dur="2000" fill="hold"/>
                                        <p:tgtEl>
                                          <p:spTgt spid="32"/>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2000" fill="hold"/>
                                        <p:tgtEl>
                                          <p:spTgt spid="34"/>
                                        </p:tgtEl>
                                        <p:attrNameLst>
                                          <p:attrName>ppt_x</p:attrName>
                                        </p:attrNameLst>
                                      </p:cBhvr>
                                      <p:tavLst>
                                        <p:tav tm="0">
                                          <p:val>
                                            <p:strVal val="1+#ppt_w/2"/>
                                          </p:val>
                                        </p:tav>
                                        <p:tav tm="100000">
                                          <p:val>
                                            <p:strVal val="#ppt_x"/>
                                          </p:val>
                                        </p:tav>
                                      </p:tavLst>
                                    </p:anim>
                                    <p:anim calcmode="lin" valueType="num">
                                      <p:cBhvr additive="base">
                                        <p:cTn id="103" dur="2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2000" fill="hold"/>
                                        <p:tgtEl>
                                          <p:spTgt spid="19"/>
                                        </p:tgtEl>
                                        <p:attrNameLst>
                                          <p:attrName>ppt_x</p:attrName>
                                        </p:attrNameLst>
                                      </p:cBhvr>
                                      <p:tavLst>
                                        <p:tav tm="0">
                                          <p:val>
                                            <p:strVal val="0-#ppt_w/2"/>
                                          </p:val>
                                        </p:tav>
                                        <p:tav tm="100000">
                                          <p:val>
                                            <p:strVal val="#ppt_x"/>
                                          </p:val>
                                        </p:tav>
                                      </p:tavLst>
                                    </p:anim>
                                    <p:anim calcmode="lin" valueType="num">
                                      <p:cBhvr additive="base">
                                        <p:cTn id="107" dur="2000" fill="hold"/>
                                        <p:tgtEl>
                                          <p:spTgt spid="19"/>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2000" fill="hold"/>
                                        <p:tgtEl>
                                          <p:spTgt spid="21"/>
                                        </p:tgtEl>
                                        <p:attrNameLst>
                                          <p:attrName>ppt_x</p:attrName>
                                        </p:attrNameLst>
                                      </p:cBhvr>
                                      <p:tavLst>
                                        <p:tav tm="0">
                                          <p:val>
                                            <p:strVal val="0-#ppt_w/2"/>
                                          </p:val>
                                        </p:tav>
                                        <p:tav tm="100000">
                                          <p:val>
                                            <p:strVal val="#ppt_x"/>
                                          </p:val>
                                        </p:tav>
                                      </p:tavLst>
                                    </p:anim>
                                    <p:anim calcmode="lin" valueType="num">
                                      <p:cBhvr additive="base">
                                        <p:cTn id="111" dur="2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2000" fill="hold"/>
                                        <p:tgtEl>
                                          <p:spTgt spid="23"/>
                                        </p:tgtEl>
                                        <p:attrNameLst>
                                          <p:attrName>ppt_x</p:attrName>
                                        </p:attrNameLst>
                                      </p:cBhvr>
                                      <p:tavLst>
                                        <p:tav tm="0">
                                          <p:val>
                                            <p:strVal val="0-#ppt_w/2"/>
                                          </p:val>
                                        </p:tav>
                                        <p:tav tm="100000">
                                          <p:val>
                                            <p:strVal val="#ppt_x"/>
                                          </p:val>
                                        </p:tav>
                                      </p:tavLst>
                                    </p:anim>
                                    <p:anim calcmode="lin" valueType="num">
                                      <p:cBhvr additive="base">
                                        <p:cTn id="115" dur="2000" fill="hold"/>
                                        <p:tgtEl>
                                          <p:spTgt spid="23"/>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2000" fill="hold"/>
                                        <p:tgtEl>
                                          <p:spTgt spid="25"/>
                                        </p:tgtEl>
                                        <p:attrNameLst>
                                          <p:attrName>ppt_x</p:attrName>
                                        </p:attrNameLst>
                                      </p:cBhvr>
                                      <p:tavLst>
                                        <p:tav tm="0">
                                          <p:val>
                                            <p:strVal val="0-#ppt_w/2"/>
                                          </p:val>
                                        </p:tav>
                                        <p:tav tm="100000">
                                          <p:val>
                                            <p:strVal val="#ppt_x"/>
                                          </p:val>
                                        </p:tav>
                                      </p:tavLst>
                                    </p:anim>
                                    <p:anim calcmode="lin" valueType="num">
                                      <p:cBhvr additive="base">
                                        <p:cTn id="119" dur="2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2000" fill="hold"/>
                                        <p:tgtEl>
                                          <p:spTgt spid="27"/>
                                        </p:tgtEl>
                                        <p:attrNameLst>
                                          <p:attrName>ppt_x</p:attrName>
                                        </p:attrNameLst>
                                      </p:cBhvr>
                                      <p:tavLst>
                                        <p:tav tm="0">
                                          <p:val>
                                            <p:strVal val="0-#ppt_w/2"/>
                                          </p:val>
                                        </p:tav>
                                        <p:tav tm="100000">
                                          <p:val>
                                            <p:strVal val="#ppt_x"/>
                                          </p:val>
                                        </p:tav>
                                      </p:tavLst>
                                    </p:anim>
                                    <p:anim calcmode="lin" valueType="num">
                                      <p:cBhvr additive="base">
                                        <p:cTn id="123" dur="2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9"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2000" fill="hold"/>
                                        <p:tgtEl>
                                          <p:spTgt spid="29"/>
                                        </p:tgtEl>
                                        <p:attrNameLst>
                                          <p:attrName>ppt_x</p:attrName>
                                        </p:attrNameLst>
                                      </p:cBhvr>
                                      <p:tavLst>
                                        <p:tav tm="0">
                                          <p:val>
                                            <p:strVal val="0-#ppt_w/2"/>
                                          </p:val>
                                        </p:tav>
                                        <p:tav tm="100000">
                                          <p:val>
                                            <p:strVal val="#ppt_x"/>
                                          </p:val>
                                        </p:tav>
                                      </p:tavLst>
                                    </p:anim>
                                    <p:anim calcmode="lin" valueType="num">
                                      <p:cBhvr additive="base">
                                        <p:cTn id="127" dur="2000" fill="hold"/>
                                        <p:tgtEl>
                                          <p:spTgt spid="29"/>
                                        </p:tgtEl>
                                        <p:attrNameLst>
                                          <p:attrName>ppt_y</p:attrName>
                                        </p:attrNameLst>
                                      </p:cBhvr>
                                      <p:tavLst>
                                        <p:tav tm="0">
                                          <p:val>
                                            <p:strVal val="0-#ppt_h/2"/>
                                          </p:val>
                                        </p:tav>
                                        <p:tav tm="100000">
                                          <p:val>
                                            <p:strVal val="#ppt_y"/>
                                          </p:val>
                                        </p:tav>
                                      </p:tavLst>
                                    </p:anim>
                                  </p:childTnLst>
                                </p:cTn>
                              </p:par>
                              <p:par>
                                <p:cTn id="128" presetID="2" presetClass="entr" presetSubtype="9"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 calcmode="lin" valueType="num">
                                      <p:cBhvr additive="base">
                                        <p:cTn id="130" dur="2000" fill="hold"/>
                                        <p:tgtEl>
                                          <p:spTgt spid="31"/>
                                        </p:tgtEl>
                                        <p:attrNameLst>
                                          <p:attrName>ppt_x</p:attrName>
                                        </p:attrNameLst>
                                      </p:cBhvr>
                                      <p:tavLst>
                                        <p:tav tm="0">
                                          <p:val>
                                            <p:strVal val="0-#ppt_w/2"/>
                                          </p:val>
                                        </p:tav>
                                        <p:tav tm="100000">
                                          <p:val>
                                            <p:strVal val="#ppt_x"/>
                                          </p:val>
                                        </p:tav>
                                      </p:tavLst>
                                    </p:anim>
                                    <p:anim calcmode="lin" valueType="num">
                                      <p:cBhvr additive="base">
                                        <p:cTn id="131" dur="2000" fill="hold"/>
                                        <p:tgtEl>
                                          <p:spTgt spid="31"/>
                                        </p:tgtEl>
                                        <p:attrNameLst>
                                          <p:attrName>ppt_y</p:attrName>
                                        </p:attrNameLst>
                                      </p:cBhvr>
                                      <p:tavLst>
                                        <p:tav tm="0">
                                          <p:val>
                                            <p:strVal val="0-#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2000" fill="hold"/>
                                        <p:tgtEl>
                                          <p:spTgt spid="33"/>
                                        </p:tgtEl>
                                        <p:attrNameLst>
                                          <p:attrName>ppt_x</p:attrName>
                                        </p:attrNameLst>
                                      </p:cBhvr>
                                      <p:tavLst>
                                        <p:tav tm="0">
                                          <p:val>
                                            <p:strVal val="0-#ppt_w/2"/>
                                          </p:val>
                                        </p:tav>
                                        <p:tav tm="100000">
                                          <p:val>
                                            <p:strVal val="#ppt_x"/>
                                          </p:val>
                                        </p:tav>
                                      </p:tavLst>
                                    </p:anim>
                                    <p:anim calcmode="lin" valueType="num">
                                      <p:cBhvr additive="base">
                                        <p:cTn id="135" dur="2000" fill="hold"/>
                                        <p:tgtEl>
                                          <p:spTgt spid="33"/>
                                        </p:tgtEl>
                                        <p:attrNameLst>
                                          <p:attrName>ppt_y</p:attrName>
                                        </p:attrNameLst>
                                      </p:cBhvr>
                                      <p:tavLst>
                                        <p:tav tm="0">
                                          <p:val>
                                            <p:strVal val="0-#ppt_h/2"/>
                                          </p:val>
                                        </p:tav>
                                        <p:tav tm="100000">
                                          <p:val>
                                            <p:strVal val="#ppt_y"/>
                                          </p:val>
                                        </p:tav>
                                      </p:tavLst>
                                    </p:anim>
                                  </p:childTnLst>
                                </p:cTn>
                              </p:par>
                              <p:par>
                                <p:cTn id="136" presetID="2" presetClass="entr" presetSubtype="3"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2000" fill="hold"/>
                                        <p:tgtEl>
                                          <p:spTgt spid="36"/>
                                        </p:tgtEl>
                                        <p:attrNameLst>
                                          <p:attrName>ppt_x</p:attrName>
                                        </p:attrNameLst>
                                      </p:cBhvr>
                                      <p:tavLst>
                                        <p:tav tm="0">
                                          <p:val>
                                            <p:strVal val="1+#ppt_w/2"/>
                                          </p:val>
                                        </p:tav>
                                        <p:tav tm="100000">
                                          <p:val>
                                            <p:strVal val="#ppt_x"/>
                                          </p:val>
                                        </p:tav>
                                      </p:tavLst>
                                    </p:anim>
                                    <p:anim calcmode="lin" valueType="num">
                                      <p:cBhvr additive="base">
                                        <p:cTn id="139" dur="2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2000" fill="hold"/>
                                        <p:tgtEl>
                                          <p:spTgt spid="38"/>
                                        </p:tgtEl>
                                        <p:attrNameLst>
                                          <p:attrName>ppt_x</p:attrName>
                                        </p:attrNameLst>
                                      </p:cBhvr>
                                      <p:tavLst>
                                        <p:tav tm="0">
                                          <p:val>
                                            <p:strVal val="1+#ppt_w/2"/>
                                          </p:val>
                                        </p:tav>
                                        <p:tav tm="100000">
                                          <p:val>
                                            <p:strVal val="#ppt_x"/>
                                          </p:val>
                                        </p:tav>
                                      </p:tavLst>
                                    </p:anim>
                                    <p:anim calcmode="lin" valueType="num">
                                      <p:cBhvr additive="base">
                                        <p:cTn id="143" dur="2000" fill="hold"/>
                                        <p:tgtEl>
                                          <p:spTgt spid="38"/>
                                        </p:tgtEl>
                                        <p:attrNameLst>
                                          <p:attrName>ppt_y</p:attrName>
                                        </p:attrNameLst>
                                      </p:cBhvr>
                                      <p:tavLst>
                                        <p:tav tm="0">
                                          <p:val>
                                            <p:strVal val="0-#ppt_h/2"/>
                                          </p:val>
                                        </p:tav>
                                        <p:tav tm="100000">
                                          <p:val>
                                            <p:strVal val="#ppt_y"/>
                                          </p:val>
                                        </p:tav>
                                      </p:tavLst>
                                    </p:anim>
                                  </p:childTnLst>
                                </p:cTn>
                              </p:par>
                              <p:par>
                                <p:cTn id="144" presetID="2" presetClass="entr" presetSubtype="3"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2000" fill="hold"/>
                                        <p:tgtEl>
                                          <p:spTgt spid="40"/>
                                        </p:tgtEl>
                                        <p:attrNameLst>
                                          <p:attrName>ppt_x</p:attrName>
                                        </p:attrNameLst>
                                      </p:cBhvr>
                                      <p:tavLst>
                                        <p:tav tm="0">
                                          <p:val>
                                            <p:strVal val="1+#ppt_w/2"/>
                                          </p:val>
                                        </p:tav>
                                        <p:tav tm="100000">
                                          <p:val>
                                            <p:strVal val="#ppt_x"/>
                                          </p:val>
                                        </p:tav>
                                      </p:tavLst>
                                    </p:anim>
                                    <p:anim calcmode="lin" valueType="num">
                                      <p:cBhvr additive="base">
                                        <p:cTn id="147" dur="2000" fill="hold"/>
                                        <p:tgtEl>
                                          <p:spTgt spid="40"/>
                                        </p:tgtEl>
                                        <p:attrNameLst>
                                          <p:attrName>ppt_y</p:attrName>
                                        </p:attrNameLst>
                                      </p:cBhvr>
                                      <p:tavLst>
                                        <p:tav tm="0">
                                          <p:val>
                                            <p:strVal val="0-#ppt_h/2"/>
                                          </p:val>
                                        </p:tav>
                                        <p:tav tm="100000">
                                          <p:val>
                                            <p:strVal val="#ppt_y"/>
                                          </p:val>
                                        </p:tav>
                                      </p:tavLst>
                                    </p:anim>
                                  </p:childTnLst>
                                </p:cTn>
                              </p:par>
                              <p:par>
                                <p:cTn id="148" presetID="2" presetClass="entr" presetSubtype="3" fill="hold" grpId="0" nodeType="withEffect">
                                  <p:stCondLst>
                                    <p:cond delay="0"/>
                                  </p:stCondLst>
                                  <p:childTnLst>
                                    <p:set>
                                      <p:cBhvr>
                                        <p:cTn id="149" dur="1" fill="hold">
                                          <p:stCondLst>
                                            <p:cond delay="0"/>
                                          </p:stCondLst>
                                        </p:cTn>
                                        <p:tgtEl>
                                          <p:spTgt spid="42"/>
                                        </p:tgtEl>
                                        <p:attrNameLst>
                                          <p:attrName>style.visibility</p:attrName>
                                        </p:attrNameLst>
                                      </p:cBhvr>
                                      <p:to>
                                        <p:strVal val="visible"/>
                                      </p:to>
                                    </p:set>
                                    <p:anim calcmode="lin" valueType="num">
                                      <p:cBhvr additive="base">
                                        <p:cTn id="150" dur="2000" fill="hold"/>
                                        <p:tgtEl>
                                          <p:spTgt spid="42"/>
                                        </p:tgtEl>
                                        <p:attrNameLst>
                                          <p:attrName>ppt_x</p:attrName>
                                        </p:attrNameLst>
                                      </p:cBhvr>
                                      <p:tavLst>
                                        <p:tav tm="0">
                                          <p:val>
                                            <p:strVal val="1+#ppt_w/2"/>
                                          </p:val>
                                        </p:tav>
                                        <p:tav tm="100000">
                                          <p:val>
                                            <p:strVal val="#ppt_x"/>
                                          </p:val>
                                        </p:tav>
                                      </p:tavLst>
                                    </p:anim>
                                    <p:anim calcmode="lin" valueType="num">
                                      <p:cBhvr additive="base">
                                        <p:cTn id="151" dur="2000" fill="hold"/>
                                        <p:tgtEl>
                                          <p:spTgt spid="42"/>
                                        </p:tgtEl>
                                        <p:attrNameLst>
                                          <p:attrName>ppt_y</p:attrName>
                                        </p:attrNameLst>
                                      </p:cBhvr>
                                      <p:tavLst>
                                        <p:tav tm="0">
                                          <p:val>
                                            <p:strVal val="0-#ppt_h/2"/>
                                          </p:val>
                                        </p:tav>
                                        <p:tav tm="100000">
                                          <p:val>
                                            <p:strVal val="#ppt_y"/>
                                          </p:val>
                                        </p:tav>
                                      </p:tavLst>
                                    </p:anim>
                                  </p:childTnLst>
                                </p:cTn>
                              </p:par>
                              <p:par>
                                <p:cTn id="152" presetID="2" presetClass="entr" presetSubtype="3" fill="hold" grpId="0" nodeType="withEffect">
                                  <p:stCondLst>
                                    <p:cond delay="0"/>
                                  </p:stCondLst>
                                  <p:childTnLst>
                                    <p:set>
                                      <p:cBhvr>
                                        <p:cTn id="153" dur="1" fill="hold">
                                          <p:stCondLst>
                                            <p:cond delay="0"/>
                                          </p:stCondLst>
                                        </p:cTn>
                                        <p:tgtEl>
                                          <p:spTgt spid="44"/>
                                        </p:tgtEl>
                                        <p:attrNameLst>
                                          <p:attrName>style.visibility</p:attrName>
                                        </p:attrNameLst>
                                      </p:cBhvr>
                                      <p:to>
                                        <p:strVal val="visible"/>
                                      </p:to>
                                    </p:set>
                                    <p:anim calcmode="lin" valueType="num">
                                      <p:cBhvr additive="base">
                                        <p:cTn id="154" dur="2000" fill="hold"/>
                                        <p:tgtEl>
                                          <p:spTgt spid="44"/>
                                        </p:tgtEl>
                                        <p:attrNameLst>
                                          <p:attrName>ppt_x</p:attrName>
                                        </p:attrNameLst>
                                      </p:cBhvr>
                                      <p:tavLst>
                                        <p:tav tm="0">
                                          <p:val>
                                            <p:strVal val="1+#ppt_w/2"/>
                                          </p:val>
                                        </p:tav>
                                        <p:tav tm="100000">
                                          <p:val>
                                            <p:strVal val="#ppt_x"/>
                                          </p:val>
                                        </p:tav>
                                      </p:tavLst>
                                    </p:anim>
                                    <p:anim calcmode="lin" valueType="num">
                                      <p:cBhvr additive="base">
                                        <p:cTn id="155" dur="2000" fill="hold"/>
                                        <p:tgtEl>
                                          <p:spTgt spid="44"/>
                                        </p:tgtEl>
                                        <p:attrNameLst>
                                          <p:attrName>ppt_y</p:attrName>
                                        </p:attrNameLst>
                                      </p:cBhvr>
                                      <p:tavLst>
                                        <p:tav tm="0">
                                          <p:val>
                                            <p:strVal val="0-#ppt_h/2"/>
                                          </p:val>
                                        </p:tav>
                                        <p:tav tm="100000">
                                          <p:val>
                                            <p:strVal val="#ppt_y"/>
                                          </p:val>
                                        </p:tav>
                                      </p:tavLst>
                                    </p:anim>
                                  </p:childTnLst>
                                </p:cTn>
                              </p:par>
                              <p:par>
                                <p:cTn id="156" presetID="2" presetClass="entr" presetSubtype="3" fill="hold" grpId="0" nodeType="withEffect">
                                  <p:stCondLst>
                                    <p:cond delay="0"/>
                                  </p:stCondLst>
                                  <p:childTnLst>
                                    <p:set>
                                      <p:cBhvr>
                                        <p:cTn id="157" dur="1" fill="hold">
                                          <p:stCondLst>
                                            <p:cond delay="0"/>
                                          </p:stCondLst>
                                        </p:cTn>
                                        <p:tgtEl>
                                          <p:spTgt spid="46"/>
                                        </p:tgtEl>
                                        <p:attrNameLst>
                                          <p:attrName>style.visibility</p:attrName>
                                        </p:attrNameLst>
                                      </p:cBhvr>
                                      <p:to>
                                        <p:strVal val="visible"/>
                                      </p:to>
                                    </p:set>
                                    <p:anim calcmode="lin" valueType="num">
                                      <p:cBhvr additive="base">
                                        <p:cTn id="158" dur="2000" fill="hold"/>
                                        <p:tgtEl>
                                          <p:spTgt spid="46"/>
                                        </p:tgtEl>
                                        <p:attrNameLst>
                                          <p:attrName>ppt_x</p:attrName>
                                        </p:attrNameLst>
                                      </p:cBhvr>
                                      <p:tavLst>
                                        <p:tav tm="0">
                                          <p:val>
                                            <p:strVal val="1+#ppt_w/2"/>
                                          </p:val>
                                        </p:tav>
                                        <p:tav tm="100000">
                                          <p:val>
                                            <p:strVal val="#ppt_x"/>
                                          </p:val>
                                        </p:tav>
                                      </p:tavLst>
                                    </p:anim>
                                    <p:anim calcmode="lin" valueType="num">
                                      <p:cBhvr additive="base">
                                        <p:cTn id="159" dur="2000" fill="hold"/>
                                        <p:tgtEl>
                                          <p:spTgt spid="46"/>
                                        </p:tgtEl>
                                        <p:attrNameLst>
                                          <p:attrName>ppt_y</p:attrName>
                                        </p:attrNameLst>
                                      </p:cBhvr>
                                      <p:tavLst>
                                        <p:tav tm="0">
                                          <p:val>
                                            <p:strVal val="0-#ppt_h/2"/>
                                          </p:val>
                                        </p:tav>
                                        <p:tav tm="100000">
                                          <p:val>
                                            <p:strVal val="#ppt_y"/>
                                          </p:val>
                                        </p:tav>
                                      </p:tavLst>
                                    </p:anim>
                                  </p:childTnLst>
                                </p:cTn>
                              </p:par>
                              <p:par>
                                <p:cTn id="160" presetID="2" presetClass="entr" presetSubtype="3" fill="hold" grpId="0" nodeType="withEffect">
                                  <p:stCondLst>
                                    <p:cond delay="0"/>
                                  </p:stCondLst>
                                  <p:childTnLst>
                                    <p:set>
                                      <p:cBhvr>
                                        <p:cTn id="161" dur="1" fill="hold">
                                          <p:stCondLst>
                                            <p:cond delay="0"/>
                                          </p:stCondLst>
                                        </p:cTn>
                                        <p:tgtEl>
                                          <p:spTgt spid="48"/>
                                        </p:tgtEl>
                                        <p:attrNameLst>
                                          <p:attrName>style.visibility</p:attrName>
                                        </p:attrNameLst>
                                      </p:cBhvr>
                                      <p:to>
                                        <p:strVal val="visible"/>
                                      </p:to>
                                    </p:set>
                                    <p:anim calcmode="lin" valueType="num">
                                      <p:cBhvr additive="base">
                                        <p:cTn id="162" dur="2000" fill="hold"/>
                                        <p:tgtEl>
                                          <p:spTgt spid="48"/>
                                        </p:tgtEl>
                                        <p:attrNameLst>
                                          <p:attrName>ppt_x</p:attrName>
                                        </p:attrNameLst>
                                      </p:cBhvr>
                                      <p:tavLst>
                                        <p:tav tm="0">
                                          <p:val>
                                            <p:strVal val="1+#ppt_w/2"/>
                                          </p:val>
                                        </p:tav>
                                        <p:tav tm="100000">
                                          <p:val>
                                            <p:strVal val="#ppt_x"/>
                                          </p:val>
                                        </p:tav>
                                      </p:tavLst>
                                    </p:anim>
                                    <p:anim calcmode="lin" valueType="num">
                                      <p:cBhvr additive="base">
                                        <p:cTn id="163" dur="2000" fill="hold"/>
                                        <p:tgtEl>
                                          <p:spTgt spid="48"/>
                                        </p:tgtEl>
                                        <p:attrNameLst>
                                          <p:attrName>ppt_y</p:attrName>
                                        </p:attrNameLst>
                                      </p:cBhvr>
                                      <p:tavLst>
                                        <p:tav tm="0">
                                          <p:val>
                                            <p:strVal val="0-#ppt_h/2"/>
                                          </p:val>
                                        </p:tav>
                                        <p:tav tm="100000">
                                          <p:val>
                                            <p:strVal val="#ppt_y"/>
                                          </p:val>
                                        </p:tav>
                                      </p:tavLst>
                                    </p:anim>
                                  </p:childTnLst>
                                </p:cTn>
                              </p:par>
                              <p:par>
                                <p:cTn id="164" presetID="2" presetClass="entr" presetSubtype="3" fill="hold" grpId="0" nodeType="withEffect">
                                  <p:stCondLst>
                                    <p:cond delay="0"/>
                                  </p:stCondLst>
                                  <p:childTnLst>
                                    <p:set>
                                      <p:cBhvr>
                                        <p:cTn id="165" dur="1" fill="hold">
                                          <p:stCondLst>
                                            <p:cond delay="0"/>
                                          </p:stCondLst>
                                        </p:cTn>
                                        <p:tgtEl>
                                          <p:spTgt spid="50"/>
                                        </p:tgtEl>
                                        <p:attrNameLst>
                                          <p:attrName>style.visibility</p:attrName>
                                        </p:attrNameLst>
                                      </p:cBhvr>
                                      <p:to>
                                        <p:strVal val="visible"/>
                                      </p:to>
                                    </p:set>
                                    <p:anim calcmode="lin" valueType="num">
                                      <p:cBhvr additive="base">
                                        <p:cTn id="166" dur="2000" fill="hold"/>
                                        <p:tgtEl>
                                          <p:spTgt spid="50"/>
                                        </p:tgtEl>
                                        <p:attrNameLst>
                                          <p:attrName>ppt_x</p:attrName>
                                        </p:attrNameLst>
                                      </p:cBhvr>
                                      <p:tavLst>
                                        <p:tav tm="0">
                                          <p:val>
                                            <p:strVal val="1+#ppt_w/2"/>
                                          </p:val>
                                        </p:tav>
                                        <p:tav tm="100000">
                                          <p:val>
                                            <p:strVal val="#ppt_x"/>
                                          </p:val>
                                        </p:tav>
                                      </p:tavLst>
                                    </p:anim>
                                    <p:anim calcmode="lin" valueType="num">
                                      <p:cBhvr additive="base">
                                        <p:cTn id="167" dur="2000" fill="hold"/>
                                        <p:tgtEl>
                                          <p:spTgt spid="50"/>
                                        </p:tgtEl>
                                        <p:attrNameLst>
                                          <p:attrName>ppt_y</p:attrName>
                                        </p:attrNameLst>
                                      </p:cBhvr>
                                      <p:tavLst>
                                        <p:tav tm="0">
                                          <p:val>
                                            <p:strVal val="0-#ppt_h/2"/>
                                          </p:val>
                                        </p:tav>
                                        <p:tav tm="100000">
                                          <p:val>
                                            <p:strVal val="#ppt_y"/>
                                          </p:val>
                                        </p:tav>
                                      </p:tavLst>
                                    </p:anim>
                                  </p:childTnLst>
                                </p:cTn>
                              </p:par>
                              <p:par>
                                <p:cTn id="168" presetID="2" presetClass="entr" presetSubtype="9" fill="hold" grpId="0" nodeType="withEffect">
                                  <p:stCondLst>
                                    <p:cond delay="0"/>
                                  </p:stCondLst>
                                  <p:childTnLst>
                                    <p:set>
                                      <p:cBhvr>
                                        <p:cTn id="169" dur="1" fill="hold">
                                          <p:stCondLst>
                                            <p:cond delay="0"/>
                                          </p:stCondLst>
                                        </p:cTn>
                                        <p:tgtEl>
                                          <p:spTgt spid="35"/>
                                        </p:tgtEl>
                                        <p:attrNameLst>
                                          <p:attrName>style.visibility</p:attrName>
                                        </p:attrNameLst>
                                      </p:cBhvr>
                                      <p:to>
                                        <p:strVal val="visible"/>
                                      </p:to>
                                    </p:set>
                                    <p:anim calcmode="lin" valueType="num">
                                      <p:cBhvr additive="base">
                                        <p:cTn id="170" dur="2000" fill="hold"/>
                                        <p:tgtEl>
                                          <p:spTgt spid="35"/>
                                        </p:tgtEl>
                                        <p:attrNameLst>
                                          <p:attrName>ppt_x</p:attrName>
                                        </p:attrNameLst>
                                      </p:cBhvr>
                                      <p:tavLst>
                                        <p:tav tm="0">
                                          <p:val>
                                            <p:strVal val="0-#ppt_w/2"/>
                                          </p:val>
                                        </p:tav>
                                        <p:tav tm="100000">
                                          <p:val>
                                            <p:strVal val="#ppt_x"/>
                                          </p:val>
                                        </p:tav>
                                      </p:tavLst>
                                    </p:anim>
                                    <p:anim calcmode="lin" valueType="num">
                                      <p:cBhvr additive="base">
                                        <p:cTn id="171" dur="2000" fill="hold"/>
                                        <p:tgtEl>
                                          <p:spTgt spid="35"/>
                                        </p:tgtEl>
                                        <p:attrNameLst>
                                          <p:attrName>ppt_y</p:attrName>
                                        </p:attrNameLst>
                                      </p:cBhvr>
                                      <p:tavLst>
                                        <p:tav tm="0">
                                          <p:val>
                                            <p:strVal val="0-#ppt_h/2"/>
                                          </p:val>
                                        </p:tav>
                                        <p:tav tm="100000">
                                          <p:val>
                                            <p:strVal val="#ppt_y"/>
                                          </p:val>
                                        </p:tav>
                                      </p:tavLst>
                                    </p:anim>
                                  </p:childTnLst>
                                </p:cTn>
                              </p:par>
                              <p:par>
                                <p:cTn id="172" presetID="2" presetClass="entr" presetSubtype="9" fill="hold" grpId="0" nodeType="withEffect">
                                  <p:stCondLst>
                                    <p:cond delay="0"/>
                                  </p:stCondLst>
                                  <p:childTnLst>
                                    <p:set>
                                      <p:cBhvr>
                                        <p:cTn id="173" dur="1" fill="hold">
                                          <p:stCondLst>
                                            <p:cond delay="0"/>
                                          </p:stCondLst>
                                        </p:cTn>
                                        <p:tgtEl>
                                          <p:spTgt spid="37"/>
                                        </p:tgtEl>
                                        <p:attrNameLst>
                                          <p:attrName>style.visibility</p:attrName>
                                        </p:attrNameLst>
                                      </p:cBhvr>
                                      <p:to>
                                        <p:strVal val="visible"/>
                                      </p:to>
                                    </p:set>
                                    <p:anim calcmode="lin" valueType="num">
                                      <p:cBhvr additive="base">
                                        <p:cTn id="174" dur="2000" fill="hold"/>
                                        <p:tgtEl>
                                          <p:spTgt spid="37"/>
                                        </p:tgtEl>
                                        <p:attrNameLst>
                                          <p:attrName>ppt_x</p:attrName>
                                        </p:attrNameLst>
                                      </p:cBhvr>
                                      <p:tavLst>
                                        <p:tav tm="0">
                                          <p:val>
                                            <p:strVal val="0-#ppt_w/2"/>
                                          </p:val>
                                        </p:tav>
                                        <p:tav tm="100000">
                                          <p:val>
                                            <p:strVal val="#ppt_x"/>
                                          </p:val>
                                        </p:tav>
                                      </p:tavLst>
                                    </p:anim>
                                    <p:anim calcmode="lin" valueType="num">
                                      <p:cBhvr additive="base">
                                        <p:cTn id="175" dur="2000" fill="hold"/>
                                        <p:tgtEl>
                                          <p:spTgt spid="37"/>
                                        </p:tgtEl>
                                        <p:attrNameLst>
                                          <p:attrName>ppt_y</p:attrName>
                                        </p:attrNameLst>
                                      </p:cBhvr>
                                      <p:tavLst>
                                        <p:tav tm="0">
                                          <p:val>
                                            <p:strVal val="0-#ppt_h/2"/>
                                          </p:val>
                                        </p:tav>
                                        <p:tav tm="100000">
                                          <p:val>
                                            <p:strVal val="#ppt_y"/>
                                          </p:val>
                                        </p:tav>
                                      </p:tavLst>
                                    </p:anim>
                                  </p:childTnLst>
                                </p:cTn>
                              </p:par>
                              <p:par>
                                <p:cTn id="176" presetID="2" presetClass="entr" presetSubtype="9" fill="hold" grpId="0" nodeType="withEffect">
                                  <p:stCondLst>
                                    <p:cond delay="0"/>
                                  </p:stCondLst>
                                  <p:childTnLst>
                                    <p:set>
                                      <p:cBhvr>
                                        <p:cTn id="177" dur="1" fill="hold">
                                          <p:stCondLst>
                                            <p:cond delay="0"/>
                                          </p:stCondLst>
                                        </p:cTn>
                                        <p:tgtEl>
                                          <p:spTgt spid="39"/>
                                        </p:tgtEl>
                                        <p:attrNameLst>
                                          <p:attrName>style.visibility</p:attrName>
                                        </p:attrNameLst>
                                      </p:cBhvr>
                                      <p:to>
                                        <p:strVal val="visible"/>
                                      </p:to>
                                    </p:set>
                                    <p:anim calcmode="lin" valueType="num">
                                      <p:cBhvr additive="base">
                                        <p:cTn id="178" dur="2000" fill="hold"/>
                                        <p:tgtEl>
                                          <p:spTgt spid="39"/>
                                        </p:tgtEl>
                                        <p:attrNameLst>
                                          <p:attrName>ppt_x</p:attrName>
                                        </p:attrNameLst>
                                      </p:cBhvr>
                                      <p:tavLst>
                                        <p:tav tm="0">
                                          <p:val>
                                            <p:strVal val="0-#ppt_w/2"/>
                                          </p:val>
                                        </p:tav>
                                        <p:tav tm="100000">
                                          <p:val>
                                            <p:strVal val="#ppt_x"/>
                                          </p:val>
                                        </p:tav>
                                      </p:tavLst>
                                    </p:anim>
                                    <p:anim calcmode="lin" valueType="num">
                                      <p:cBhvr additive="base">
                                        <p:cTn id="179" dur="2000" fill="hold"/>
                                        <p:tgtEl>
                                          <p:spTgt spid="39"/>
                                        </p:tgtEl>
                                        <p:attrNameLst>
                                          <p:attrName>ppt_y</p:attrName>
                                        </p:attrNameLst>
                                      </p:cBhvr>
                                      <p:tavLst>
                                        <p:tav tm="0">
                                          <p:val>
                                            <p:strVal val="0-#ppt_h/2"/>
                                          </p:val>
                                        </p:tav>
                                        <p:tav tm="100000">
                                          <p:val>
                                            <p:strVal val="#ppt_y"/>
                                          </p:val>
                                        </p:tav>
                                      </p:tavLst>
                                    </p:anim>
                                  </p:childTnLst>
                                </p:cTn>
                              </p:par>
                              <p:par>
                                <p:cTn id="180" presetID="2" presetClass="entr" presetSubtype="9" fill="hold" grpId="0" nodeType="withEffect">
                                  <p:stCondLst>
                                    <p:cond delay="0"/>
                                  </p:stCondLst>
                                  <p:childTnLst>
                                    <p:set>
                                      <p:cBhvr>
                                        <p:cTn id="181" dur="1" fill="hold">
                                          <p:stCondLst>
                                            <p:cond delay="0"/>
                                          </p:stCondLst>
                                        </p:cTn>
                                        <p:tgtEl>
                                          <p:spTgt spid="41"/>
                                        </p:tgtEl>
                                        <p:attrNameLst>
                                          <p:attrName>style.visibility</p:attrName>
                                        </p:attrNameLst>
                                      </p:cBhvr>
                                      <p:to>
                                        <p:strVal val="visible"/>
                                      </p:to>
                                    </p:set>
                                    <p:anim calcmode="lin" valueType="num">
                                      <p:cBhvr additive="base">
                                        <p:cTn id="182" dur="2000" fill="hold"/>
                                        <p:tgtEl>
                                          <p:spTgt spid="41"/>
                                        </p:tgtEl>
                                        <p:attrNameLst>
                                          <p:attrName>ppt_x</p:attrName>
                                        </p:attrNameLst>
                                      </p:cBhvr>
                                      <p:tavLst>
                                        <p:tav tm="0">
                                          <p:val>
                                            <p:strVal val="0-#ppt_w/2"/>
                                          </p:val>
                                        </p:tav>
                                        <p:tav tm="100000">
                                          <p:val>
                                            <p:strVal val="#ppt_x"/>
                                          </p:val>
                                        </p:tav>
                                      </p:tavLst>
                                    </p:anim>
                                    <p:anim calcmode="lin" valueType="num">
                                      <p:cBhvr additive="base">
                                        <p:cTn id="183" dur="2000" fill="hold"/>
                                        <p:tgtEl>
                                          <p:spTgt spid="41"/>
                                        </p:tgtEl>
                                        <p:attrNameLst>
                                          <p:attrName>ppt_y</p:attrName>
                                        </p:attrNameLst>
                                      </p:cBhvr>
                                      <p:tavLst>
                                        <p:tav tm="0">
                                          <p:val>
                                            <p:strVal val="0-#ppt_h/2"/>
                                          </p:val>
                                        </p:tav>
                                        <p:tav tm="100000">
                                          <p:val>
                                            <p:strVal val="#ppt_y"/>
                                          </p:val>
                                        </p:tav>
                                      </p:tavLst>
                                    </p:anim>
                                  </p:childTnLst>
                                </p:cTn>
                              </p:par>
                              <p:par>
                                <p:cTn id="184" presetID="2" presetClass="entr" presetSubtype="9" fill="hold" grpId="0" nodeType="withEffect">
                                  <p:stCondLst>
                                    <p:cond delay="0"/>
                                  </p:stCondLst>
                                  <p:childTnLst>
                                    <p:set>
                                      <p:cBhvr>
                                        <p:cTn id="185" dur="1" fill="hold">
                                          <p:stCondLst>
                                            <p:cond delay="0"/>
                                          </p:stCondLst>
                                        </p:cTn>
                                        <p:tgtEl>
                                          <p:spTgt spid="43"/>
                                        </p:tgtEl>
                                        <p:attrNameLst>
                                          <p:attrName>style.visibility</p:attrName>
                                        </p:attrNameLst>
                                      </p:cBhvr>
                                      <p:to>
                                        <p:strVal val="visible"/>
                                      </p:to>
                                    </p:set>
                                    <p:anim calcmode="lin" valueType="num">
                                      <p:cBhvr additive="base">
                                        <p:cTn id="186" dur="2000" fill="hold"/>
                                        <p:tgtEl>
                                          <p:spTgt spid="43"/>
                                        </p:tgtEl>
                                        <p:attrNameLst>
                                          <p:attrName>ppt_x</p:attrName>
                                        </p:attrNameLst>
                                      </p:cBhvr>
                                      <p:tavLst>
                                        <p:tav tm="0">
                                          <p:val>
                                            <p:strVal val="0-#ppt_w/2"/>
                                          </p:val>
                                        </p:tav>
                                        <p:tav tm="100000">
                                          <p:val>
                                            <p:strVal val="#ppt_x"/>
                                          </p:val>
                                        </p:tav>
                                      </p:tavLst>
                                    </p:anim>
                                    <p:anim calcmode="lin" valueType="num">
                                      <p:cBhvr additive="base">
                                        <p:cTn id="187" dur="2000" fill="hold"/>
                                        <p:tgtEl>
                                          <p:spTgt spid="43"/>
                                        </p:tgtEl>
                                        <p:attrNameLst>
                                          <p:attrName>ppt_y</p:attrName>
                                        </p:attrNameLst>
                                      </p:cBhvr>
                                      <p:tavLst>
                                        <p:tav tm="0">
                                          <p:val>
                                            <p:strVal val="0-#ppt_h/2"/>
                                          </p:val>
                                        </p:tav>
                                        <p:tav tm="100000">
                                          <p:val>
                                            <p:strVal val="#ppt_y"/>
                                          </p:val>
                                        </p:tav>
                                      </p:tavLst>
                                    </p:anim>
                                  </p:childTnLst>
                                </p:cTn>
                              </p:par>
                              <p:par>
                                <p:cTn id="188" presetID="2" presetClass="entr" presetSubtype="9" fill="hold" grpId="0" nodeType="withEffect">
                                  <p:stCondLst>
                                    <p:cond delay="0"/>
                                  </p:stCondLst>
                                  <p:childTnLst>
                                    <p:set>
                                      <p:cBhvr>
                                        <p:cTn id="189" dur="1" fill="hold">
                                          <p:stCondLst>
                                            <p:cond delay="0"/>
                                          </p:stCondLst>
                                        </p:cTn>
                                        <p:tgtEl>
                                          <p:spTgt spid="45"/>
                                        </p:tgtEl>
                                        <p:attrNameLst>
                                          <p:attrName>style.visibility</p:attrName>
                                        </p:attrNameLst>
                                      </p:cBhvr>
                                      <p:to>
                                        <p:strVal val="visible"/>
                                      </p:to>
                                    </p:set>
                                    <p:anim calcmode="lin" valueType="num">
                                      <p:cBhvr additive="base">
                                        <p:cTn id="190" dur="2000" fill="hold"/>
                                        <p:tgtEl>
                                          <p:spTgt spid="45"/>
                                        </p:tgtEl>
                                        <p:attrNameLst>
                                          <p:attrName>ppt_x</p:attrName>
                                        </p:attrNameLst>
                                      </p:cBhvr>
                                      <p:tavLst>
                                        <p:tav tm="0">
                                          <p:val>
                                            <p:strVal val="0-#ppt_w/2"/>
                                          </p:val>
                                        </p:tav>
                                        <p:tav tm="100000">
                                          <p:val>
                                            <p:strVal val="#ppt_x"/>
                                          </p:val>
                                        </p:tav>
                                      </p:tavLst>
                                    </p:anim>
                                    <p:anim calcmode="lin" valueType="num">
                                      <p:cBhvr additive="base">
                                        <p:cTn id="191" dur="2000" fill="hold"/>
                                        <p:tgtEl>
                                          <p:spTgt spid="45"/>
                                        </p:tgtEl>
                                        <p:attrNameLst>
                                          <p:attrName>ppt_y</p:attrName>
                                        </p:attrNameLst>
                                      </p:cBhvr>
                                      <p:tavLst>
                                        <p:tav tm="0">
                                          <p:val>
                                            <p:strVal val="0-#ppt_h/2"/>
                                          </p:val>
                                        </p:tav>
                                        <p:tav tm="100000">
                                          <p:val>
                                            <p:strVal val="#ppt_y"/>
                                          </p:val>
                                        </p:tav>
                                      </p:tavLst>
                                    </p:anim>
                                  </p:childTnLst>
                                </p:cTn>
                              </p:par>
                              <p:par>
                                <p:cTn id="192" presetID="2" presetClass="entr" presetSubtype="9" fill="hold" grpId="0" nodeType="withEffect">
                                  <p:stCondLst>
                                    <p:cond delay="0"/>
                                  </p:stCondLst>
                                  <p:childTnLst>
                                    <p:set>
                                      <p:cBhvr>
                                        <p:cTn id="193" dur="1" fill="hold">
                                          <p:stCondLst>
                                            <p:cond delay="0"/>
                                          </p:stCondLst>
                                        </p:cTn>
                                        <p:tgtEl>
                                          <p:spTgt spid="47"/>
                                        </p:tgtEl>
                                        <p:attrNameLst>
                                          <p:attrName>style.visibility</p:attrName>
                                        </p:attrNameLst>
                                      </p:cBhvr>
                                      <p:to>
                                        <p:strVal val="visible"/>
                                      </p:to>
                                    </p:set>
                                    <p:anim calcmode="lin" valueType="num">
                                      <p:cBhvr additive="base">
                                        <p:cTn id="194" dur="2000" fill="hold"/>
                                        <p:tgtEl>
                                          <p:spTgt spid="47"/>
                                        </p:tgtEl>
                                        <p:attrNameLst>
                                          <p:attrName>ppt_x</p:attrName>
                                        </p:attrNameLst>
                                      </p:cBhvr>
                                      <p:tavLst>
                                        <p:tav tm="0">
                                          <p:val>
                                            <p:strVal val="0-#ppt_w/2"/>
                                          </p:val>
                                        </p:tav>
                                        <p:tav tm="100000">
                                          <p:val>
                                            <p:strVal val="#ppt_x"/>
                                          </p:val>
                                        </p:tav>
                                      </p:tavLst>
                                    </p:anim>
                                    <p:anim calcmode="lin" valueType="num">
                                      <p:cBhvr additive="base">
                                        <p:cTn id="195" dur="2000" fill="hold"/>
                                        <p:tgtEl>
                                          <p:spTgt spid="47"/>
                                        </p:tgtEl>
                                        <p:attrNameLst>
                                          <p:attrName>ppt_y</p:attrName>
                                        </p:attrNameLst>
                                      </p:cBhvr>
                                      <p:tavLst>
                                        <p:tav tm="0">
                                          <p:val>
                                            <p:strVal val="0-#ppt_h/2"/>
                                          </p:val>
                                        </p:tav>
                                        <p:tav tm="100000">
                                          <p:val>
                                            <p:strVal val="#ppt_y"/>
                                          </p:val>
                                        </p:tav>
                                      </p:tavLst>
                                    </p:anim>
                                  </p:childTnLst>
                                </p:cTn>
                              </p:par>
                              <p:par>
                                <p:cTn id="196" presetID="2" presetClass="entr" presetSubtype="9" fill="hold" grpId="0" nodeType="withEffect">
                                  <p:stCondLst>
                                    <p:cond delay="0"/>
                                  </p:stCondLst>
                                  <p:childTnLst>
                                    <p:set>
                                      <p:cBhvr>
                                        <p:cTn id="197" dur="1" fill="hold">
                                          <p:stCondLst>
                                            <p:cond delay="0"/>
                                          </p:stCondLst>
                                        </p:cTn>
                                        <p:tgtEl>
                                          <p:spTgt spid="49"/>
                                        </p:tgtEl>
                                        <p:attrNameLst>
                                          <p:attrName>style.visibility</p:attrName>
                                        </p:attrNameLst>
                                      </p:cBhvr>
                                      <p:to>
                                        <p:strVal val="visible"/>
                                      </p:to>
                                    </p:set>
                                    <p:anim calcmode="lin" valueType="num">
                                      <p:cBhvr additive="base">
                                        <p:cTn id="198" dur="2000" fill="hold"/>
                                        <p:tgtEl>
                                          <p:spTgt spid="49"/>
                                        </p:tgtEl>
                                        <p:attrNameLst>
                                          <p:attrName>ppt_x</p:attrName>
                                        </p:attrNameLst>
                                      </p:cBhvr>
                                      <p:tavLst>
                                        <p:tav tm="0">
                                          <p:val>
                                            <p:strVal val="0-#ppt_w/2"/>
                                          </p:val>
                                        </p:tav>
                                        <p:tav tm="100000">
                                          <p:val>
                                            <p:strVal val="#ppt_x"/>
                                          </p:val>
                                        </p:tav>
                                      </p:tavLst>
                                    </p:anim>
                                    <p:anim calcmode="lin" valueType="num">
                                      <p:cBhvr additive="base">
                                        <p:cTn id="199" dur="2000" fill="hold"/>
                                        <p:tgtEl>
                                          <p:spTgt spid="49"/>
                                        </p:tgtEl>
                                        <p:attrNameLst>
                                          <p:attrName>ppt_y</p:attrName>
                                        </p:attrNameLst>
                                      </p:cBhvr>
                                      <p:tavLst>
                                        <p:tav tm="0">
                                          <p:val>
                                            <p:strVal val="0-#ppt_h/2"/>
                                          </p:val>
                                        </p:tav>
                                        <p:tav tm="100000">
                                          <p:val>
                                            <p:strVal val="#ppt_y"/>
                                          </p:val>
                                        </p:tav>
                                      </p:tavLst>
                                    </p:anim>
                                  </p:childTnLst>
                                </p:cTn>
                              </p:par>
                              <p:par>
                                <p:cTn id="200" presetID="3" presetClass="entr" presetSubtype="5" fill="hold" grpId="1"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blinds(vertical)">
                                      <p:cBhvr>
                                        <p:cTn id="202" dur="2000"/>
                                        <p:tgtEl>
                                          <p:spTgt spid="3"/>
                                        </p:tgtEl>
                                      </p:cBhvr>
                                    </p:animEffect>
                                  </p:childTnLst>
                                </p:cTn>
                              </p:par>
                              <p:par>
                                <p:cTn id="203" presetID="3" presetClass="entr" presetSubtype="5" fill="hold" grpId="1"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blinds(vertical)">
                                      <p:cBhvr>
                                        <p:cTn id="205" dur="2000"/>
                                        <p:tgtEl>
                                          <p:spTgt spid="4"/>
                                        </p:tgtEl>
                                      </p:cBhvr>
                                    </p:animEffect>
                                  </p:childTnLst>
                                </p:cTn>
                              </p:par>
                              <p:par>
                                <p:cTn id="206" presetID="3" presetClass="entr" presetSubtype="5" fill="hold" grpId="1"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blinds(vertical)">
                                      <p:cBhvr>
                                        <p:cTn id="208" dur="2000"/>
                                        <p:tgtEl>
                                          <p:spTgt spid="5"/>
                                        </p:tgtEl>
                                      </p:cBhvr>
                                    </p:animEffect>
                                  </p:childTnLst>
                                </p:cTn>
                              </p:par>
                              <p:par>
                                <p:cTn id="209" presetID="3" presetClass="entr" presetSubtype="5" fill="hold" grpId="1"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blinds(vertical)">
                                      <p:cBhvr>
                                        <p:cTn id="211" dur="2000"/>
                                        <p:tgtEl>
                                          <p:spTgt spid="6"/>
                                        </p:tgtEl>
                                      </p:cBhvr>
                                    </p:animEffect>
                                  </p:childTnLst>
                                </p:cTn>
                              </p:par>
                              <p:par>
                                <p:cTn id="212" presetID="3" presetClass="entr" presetSubtype="5" fill="hold" grpId="1"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blinds(vertical)">
                                      <p:cBhvr>
                                        <p:cTn id="214" dur="2000"/>
                                        <p:tgtEl>
                                          <p:spTgt spid="7"/>
                                        </p:tgtEl>
                                      </p:cBhvr>
                                    </p:animEffect>
                                  </p:childTnLst>
                                </p:cTn>
                              </p:par>
                              <p:par>
                                <p:cTn id="215" presetID="3" presetClass="entr" presetSubtype="5" fill="hold" grpId="1"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blinds(vertical)">
                                      <p:cBhvr>
                                        <p:cTn id="217" dur="2000"/>
                                        <p:tgtEl>
                                          <p:spTgt spid="8"/>
                                        </p:tgtEl>
                                      </p:cBhvr>
                                    </p:animEffect>
                                  </p:childTnLst>
                                </p:cTn>
                              </p:par>
                              <p:par>
                                <p:cTn id="218" presetID="3" presetClass="entr" presetSubtype="5" fill="hold" grpId="1"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blinds(vertical)">
                                      <p:cBhvr>
                                        <p:cTn id="220" dur="2000"/>
                                        <p:tgtEl>
                                          <p:spTgt spid="9"/>
                                        </p:tgtEl>
                                      </p:cBhvr>
                                    </p:animEffect>
                                  </p:childTnLst>
                                </p:cTn>
                              </p:par>
                              <p:par>
                                <p:cTn id="221" presetID="3" presetClass="entr" presetSubtype="5" fill="hold" grpId="1"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blinds(vertical)">
                                      <p:cBhvr>
                                        <p:cTn id="223" dur="2000"/>
                                        <p:tgtEl>
                                          <p:spTgt spid="10"/>
                                        </p:tgtEl>
                                      </p:cBhvr>
                                    </p:animEffect>
                                  </p:childTnLst>
                                </p:cTn>
                              </p:par>
                              <p:par>
                                <p:cTn id="224" presetID="3" presetClass="entr" presetSubtype="5" fill="hold" grpId="1"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blinds(vertical)">
                                      <p:cBhvr>
                                        <p:cTn id="226" dur="2000"/>
                                        <p:tgtEl>
                                          <p:spTgt spid="11"/>
                                        </p:tgtEl>
                                      </p:cBhvr>
                                    </p:animEffect>
                                  </p:childTnLst>
                                </p:cTn>
                              </p:par>
                              <p:par>
                                <p:cTn id="227" presetID="3" presetClass="entr" presetSubtype="5" fill="hold" grpId="1"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blinds(vertical)">
                                      <p:cBhvr>
                                        <p:cTn id="229" dur="2000"/>
                                        <p:tgtEl>
                                          <p:spTgt spid="12"/>
                                        </p:tgtEl>
                                      </p:cBhvr>
                                    </p:animEffect>
                                  </p:childTnLst>
                                </p:cTn>
                              </p:par>
                              <p:par>
                                <p:cTn id="230" presetID="3" presetClass="entr" presetSubtype="5" fill="hold" grpId="1"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blinds(vertical)">
                                      <p:cBhvr>
                                        <p:cTn id="232" dur="2000"/>
                                        <p:tgtEl>
                                          <p:spTgt spid="13"/>
                                        </p:tgtEl>
                                      </p:cBhvr>
                                    </p:animEffect>
                                  </p:childTnLst>
                                </p:cTn>
                              </p:par>
                              <p:par>
                                <p:cTn id="233" presetID="3" presetClass="entr" presetSubtype="5" fill="hold" grpId="1"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blinds(vertical)">
                                      <p:cBhvr>
                                        <p:cTn id="235" dur="2000"/>
                                        <p:tgtEl>
                                          <p:spTgt spid="14"/>
                                        </p:tgtEl>
                                      </p:cBhvr>
                                    </p:animEffect>
                                  </p:childTnLst>
                                </p:cTn>
                              </p:par>
                              <p:par>
                                <p:cTn id="236" presetID="3" presetClass="entr" presetSubtype="5" fill="hold" grpId="1"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blinds(vertical)">
                                      <p:cBhvr>
                                        <p:cTn id="238" dur="2000"/>
                                        <p:tgtEl>
                                          <p:spTgt spid="15"/>
                                        </p:tgtEl>
                                      </p:cBhvr>
                                    </p:animEffect>
                                  </p:childTnLst>
                                </p:cTn>
                              </p:par>
                              <p:par>
                                <p:cTn id="239" presetID="3" presetClass="entr" presetSubtype="5" fill="hold" grpId="1"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blinds(vertical)">
                                      <p:cBhvr>
                                        <p:cTn id="241" dur="2000"/>
                                        <p:tgtEl>
                                          <p:spTgt spid="16"/>
                                        </p:tgtEl>
                                      </p:cBhvr>
                                    </p:animEffect>
                                  </p:childTnLst>
                                </p:cTn>
                              </p:par>
                              <p:par>
                                <p:cTn id="242" presetID="3" presetClass="entr" presetSubtype="5" fill="hold" grpId="1"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blinds(vertical)">
                                      <p:cBhvr>
                                        <p:cTn id="244" dur="2000"/>
                                        <p:tgtEl>
                                          <p:spTgt spid="17"/>
                                        </p:tgtEl>
                                      </p:cBhvr>
                                    </p:animEffect>
                                  </p:childTnLst>
                                </p:cTn>
                              </p:par>
                              <p:par>
                                <p:cTn id="245" presetID="3" presetClass="entr" presetSubtype="5" fill="hold" grpId="1"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blinds(vertical)">
                                      <p:cBhvr>
                                        <p:cTn id="247" dur="2000"/>
                                        <p:tgtEl>
                                          <p:spTgt spid="18"/>
                                        </p:tgtEl>
                                      </p:cBhvr>
                                    </p:animEffect>
                                  </p:childTnLst>
                                </p:cTn>
                              </p:par>
                              <p:par>
                                <p:cTn id="248" presetID="3" presetClass="entr" presetSubtype="5" fill="hold" grpId="1"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blinds(vertical)">
                                      <p:cBhvr>
                                        <p:cTn id="250" dur="2000"/>
                                        <p:tgtEl>
                                          <p:spTgt spid="19"/>
                                        </p:tgtEl>
                                      </p:cBhvr>
                                    </p:animEffect>
                                  </p:childTnLst>
                                </p:cTn>
                              </p:par>
                              <p:par>
                                <p:cTn id="251" presetID="3" presetClass="entr" presetSubtype="5" fill="hold" grpId="1"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blinds(vertical)">
                                      <p:cBhvr>
                                        <p:cTn id="253" dur="2000"/>
                                        <p:tgtEl>
                                          <p:spTgt spid="20"/>
                                        </p:tgtEl>
                                      </p:cBhvr>
                                    </p:animEffect>
                                  </p:childTnLst>
                                </p:cTn>
                              </p:par>
                              <p:par>
                                <p:cTn id="254" presetID="3" presetClass="entr" presetSubtype="5" fill="hold" grpId="1"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blinds(vertical)">
                                      <p:cBhvr>
                                        <p:cTn id="256" dur="2000"/>
                                        <p:tgtEl>
                                          <p:spTgt spid="21"/>
                                        </p:tgtEl>
                                      </p:cBhvr>
                                    </p:animEffect>
                                  </p:childTnLst>
                                </p:cTn>
                              </p:par>
                              <p:par>
                                <p:cTn id="257" presetID="3" presetClass="entr" presetSubtype="5" fill="hold" grpId="1"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blinds(vertical)">
                                      <p:cBhvr>
                                        <p:cTn id="259" dur="2000"/>
                                        <p:tgtEl>
                                          <p:spTgt spid="22"/>
                                        </p:tgtEl>
                                      </p:cBhvr>
                                    </p:animEffect>
                                  </p:childTnLst>
                                </p:cTn>
                              </p:par>
                              <p:par>
                                <p:cTn id="260" presetID="3" presetClass="entr" presetSubtype="5" fill="hold" grpId="1"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blinds(vertical)">
                                      <p:cBhvr>
                                        <p:cTn id="262" dur="2000"/>
                                        <p:tgtEl>
                                          <p:spTgt spid="23"/>
                                        </p:tgtEl>
                                      </p:cBhvr>
                                    </p:animEffect>
                                  </p:childTnLst>
                                </p:cTn>
                              </p:par>
                              <p:par>
                                <p:cTn id="263" presetID="3" presetClass="entr" presetSubtype="5" fill="hold" grpId="1"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blinds(vertical)">
                                      <p:cBhvr>
                                        <p:cTn id="265" dur="2000"/>
                                        <p:tgtEl>
                                          <p:spTgt spid="24"/>
                                        </p:tgtEl>
                                      </p:cBhvr>
                                    </p:animEffect>
                                  </p:childTnLst>
                                </p:cTn>
                              </p:par>
                              <p:par>
                                <p:cTn id="266" presetID="3" presetClass="entr" presetSubtype="5" fill="hold" grpId="1"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blinds(vertical)">
                                      <p:cBhvr>
                                        <p:cTn id="268" dur="2000"/>
                                        <p:tgtEl>
                                          <p:spTgt spid="25"/>
                                        </p:tgtEl>
                                      </p:cBhvr>
                                    </p:animEffect>
                                  </p:childTnLst>
                                </p:cTn>
                              </p:par>
                              <p:par>
                                <p:cTn id="269" presetID="3" presetClass="entr" presetSubtype="5" fill="hold" grpId="1"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blinds(vertical)">
                                      <p:cBhvr>
                                        <p:cTn id="271" dur="2000"/>
                                        <p:tgtEl>
                                          <p:spTgt spid="26"/>
                                        </p:tgtEl>
                                      </p:cBhvr>
                                    </p:animEffect>
                                  </p:childTnLst>
                                </p:cTn>
                              </p:par>
                              <p:par>
                                <p:cTn id="272" presetID="3" presetClass="entr" presetSubtype="5" fill="hold" grpId="1"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blinds(vertical)">
                                      <p:cBhvr>
                                        <p:cTn id="274" dur="2000"/>
                                        <p:tgtEl>
                                          <p:spTgt spid="27"/>
                                        </p:tgtEl>
                                      </p:cBhvr>
                                    </p:animEffect>
                                  </p:childTnLst>
                                </p:cTn>
                              </p:par>
                              <p:par>
                                <p:cTn id="275" presetID="3" presetClass="entr" presetSubtype="5" fill="hold" grpId="1" nodeType="withEffect">
                                  <p:stCondLst>
                                    <p:cond delay="0"/>
                                  </p:stCondLst>
                                  <p:childTnLst>
                                    <p:set>
                                      <p:cBhvr>
                                        <p:cTn id="276" dur="1" fill="hold">
                                          <p:stCondLst>
                                            <p:cond delay="0"/>
                                          </p:stCondLst>
                                        </p:cTn>
                                        <p:tgtEl>
                                          <p:spTgt spid="28"/>
                                        </p:tgtEl>
                                        <p:attrNameLst>
                                          <p:attrName>style.visibility</p:attrName>
                                        </p:attrNameLst>
                                      </p:cBhvr>
                                      <p:to>
                                        <p:strVal val="visible"/>
                                      </p:to>
                                    </p:set>
                                    <p:animEffect transition="in" filter="blinds(vertical)">
                                      <p:cBhvr>
                                        <p:cTn id="277" dur="2000"/>
                                        <p:tgtEl>
                                          <p:spTgt spid="28"/>
                                        </p:tgtEl>
                                      </p:cBhvr>
                                    </p:animEffect>
                                  </p:childTnLst>
                                </p:cTn>
                              </p:par>
                              <p:par>
                                <p:cTn id="278" presetID="3" presetClass="entr" presetSubtype="5" fill="hold" grpId="1" nodeType="withEffect">
                                  <p:stCondLst>
                                    <p:cond delay="0"/>
                                  </p:stCondLst>
                                  <p:childTnLst>
                                    <p:set>
                                      <p:cBhvr>
                                        <p:cTn id="279" dur="1" fill="hold">
                                          <p:stCondLst>
                                            <p:cond delay="0"/>
                                          </p:stCondLst>
                                        </p:cTn>
                                        <p:tgtEl>
                                          <p:spTgt spid="29"/>
                                        </p:tgtEl>
                                        <p:attrNameLst>
                                          <p:attrName>style.visibility</p:attrName>
                                        </p:attrNameLst>
                                      </p:cBhvr>
                                      <p:to>
                                        <p:strVal val="visible"/>
                                      </p:to>
                                    </p:set>
                                    <p:animEffect transition="in" filter="blinds(vertical)">
                                      <p:cBhvr>
                                        <p:cTn id="280" dur="2000"/>
                                        <p:tgtEl>
                                          <p:spTgt spid="29"/>
                                        </p:tgtEl>
                                      </p:cBhvr>
                                    </p:animEffect>
                                  </p:childTnLst>
                                </p:cTn>
                              </p:par>
                              <p:par>
                                <p:cTn id="281" presetID="3" presetClass="entr" presetSubtype="5" fill="hold" grpId="1"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blinds(vertical)">
                                      <p:cBhvr>
                                        <p:cTn id="283" dur="2000"/>
                                        <p:tgtEl>
                                          <p:spTgt spid="30"/>
                                        </p:tgtEl>
                                      </p:cBhvr>
                                    </p:animEffect>
                                  </p:childTnLst>
                                </p:cTn>
                              </p:par>
                              <p:par>
                                <p:cTn id="284" presetID="3" presetClass="entr" presetSubtype="5" fill="hold" grpId="1"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blinds(vertical)">
                                      <p:cBhvr>
                                        <p:cTn id="286" dur="2000"/>
                                        <p:tgtEl>
                                          <p:spTgt spid="31"/>
                                        </p:tgtEl>
                                      </p:cBhvr>
                                    </p:animEffect>
                                  </p:childTnLst>
                                </p:cTn>
                              </p:par>
                              <p:par>
                                <p:cTn id="287" presetID="3" presetClass="entr" presetSubtype="5" fill="hold" grpId="1" nodeType="withEffect">
                                  <p:stCondLst>
                                    <p:cond delay="0"/>
                                  </p:stCondLst>
                                  <p:childTnLst>
                                    <p:set>
                                      <p:cBhvr>
                                        <p:cTn id="288" dur="1" fill="hold">
                                          <p:stCondLst>
                                            <p:cond delay="0"/>
                                          </p:stCondLst>
                                        </p:cTn>
                                        <p:tgtEl>
                                          <p:spTgt spid="32"/>
                                        </p:tgtEl>
                                        <p:attrNameLst>
                                          <p:attrName>style.visibility</p:attrName>
                                        </p:attrNameLst>
                                      </p:cBhvr>
                                      <p:to>
                                        <p:strVal val="visible"/>
                                      </p:to>
                                    </p:set>
                                    <p:animEffect transition="in" filter="blinds(vertical)">
                                      <p:cBhvr>
                                        <p:cTn id="289" dur="2000"/>
                                        <p:tgtEl>
                                          <p:spTgt spid="32"/>
                                        </p:tgtEl>
                                      </p:cBhvr>
                                    </p:animEffect>
                                  </p:childTnLst>
                                </p:cTn>
                              </p:par>
                              <p:par>
                                <p:cTn id="290" presetID="3" presetClass="entr" presetSubtype="5" fill="hold" grpId="1" nodeType="withEffect">
                                  <p:stCondLst>
                                    <p:cond delay="0"/>
                                  </p:stCondLst>
                                  <p:childTnLst>
                                    <p:set>
                                      <p:cBhvr>
                                        <p:cTn id="291" dur="1" fill="hold">
                                          <p:stCondLst>
                                            <p:cond delay="0"/>
                                          </p:stCondLst>
                                        </p:cTn>
                                        <p:tgtEl>
                                          <p:spTgt spid="33"/>
                                        </p:tgtEl>
                                        <p:attrNameLst>
                                          <p:attrName>style.visibility</p:attrName>
                                        </p:attrNameLst>
                                      </p:cBhvr>
                                      <p:to>
                                        <p:strVal val="visible"/>
                                      </p:to>
                                    </p:set>
                                    <p:animEffect transition="in" filter="blinds(vertical)">
                                      <p:cBhvr>
                                        <p:cTn id="292" dur="2000"/>
                                        <p:tgtEl>
                                          <p:spTgt spid="33"/>
                                        </p:tgtEl>
                                      </p:cBhvr>
                                    </p:animEffect>
                                  </p:childTnLst>
                                </p:cTn>
                              </p:par>
                              <p:par>
                                <p:cTn id="293" presetID="3" presetClass="entr" presetSubtype="5" fill="hold" grpId="1" nodeType="withEffect">
                                  <p:stCondLst>
                                    <p:cond delay="0"/>
                                  </p:stCondLst>
                                  <p:childTnLst>
                                    <p:set>
                                      <p:cBhvr>
                                        <p:cTn id="294" dur="1" fill="hold">
                                          <p:stCondLst>
                                            <p:cond delay="0"/>
                                          </p:stCondLst>
                                        </p:cTn>
                                        <p:tgtEl>
                                          <p:spTgt spid="34"/>
                                        </p:tgtEl>
                                        <p:attrNameLst>
                                          <p:attrName>style.visibility</p:attrName>
                                        </p:attrNameLst>
                                      </p:cBhvr>
                                      <p:to>
                                        <p:strVal val="visible"/>
                                      </p:to>
                                    </p:set>
                                    <p:animEffect transition="in" filter="blinds(vertical)">
                                      <p:cBhvr>
                                        <p:cTn id="295" dur="2000"/>
                                        <p:tgtEl>
                                          <p:spTgt spid="34"/>
                                        </p:tgtEl>
                                      </p:cBhvr>
                                    </p:animEffect>
                                  </p:childTnLst>
                                </p:cTn>
                              </p:par>
                              <p:par>
                                <p:cTn id="296" presetID="3"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Effect transition="in" filter="blinds(vertical)">
                                      <p:cBhvr>
                                        <p:cTn id="298" dur="2000"/>
                                        <p:tgtEl>
                                          <p:spTgt spid="35"/>
                                        </p:tgtEl>
                                      </p:cBhvr>
                                    </p:animEffect>
                                  </p:childTnLst>
                                </p:cTn>
                              </p:par>
                              <p:par>
                                <p:cTn id="299" presetID="3" presetClass="entr" presetSubtype="5" fill="hold" grpId="1" nodeType="withEffect">
                                  <p:stCondLst>
                                    <p:cond delay="0"/>
                                  </p:stCondLst>
                                  <p:childTnLst>
                                    <p:set>
                                      <p:cBhvr>
                                        <p:cTn id="300" dur="1" fill="hold">
                                          <p:stCondLst>
                                            <p:cond delay="0"/>
                                          </p:stCondLst>
                                        </p:cTn>
                                        <p:tgtEl>
                                          <p:spTgt spid="36"/>
                                        </p:tgtEl>
                                        <p:attrNameLst>
                                          <p:attrName>style.visibility</p:attrName>
                                        </p:attrNameLst>
                                      </p:cBhvr>
                                      <p:to>
                                        <p:strVal val="visible"/>
                                      </p:to>
                                    </p:set>
                                    <p:animEffect transition="in" filter="blinds(vertical)">
                                      <p:cBhvr>
                                        <p:cTn id="301" dur="2000"/>
                                        <p:tgtEl>
                                          <p:spTgt spid="36"/>
                                        </p:tgtEl>
                                      </p:cBhvr>
                                    </p:animEffect>
                                  </p:childTnLst>
                                </p:cTn>
                              </p:par>
                              <p:par>
                                <p:cTn id="302" presetID="3" presetClass="entr" presetSubtype="5" fill="hold" grpId="1" nodeType="withEffect">
                                  <p:stCondLst>
                                    <p:cond delay="0"/>
                                  </p:stCondLst>
                                  <p:childTnLst>
                                    <p:set>
                                      <p:cBhvr>
                                        <p:cTn id="303" dur="1" fill="hold">
                                          <p:stCondLst>
                                            <p:cond delay="0"/>
                                          </p:stCondLst>
                                        </p:cTn>
                                        <p:tgtEl>
                                          <p:spTgt spid="37"/>
                                        </p:tgtEl>
                                        <p:attrNameLst>
                                          <p:attrName>style.visibility</p:attrName>
                                        </p:attrNameLst>
                                      </p:cBhvr>
                                      <p:to>
                                        <p:strVal val="visible"/>
                                      </p:to>
                                    </p:set>
                                    <p:animEffect transition="in" filter="blinds(vertical)">
                                      <p:cBhvr>
                                        <p:cTn id="304" dur="2000"/>
                                        <p:tgtEl>
                                          <p:spTgt spid="37"/>
                                        </p:tgtEl>
                                      </p:cBhvr>
                                    </p:animEffect>
                                  </p:childTnLst>
                                </p:cTn>
                              </p:par>
                              <p:par>
                                <p:cTn id="305" presetID="3" presetClass="entr" presetSubtype="5" fill="hold" grpId="1"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blinds(vertical)">
                                      <p:cBhvr>
                                        <p:cTn id="307" dur="2000"/>
                                        <p:tgtEl>
                                          <p:spTgt spid="38"/>
                                        </p:tgtEl>
                                      </p:cBhvr>
                                    </p:animEffect>
                                  </p:childTnLst>
                                </p:cTn>
                              </p:par>
                              <p:par>
                                <p:cTn id="308" presetID="3" presetClass="entr" presetSubtype="5" fill="hold" grpId="1" nodeType="withEffect">
                                  <p:stCondLst>
                                    <p:cond delay="0"/>
                                  </p:stCondLst>
                                  <p:childTnLst>
                                    <p:set>
                                      <p:cBhvr>
                                        <p:cTn id="309" dur="1" fill="hold">
                                          <p:stCondLst>
                                            <p:cond delay="0"/>
                                          </p:stCondLst>
                                        </p:cTn>
                                        <p:tgtEl>
                                          <p:spTgt spid="39"/>
                                        </p:tgtEl>
                                        <p:attrNameLst>
                                          <p:attrName>style.visibility</p:attrName>
                                        </p:attrNameLst>
                                      </p:cBhvr>
                                      <p:to>
                                        <p:strVal val="visible"/>
                                      </p:to>
                                    </p:set>
                                    <p:animEffect transition="in" filter="blinds(vertical)">
                                      <p:cBhvr>
                                        <p:cTn id="310" dur="2000"/>
                                        <p:tgtEl>
                                          <p:spTgt spid="39"/>
                                        </p:tgtEl>
                                      </p:cBhvr>
                                    </p:animEffect>
                                  </p:childTnLst>
                                </p:cTn>
                              </p:par>
                              <p:par>
                                <p:cTn id="311" presetID="3" presetClass="entr" presetSubtype="5" fill="hold" grpId="1" nodeType="withEffect">
                                  <p:stCondLst>
                                    <p:cond delay="0"/>
                                  </p:stCondLst>
                                  <p:childTnLst>
                                    <p:set>
                                      <p:cBhvr>
                                        <p:cTn id="312" dur="1" fill="hold">
                                          <p:stCondLst>
                                            <p:cond delay="0"/>
                                          </p:stCondLst>
                                        </p:cTn>
                                        <p:tgtEl>
                                          <p:spTgt spid="40"/>
                                        </p:tgtEl>
                                        <p:attrNameLst>
                                          <p:attrName>style.visibility</p:attrName>
                                        </p:attrNameLst>
                                      </p:cBhvr>
                                      <p:to>
                                        <p:strVal val="visible"/>
                                      </p:to>
                                    </p:set>
                                    <p:animEffect transition="in" filter="blinds(vertical)">
                                      <p:cBhvr>
                                        <p:cTn id="313" dur="2000"/>
                                        <p:tgtEl>
                                          <p:spTgt spid="40"/>
                                        </p:tgtEl>
                                      </p:cBhvr>
                                    </p:animEffect>
                                  </p:childTnLst>
                                </p:cTn>
                              </p:par>
                              <p:par>
                                <p:cTn id="314" presetID="3" presetClass="entr" presetSubtype="5" fill="hold" grpId="1" nodeType="withEffect">
                                  <p:stCondLst>
                                    <p:cond delay="0"/>
                                  </p:stCondLst>
                                  <p:childTnLst>
                                    <p:set>
                                      <p:cBhvr>
                                        <p:cTn id="315" dur="1" fill="hold">
                                          <p:stCondLst>
                                            <p:cond delay="0"/>
                                          </p:stCondLst>
                                        </p:cTn>
                                        <p:tgtEl>
                                          <p:spTgt spid="41"/>
                                        </p:tgtEl>
                                        <p:attrNameLst>
                                          <p:attrName>style.visibility</p:attrName>
                                        </p:attrNameLst>
                                      </p:cBhvr>
                                      <p:to>
                                        <p:strVal val="visible"/>
                                      </p:to>
                                    </p:set>
                                    <p:animEffect transition="in" filter="blinds(vertical)">
                                      <p:cBhvr>
                                        <p:cTn id="316" dur="2000"/>
                                        <p:tgtEl>
                                          <p:spTgt spid="41"/>
                                        </p:tgtEl>
                                      </p:cBhvr>
                                    </p:animEffect>
                                  </p:childTnLst>
                                </p:cTn>
                              </p:par>
                              <p:par>
                                <p:cTn id="317" presetID="3" presetClass="entr" presetSubtype="5" fill="hold" grpId="1" nodeType="withEffect">
                                  <p:stCondLst>
                                    <p:cond delay="0"/>
                                  </p:stCondLst>
                                  <p:childTnLst>
                                    <p:set>
                                      <p:cBhvr>
                                        <p:cTn id="318" dur="1" fill="hold">
                                          <p:stCondLst>
                                            <p:cond delay="0"/>
                                          </p:stCondLst>
                                        </p:cTn>
                                        <p:tgtEl>
                                          <p:spTgt spid="42"/>
                                        </p:tgtEl>
                                        <p:attrNameLst>
                                          <p:attrName>style.visibility</p:attrName>
                                        </p:attrNameLst>
                                      </p:cBhvr>
                                      <p:to>
                                        <p:strVal val="visible"/>
                                      </p:to>
                                    </p:set>
                                    <p:animEffect transition="in" filter="blinds(vertical)">
                                      <p:cBhvr>
                                        <p:cTn id="319" dur="2000"/>
                                        <p:tgtEl>
                                          <p:spTgt spid="42"/>
                                        </p:tgtEl>
                                      </p:cBhvr>
                                    </p:animEffect>
                                  </p:childTnLst>
                                </p:cTn>
                              </p:par>
                              <p:par>
                                <p:cTn id="320" presetID="3" presetClass="entr" presetSubtype="5" fill="hold" grpId="1" nodeType="withEffect">
                                  <p:stCondLst>
                                    <p:cond delay="0"/>
                                  </p:stCondLst>
                                  <p:childTnLst>
                                    <p:set>
                                      <p:cBhvr>
                                        <p:cTn id="321" dur="1" fill="hold">
                                          <p:stCondLst>
                                            <p:cond delay="0"/>
                                          </p:stCondLst>
                                        </p:cTn>
                                        <p:tgtEl>
                                          <p:spTgt spid="43"/>
                                        </p:tgtEl>
                                        <p:attrNameLst>
                                          <p:attrName>style.visibility</p:attrName>
                                        </p:attrNameLst>
                                      </p:cBhvr>
                                      <p:to>
                                        <p:strVal val="visible"/>
                                      </p:to>
                                    </p:set>
                                    <p:animEffect transition="in" filter="blinds(vertical)">
                                      <p:cBhvr>
                                        <p:cTn id="322" dur="2000"/>
                                        <p:tgtEl>
                                          <p:spTgt spid="43"/>
                                        </p:tgtEl>
                                      </p:cBhvr>
                                    </p:animEffect>
                                  </p:childTnLst>
                                </p:cTn>
                              </p:par>
                              <p:par>
                                <p:cTn id="323" presetID="3" presetClass="entr" presetSubtype="5" fill="hold" grpId="1" nodeType="withEffect">
                                  <p:stCondLst>
                                    <p:cond delay="0"/>
                                  </p:stCondLst>
                                  <p:childTnLst>
                                    <p:set>
                                      <p:cBhvr>
                                        <p:cTn id="324" dur="1" fill="hold">
                                          <p:stCondLst>
                                            <p:cond delay="0"/>
                                          </p:stCondLst>
                                        </p:cTn>
                                        <p:tgtEl>
                                          <p:spTgt spid="44"/>
                                        </p:tgtEl>
                                        <p:attrNameLst>
                                          <p:attrName>style.visibility</p:attrName>
                                        </p:attrNameLst>
                                      </p:cBhvr>
                                      <p:to>
                                        <p:strVal val="visible"/>
                                      </p:to>
                                    </p:set>
                                    <p:animEffect transition="in" filter="blinds(vertical)">
                                      <p:cBhvr>
                                        <p:cTn id="325" dur="2000"/>
                                        <p:tgtEl>
                                          <p:spTgt spid="44"/>
                                        </p:tgtEl>
                                      </p:cBhvr>
                                    </p:animEffect>
                                  </p:childTnLst>
                                </p:cTn>
                              </p:par>
                              <p:par>
                                <p:cTn id="326" presetID="3" presetClass="entr" presetSubtype="5" fill="hold" grpId="1" nodeType="withEffect">
                                  <p:stCondLst>
                                    <p:cond delay="0"/>
                                  </p:stCondLst>
                                  <p:childTnLst>
                                    <p:set>
                                      <p:cBhvr>
                                        <p:cTn id="327" dur="1" fill="hold">
                                          <p:stCondLst>
                                            <p:cond delay="0"/>
                                          </p:stCondLst>
                                        </p:cTn>
                                        <p:tgtEl>
                                          <p:spTgt spid="45"/>
                                        </p:tgtEl>
                                        <p:attrNameLst>
                                          <p:attrName>style.visibility</p:attrName>
                                        </p:attrNameLst>
                                      </p:cBhvr>
                                      <p:to>
                                        <p:strVal val="visible"/>
                                      </p:to>
                                    </p:set>
                                    <p:animEffect transition="in" filter="blinds(vertical)">
                                      <p:cBhvr>
                                        <p:cTn id="328" dur="2000"/>
                                        <p:tgtEl>
                                          <p:spTgt spid="45"/>
                                        </p:tgtEl>
                                      </p:cBhvr>
                                    </p:animEffect>
                                  </p:childTnLst>
                                </p:cTn>
                              </p:par>
                              <p:par>
                                <p:cTn id="329" presetID="3" presetClass="entr" presetSubtype="5" fill="hold" grpId="1" nodeType="withEffect">
                                  <p:stCondLst>
                                    <p:cond delay="0"/>
                                  </p:stCondLst>
                                  <p:childTnLst>
                                    <p:set>
                                      <p:cBhvr>
                                        <p:cTn id="330" dur="1" fill="hold">
                                          <p:stCondLst>
                                            <p:cond delay="0"/>
                                          </p:stCondLst>
                                        </p:cTn>
                                        <p:tgtEl>
                                          <p:spTgt spid="46"/>
                                        </p:tgtEl>
                                        <p:attrNameLst>
                                          <p:attrName>style.visibility</p:attrName>
                                        </p:attrNameLst>
                                      </p:cBhvr>
                                      <p:to>
                                        <p:strVal val="visible"/>
                                      </p:to>
                                    </p:set>
                                    <p:animEffect transition="in" filter="blinds(vertical)">
                                      <p:cBhvr>
                                        <p:cTn id="331" dur="2000"/>
                                        <p:tgtEl>
                                          <p:spTgt spid="46"/>
                                        </p:tgtEl>
                                      </p:cBhvr>
                                    </p:animEffect>
                                  </p:childTnLst>
                                </p:cTn>
                              </p:par>
                              <p:par>
                                <p:cTn id="332" presetID="3" presetClass="entr" presetSubtype="5" fill="hold" grpId="1" nodeType="withEffect">
                                  <p:stCondLst>
                                    <p:cond delay="0"/>
                                  </p:stCondLst>
                                  <p:childTnLst>
                                    <p:set>
                                      <p:cBhvr>
                                        <p:cTn id="333" dur="1" fill="hold">
                                          <p:stCondLst>
                                            <p:cond delay="0"/>
                                          </p:stCondLst>
                                        </p:cTn>
                                        <p:tgtEl>
                                          <p:spTgt spid="47"/>
                                        </p:tgtEl>
                                        <p:attrNameLst>
                                          <p:attrName>style.visibility</p:attrName>
                                        </p:attrNameLst>
                                      </p:cBhvr>
                                      <p:to>
                                        <p:strVal val="visible"/>
                                      </p:to>
                                    </p:set>
                                    <p:animEffect transition="in" filter="blinds(vertical)">
                                      <p:cBhvr>
                                        <p:cTn id="334" dur="2000"/>
                                        <p:tgtEl>
                                          <p:spTgt spid="47"/>
                                        </p:tgtEl>
                                      </p:cBhvr>
                                    </p:animEffect>
                                  </p:childTnLst>
                                </p:cTn>
                              </p:par>
                              <p:par>
                                <p:cTn id="335" presetID="3" presetClass="entr" presetSubtype="5" fill="hold" grpId="1" nodeType="withEffect">
                                  <p:stCondLst>
                                    <p:cond delay="0"/>
                                  </p:stCondLst>
                                  <p:childTnLst>
                                    <p:set>
                                      <p:cBhvr>
                                        <p:cTn id="336" dur="1" fill="hold">
                                          <p:stCondLst>
                                            <p:cond delay="0"/>
                                          </p:stCondLst>
                                        </p:cTn>
                                        <p:tgtEl>
                                          <p:spTgt spid="48"/>
                                        </p:tgtEl>
                                        <p:attrNameLst>
                                          <p:attrName>style.visibility</p:attrName>
                                        </p:attrNameLst>
                                      </p:cBhvr>
                                      <p:to>
                                        <p:strVal val="visible"/>
                                      </p:to>
                                    </p:set>
                                    <p:animEffect transition="in" filter="blinds(vertical)">
                                      <p:cBhvr>
                                        <p:cTn id="337" dur="2000"/>
                                        <p:tgtEl>
                                          <p:spTgt spid="48"/>
                                        </p:tgtEl>
                                      </p:cBhvr>
                                    </p:animEffect>
                                  </p:childTnLst>
                                </p:cTn>
                              </p:par>
                              <p:par>
                                <p:cTn id="338" presetID="3" presetClass="entr" presetSubtype="5" fill="hold" grpId="1" nodeType="withEffect">
                                  <p:stCondLst>
                                    <p:cond delay="0"/>
                                  </p:stCondLst>
                                  <p:childTnLst>
                                    <p:set>
                                      <p:cBhvr>
                                        <p:cTn id="339" dur="1" fill="hold">
                                          <p:stCondLst>
                                            <p:cond delay="0"/>
                                          </p:stCondLst>
                                        </p:cTn>
                                        <p:tgtEl>
                                          <p:spTgt spid="49"/>
                                        </p:tgtEl>
                                        <p:attrNameLst>
                                          <p:attrName>style.visibility</p:attrName>
                                        </p:attrNameLst>
                                      </p:cBhvr>
                                      <p:to>
                                        <p:strVal val="visible"/>
                                      </p:to>
                                    </p:set>
                                    <p:animEffect transition="in" filter="blinds(vertical)">
                                      <p:cBhvr>
                                        <p:cTn id="340" dur="2000"/>
                                        <p:tgtEl>
                                          <p:spTgt spid="49"/>
                                        </p:tgtEl>
                                      </p:cBhvr>
                                    </p:animEffect>
                                  </p:childTnLst>
                                </p:cTn>
                              </p:par>
                              <p:par>
                                <p:cTn id="341" presetID="3" presetClass="entr" presetSubtype="5" fill="hold" grpId="1" nodeType="withEffect">
                                  <p:stCondLst>
                                    <p:cond delay="0"/>
                                  </p:stCondLst>
                                  <p:childTnLst>
                                    <p:set>
                                      <p:cBhvr>
                                        <p:cTn id="342" dur="1" fill="hold">
                                          <p:stCondLst>
                                            <p:cond delay="0"/>
                                          </p:stCondLst>
                                        </p:cTn>
                                        <p:tgtEl>
                                          <p:spTgt spid="50"/>
                                        </p:tgtEl>
                                        <p:attrNameLst>
                                          <p:attrName>style.visibility</p:attrName>
                                        </p:attrNameLst>
                                      </p:cBhvr>
                                      <p:to>
                                        <p:strVal val="visible"/>
                                      </p:to>
                                    </p:set>
                                    <p:animEffect transition="in" filter="blinds(vertical)">
                                      <p:cBhvr>
                                        <p:cTn id="343" dur="2000"/>
                                        <p:tgtEl>
                                          <p:spTgt spid="50"/>
                                        </p:tgtEl>
                                      </p:cBhvr>
                                    </p:animEffect>
                                  </p:childTnLst>
                                </p:cTn>
                              </p:par>
                            </p:childTnLst>
                          </p:cTn>
                        </p:par>
                        <p:par>
                          <p:cTn id="344" fill="hold">
                            <p:stCondLst>
                              <p:cond delay="2000"/>
                            </p:stCondLst>
                            <p:childTnLst>
                              <p:par>
                                <p:cTn id="345" presetID="2" presetClass="exit" presetSubtype="4" fill="hold" grpId="2" nodeType="afterEffect">
                                  <p:stCondLst>
                                    <p:cond delay="0"/>
                                  </p:stCondLst>
                                  <p:childTnLst>
                                    <p:anim calcmode="lin" valueType="num">
                                      <p:cBhvr additive="base">
                                        <p:cTn id="346" dur="2000"/>
                                        <p:tgtEl>
                                          <p:spTgt spid="3"/>
                                        </p:tgtEl>
                                        <p:attrNameLst>
                                          <p:attrName>ppt_x</p:attrName>
                                        </p:attrNameLst>
                                      </p:cBhvr>
                                      <p:tavLst>
                                        <p:tav tm="0">
                                          <p:val>
                                            <p:strVal val="ppt_x"/>
                                          </p:val>
                                        </p:tav>
                                        <p:tav tm="100000">
                                          <p:val>
                                            <p:strVal val="ppt_x"/>
                                          </p:val>
                                        </p:tav>
                                      </p:tavLst>
                                    </p:anim>
                                    <p:anim calcmode="lin" valueType="num">
                                      <p:cBhvr additive="base">
                                        <p:cTn id="347" dur="2000"/>
                                        <p:tgtEl>
                                          <p:spTgt spid="3"/>
                                        </p:tgtEl>
                                        <p:attrNameLst>
                                          <p:attrName>ppt_y</p:attrName>
                                        </p:attrNameLst>
                                      </p:cBhvr>
                                      <p:tavLst>
                                        <p:tav tm="0">
                                          <p:val>
                                            <p:strVal val="ppt_y"/>
                                          </p:val>
                                        </p:tav>
                                        <p:tav tm="100000">
                                          <p:val>
                                            <p:strVal val="1+ppt_h/2"/>
                                          </p:val>
                                        </p:tav>
                                      </p:tavLst>
                                    </p:anim>
                                    <p:set>
                                      <p:cBhvr>
                                        <p:cTn id="348" dur="1" fill="hold">
                                          <p:stCondLst>
                                            <p:cond delay="1999"/>
                                          </p:stCondLst>
                                        </p:cTn>
                                        <p:tgtEl>
                                          <p:spTgt spid="3"/>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4"/>
                                        </p:tgtEl>
                                        <p:attrNameLst>
                                          <p:attrName>ppt_x</p:attrName>
                                        </p:attrNameLst>
                                      </p:cBhvr>
                                      <p:tavLst>
                                        <p:tav tm="0">
                                          <p:val>
                                            <p:strVal val="ppt_x"/>
                                          </p:val>
                                        </p:tav>
                                        <p:tav tm="100000">
                                          <p:val>
                                            <p:strVal val="ppt_x"/>
                                          </p:val>
                                        </p:tav>
                                      </p:tavLst>
                                    </p:anim>
                                    <p:anim calcmode="lin" valueType="num">
                                      <p:cBhvr additive="base">
                                        <p:cTn id="351" dur="2000"/>
                                        <p:tgtEl>
                                          <p:spTgt spid="4"/>
                                        </p:tgtEl>
                                        <p:attrNameLst>
                                          <p:attrName>ppt_y</p:attrName>
                                        </p:attrNameLst>
                                      </p:cBhvr>
                                      <p:tavLst>
                                        <p:tav tm="0">
                                          <p:val>
                                            <p:strVal val="ppt_y"/>
                                          </p:val>
                                        </p:tav>
                                        <p:tav tm="100000">
                                          <p:val>
                                            <p:strVal val="1+ppt_h/2"/>
                                          </p:val>
                                        </p:tav>
                                      </p:tavLst>
                                    </p:anim>
                                    <p:set>
                                      <p:cBhvr>
                                        <p:cTn id="352" dur="1" fill="hold">
                                          <p:stCondLst>
                                            <p:cond delay="1999"/>
                                          </p:stCondLst>
                                        </p:cTn>
                                        <p:tgtEl>
                                          <p:spTgt spid="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5"/>
                                        </p:tgtEl>
                                        <p:attrNameLst>
                                          <p:attrName>ppt_x</p:attrName>
                                        </p:attrNameLst>
                                      </p:cBhvr>
                                      <p:tavLst>
                                        <p:tav tm="0">
                                          <p:val>
                                            <p:strVal val="ppt_x"/>
                                          </p:val>
                                        </p:tav>
                                        <p:tav tm="100000">
                                          <p:val>
                                            <p:strVal val="ppt_x"/>
                                          </p:val>
                                        </p:tav>
                                      </p:tavLst>
                                    </p:anim>
                                    <p:anim calcmode="lin" valueType="num">
                                      <p:cBhvr additive="base">
                                        <p:cTn id="355" dur="2000"/>
                                        <p:tgtEl>
                                          <p:spTgt spid="5"/>
                                        </p:tgtEl>
                                        <p:attrNameLst>
                                          <p:attrName>ppt_y</p:attrName>
                                        </p:attrNameLst>
                                      </p:cBhvr>
                                      <p:tavLst>
                                        <p:tav tm="0">
                                          <p:val>
                                            <p:strVal val="ppt_y"/>
                                          </p:val>
                                        </p:tav>
                                        <p:tav tm="100000">
                                          <p:val>
                                            <p:strVal val="1+ppt_h/2"/>
                                          </p:val>
                                        </p:tav>
                                      </p:tavLst>
                                    </p:anim>
                                    <p:set>
                                      <p:cBhvr>
                                        <p:cTn id="356" dur="1" fill="hold">
                                          <p:stCondLst>
                                            <p:cond delay="1999"/>
                                          </p:stCondLst>
                                        </p:cTn>
                                        <p:tgtEl>
                                          <p:spTgt spid="5"/>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6"/>
                                        </p:tgtEl>
                                        <p:attrNameLst>
                                          <p:attrName>ppt_x</p:attrName>
                                        </p:attrNameLst>
                                      </p:cBhvr>
                                      <p:tavLst>
                                        <p:tav tm="0">
                                          <p:val>
                                            <p:strVal val="ppt_x"/>
                                          </p:val>
                                        </p:tav>
                                        <p:tav tm="100000">
                                          <p:val>
                                            <p:strVal val="ppt_x"/>
                                          </p:val>
                                        </p:tav>
                                      </p:tavLst>
                                    </p:anim>
                                    <p:anim calcmode="lin" valueType="num">
                                      <p:cBhvr additive="base">
                                        <p:cTn id="359" dur="2000"/>
                                        <p:tgtEl>
                                          <p:spTgt spid="6"/>
                                        </p:tgtEl>
                                        <p:attrNameLst>
                                          <p:attrName>ppt_y</p:attrName>
                                        </p:attrNameLst>
                                      </p:cBhvr>
                                      <p:tavLst>
                                        <p:tav tm="0">
                                          <p:val>
                                            <p:strVal val="ppt_y"/>
                                          </p:val>
                                        </p:tav>
                                        <p:tav tm="100000">
                                          <p:val>
                                            <p:strVal val="1+ppt_h/2"/>
                                          </p:val>
                                        </p:tav>
                                      </p:tavLst>
                                    </p:anim>
                                    <p:set>
                                      <p:cBhvr>
                                        <p:cTn id="360" dur="1" fill="hold">
                                          <p:stCondLst>
                                            <p:cond delay="1999"/>
                                          </p:stCondLst>
                                        </p:cTn>
                                        <p:tgtEl>
                                          <p:spTgt spid="6"/>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7"/>
                                        </p:tgtEl>
                                        <p:attrNameLst>
                                          <p:attrName>ppt_x</p:attrName>
                                        </p:attrNameLst>
                                      </p:cBhvr>
                                      <p:tavLst>
                                        <p:tav tm="0">
                                          <p:val>
                                            <p:strVal val="ppt_x"/>
                                          </p:val>
                                        </p:tav>
                                        <p:tav tm="100000">
                                          <p:val>
                                            <p:strVal val="ppt_x"/>
                                          </p:val>
                                        </p:tav>
                                      </p:tavLst>
                                    </p:anim>
                                    <p:anim calcmode="lin" valueType="num">
                                      <p:cBhvr additive="base">
                                        <p:cTn id="363" dur="2000"/>
                                        <p:tgtEl>
                                          <p:spTgt spid="7"/>
                                        </p:tgtEl>
                                        <p:attrNameLst>
                                          <p:attrName>ppt_y</p:attrName>
                                        </p:attrNameLst>
                                      </p:cBhvr>
                                      <p:tavLst>
                                        <p:tav tm="0">
                                          <p:val>
                                            <p:strVal val="ppt_y"/>
                                          </p:val>
                                        </p:tav>
                                        <p:tav tm="100000">
                                          <p:val>
                                            <p:strVal val="1+ppt_h/2"/>
                                          </p:val>
                                        </p:tav>
                                      </p:tavLst>
                                    </p:anim>
                                    <p:set>
                                      <p:cBhvr>
                                        <p:cTn id="364" dur="1" fill="hold">
                                          <p:stCondLst>
                                            <p:cond delay="1999"/>
                                          </p:stCondLst>
                                        </p:cTn>
                                        <p:tgtEl>
                                          <p:spTgt spid="7"/>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8"/>
                                        </p:tgtEl>
                                        <p:attrNameLst>
                                          <p:attrName>ppt_x</p:attrName>
                                        </p:attrNameLst>
                                      </p:cBhvr>
                                      <p:tavLst>
                                        <p:tav tm="0">
                                          <p:val>
                                            <p:strVal val="ppt_x"/>
                                          </p:val>
                                        </p:tav>
                                        <p:tav tm="100000">
                                          <p:val>
                                            <p:strVal val="ppt_x"/>
                                          </p:val>
                                        </p:tav>
                                      </p:tavLst>
                                    </p:anim>
                                    <p:anim calcmode="lin" valueType="num">
                                      <p:cBhvr additive="base">
                                        <p:cTn id="367" dur="2000"/>
                                        <p:tgtEl>
                                          <p:spTgt spid="8"/>
                                        </p:tgtEl>
                                        <p:attrNameLst>
                                          <p:attrName>ppt_y</p:attrName>
                                        </p:attrNameLst>
                                      </p:cBhvr>
                                      <p:tavLst>
                                        <p:tav tm="0">
                                          <p:val>
                                            <p:strVal val="ppt_y"/>
                                          </p:val>
                                        </p:tav>
                                        <p:tav tm="100000">
                                          <p:val>
                                            <p:strVal val="1+ppt_h/2"/>
                                          </p:val>
                                        </p:tav>
                                      </p:tavLst>
                                    </p:anim>
                                    <p:set>
                                      <p:cBhvr>
                                        <p:cTn id="368" dur="1" fill="hold">
                                          <p:stCondLst>
                                            <p:cond delay="1999"/>
                                          </p:stCondLst>
                                        </p:cTn>
                                        <p:tgtEl>
                                          <p:spTgt spid="8"/>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9"/>
                                        </p:tgtEl>
                                        <p:attrNameLst>
                                          <p:attrName>ppt_x</p:attrName>
                                        </p:attrNameLst>
                                      </p:cBhvr>
                                      <p:tavLst>
                                        <p:tav tm="0">
                                          <p:val>
                                            <p:strVal val="ppt_x"/>
                                          </p:val>
                                        </p:tav>
                                        <p:tav tm="100000">
                                          <p:val>
                                            <p:strVal val="ppt_x"/>
                                          </p:val>
                                        </p:tav>
                                      </p:tavLst>
                                    </p:anim>
                                    <p:anim calcmode="lin" valueType="num">
                                      <p:cBhvr additive="base">
                                        <p:cTn id="371" dur="2000"/>
                                        <p:tgtEl>
                                          <p:spTgt spid="9"/>
                                        </p:tgtEl>
                                        <p:attrNameLst>
                                          <p:attrName>ppt_y</p:attrName>
                                        </p:attrNameLst>
                                      </p:cBhvr>
                                      <p:tavLst>
                                        <p:tav tm="0">
                                          <p:val>
                                            <p:strVal val="ppt_y"/>
                                          </p:val>
                                        </p:tav>
                                        <p:tav tm="100000">
                                          <p:val>
                                            <p:strVal val="1+ppt_h/2"/>
                                          </p:val>
                                        </p:tav>
                                      </p:tavLst>
                                    </p:anim>
                                    <p:set>
                                      <p:cBhvr>
                                        <p:cTn id="372" dur="1" fill="hold">
                                          <p:stCondLst>
                                            <p:cond delay="1999"/>
                                          </p:stCondLst>
                                        </p:cTn>
                                        <p:tgtEl>
                                          <p:spTgt spid="9"/>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10"/>
                                        </p:tgtEl>
                                        <p:attrNameLst>
                                          <p:attrName>ppt_x</p:attrName>
                                        </p:attrNameLst>
                                      </p:cBhvr>
                                      <p:tavLst>
                                        <p:tav tm="0">
                                          <p:val>
                                            <p:strVal val="ppt_x"/>
                                          </p:val>
                                        </p:tav>
                                        <p:tav tm="100000">
                                          <p:val>
                                            <p:strVal val="ppt_x"/>
                                          </p:val>
                                        </p:tav>
                                      </p:tavLst>
                                    </p:anim>
                                    <p:anim calcmode="lin" valueType="num">
                                      <p:cBhvr additive="base">
                                        <p:cTn id="375" dur="2000"/>
                                        <p:tgtEl>
                                          <p:spTgt spid="10"/>
                                        </p:tgtEl>
                                        <p:attrNameLst>
                                          <p:attrName>ppt_y</p:attrName>
                                        </p:attrNameLst>
                                      </p:cBhvr>
                                      <p:tavLst>
                                        <p:tav tm="0">
                                          <p:val>
                                            <p:strVal val="ppt_y"/>
                                          </p:val>
                                        </p:tav>
                                        <p:tav tm="100000">
                                          <p:val>
                                            <p:strVal val="1+ppt_h/2"/>
                                          </p:val>
                                        </p:tav>
                                      </p:tavLst>
                                    </p:anim>
                                    <p:set>
                                      <p:cBhvr>
                                        <p:cTn id="376" dur="1" fill="hold">
                                          <p:stCondLst>
                                            <p:cond delay="1999"/>
                                          </p:stCondLst>
                                        </p:cTn>
                                        <p:tgtEl>
                                          <p:spTgt spid="10"/>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11"/>
                                        </p:tgtEl>
                                        <p:attrNameLst>
                                          <p:attrName>ppt_x</p:attrName>
                                        </p:attrNameLst>
                                      </p:cBhvr>
                                      <p:tavLst>
                                        <p:tav tm="0">
                                          <p:val>
                                            <p:strVal val="ppt_x"/>
                                          </p:val>
                                        </p:tav>
                                        <p:tav tm="100000">
                                          <p:val>
                                            <p:strVal val="ppt_x"/>
                                          </p:val>
                                        </p:tav>
                                      </p:tavLst>
                                    </p:anim>
                                    <p:anim calcmode="lin" valueType="num">
                                      <p:cBhvr additive="base">
                                        <p:cTn id="379" dur="2000"/>
                                        <p:tgtEl>
                                          <p:spTgt spid="11"/>
                                        </p:tgtEl>
                                        <p:attrNameLst>
                                          <p:attrName>ppt_y</p:attrName>
                                        </p:attrNameLst>
                                      </p:cBhvr>
                                      <p:tavLst>
                                        <p:tav tm="0">
                                          <p:val>
                                            <p:strVal val="ppt_y"/>
                                          </p:val>
                                        </p:tav>
                                        <p:tav tm="100000">
                                          <p:val>
                                            <p:strVal val="1+ppt_h/2"/>
                                          </p:val>
                                        </p:tav>
                                      </p:tavLst>
                                    </p:anim>
                                    <p:set>
                                      <p:cBhvr>
                                        <p:cTn id="380" dur="1" fill="hold">
                                          <p:stCondLst>
                                            <p:cond delay="1999"/>
                                          </p:stCondLst>
                                        </p:cTn>
                                        <p:tgtEl>
                                          <p:spTgt spid="11"/>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12"/>
                                        </p:tgtEl>
                                        <p:attrNameLst>
                                          <p:attrName>ppt_x</p:attrName>
                                        </p:attrNameLst>
                                      </p:cBhvr>
                                      <p:tavLst>
                                        <p:tav tm="0">
                                          <p:val>
                                            <p:strVal val="ppt_x"/>
                                          </p:val>
                                        </p:tav>
                                        <p:tav tm="100000">
                                          <p:val>
                                            <p:strVal val="ppt_x"/>
                                          </p:val>
                                        </p:tav>
                                      </p:tavLst>
                                    </p:anim>
                                    <p:anim calcmode="lin" valueType="num">
                                      <p:cBhvr additive="base">
                                        <p:cTn id="383" dur="2000"/>
                                        <p:tgtEl>
                                          <p:spTgt spid="12"/>
                                        </p:tgtEl>
                                        <p:attrNameLst>
                                          <p:attrName>ppt_y</p:attrName>
                                        </p:attrNameLst>
                                      </p:cBhvr>
                                      <p:tavLst>
                                        <p:tav tm="0">
                                          <p:val>
                                            <p:strVal val="ppt_y"/>
                                          </p:val>
                                        </p:tav>
                                        <p:tav tm="100000">
                                          <p:val>
                                            <p:strVal val="1+ppt_h/2"/>
                                          </p:val>
                                        </p:tav>
                                      </p:tavLst>
                                    </p:anim>
                                    <p:set>
                                      <p:cBhvr>
                                        <p:cTn id="384" dur="1" fill="hold">
                                          <p:stCondLst>
                                            <p:cond delay="1999"/>
                                          </p:stCondLst>
                                        </p:cTn>
                                        <p:tgtEl>
                                          <p:spTgt spid="12"/>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13"/>
                                        </p:tgtEl>
                                        <p:attrNameLst>
                                          <p:attrName>ppt_x</p:attrName>
                                        </p:attrNameLst>
                                      </p:cBhvr>
                                      <p:tavLst>
                                        <p:tav tm="0">
                                          <p:val>
                                            <p:strVal val="ppt_x"/>
                                          </p:val>
                                        </p:tav>
                                        <p:tav tm="100000">
                                          <p:val>
                                            <p:strVal val="ppt_x"/>
                                          </p:val>
                                        </p:tav>
                                      </p:tavLst>
                                    </p:anim>
                                    <p:anim calcmode="lin" valueType="num">
                                      <p:cBhvr additive="base">
                                        <p:cTn id="387" dur="2000"/>
                                        <p:tgtEl>
                                          <p:spTgt spid="13"/>
                                        </p:tgtEl>
                                        <p:attrNameLst>
                                          <p:attrName>ppt_y</p:attrName>
                                        </p:attrNameLst>
                                      </p:cBhvr>
                                      <p:tavLst>
                                        <p:tav tm="0">
                                          <p:val>
                                            <p:strVal val="ppt_y"/>
                                          </p:val>
                                        </p:tav>
                                        <p:tav tm="100000">
                                          <p:val>
                                            <p:strVal val="1+ppt_h/2"/>
                                          </p:val>
                                        </p:tav>
                                      </p:tavLst>
                                    </p:anim>
                                    <p:set>
                                      <p:cBhvr>
                                        <p:cTn id="388" dur="1" fill="hold">
                                          <p:stCondLst>
                                            <p:cond delay="1999"/>
                                          </p:stCondLst>
                                        </p:cTn>
                                        <p:tgtEl>
                                          <p:spTgt spid="13"/>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14"/>
                                        </p:tgtEl>
                                        <p:attrNameLst>
                                          <p:attrName>ppt_x</p:attrName>
                                        </p:attrNameLst>
                                      </p:cBhvr>
                                      <p:tavLst>
                                        <p:tav tm="0">
                                          <p:val>
                                            <p:strVal val="ppt_x"/>
                                          </p:val>
                                        </p:tav>
                                        <p:tav tm="100000">
                                          <p:val>
                                            <p:strVal val="ppt_x"/>
                                          </p:val>
                                        </p:tav>
                                      </p:tavLst>
                                    </p:anim>
                                    <p:anim calcmode="lin" valueType="num">
                                      <p:cBhvr additive="base">
                                        <p:cTn id="391" dur="2000"/>
                                        <p:tgtEl>
                                          <p:spTgt spid="14"/>
                                        </p:tgtEl>
                                        <p:attrNameLst>
                                          <p:attrName>ppt_y</p:attrName>
                                        </p:attrNameLst>
                                      </p:cBhvr>
                                      <p:tavLst>
                                        <p:tav tm="0">
                                          <p:val>
                                            <p:strVal val="ppt_y"/>
                                          </p:val>
                                        </p:tav>
                                        <p:tav tm="100000">
                                          <p:val>
                                            <p:strVal val="1+ppt_h/2"/>
                                          </p:val>
                                        </p:tav>
                                      </p:tavLst>
                                    </p:anim>
                                    <p:set>
                                      <p:cBhvr>
                                        <p:cTn id="392" dur="1" fill="hold">
                                          <p:stCondLst>
                                            <p:cond delay="1999"/>
                                          </p:stCondLst>
                                        </p:cTn>
                                        <p:tgtEl>
                                          <p:spTgt spid="14"/>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15"/>
                                        </p:tgtEl>
                                        <p:attrNameLst>
                                          <p:attrName>ppt_x</p:attrName>
                                        </p:attrNameLst>
                                      </p:cBhvr>
                                      <p:tavLst>
                                        <p:tav tm="0">
                                          <p:val>
                                            <p:strVal val="ppt_x"/>
                                          </p:val>
                                        </p:tav>
                                        <p:tav tm="100000">
                                          <p:val>
                                            <p:strVal val="ppt_x"/>
                                          </p:val>
                                        </p:tav>
                                      </p:tavLst>
                                    </p:anim>
                                    <p:anim calcmode="lin" valueType="num">
                                      <p:cBhvr additive="base">
                                        <p:cTn id="395" dur="2000"/>
                                        <p:tgtEl>
                                          <p:spTgt spid="15"/>
                                        </p:tgtEl>
                                        <p:attrNameLst>
                                          <p:attrName>ppt_y</p:attrName>
                                        </p:attrNameLst>
                                      </p:cBhvr>
                                      <p:tavLst>
                                        <p:tav tm="0">
                                          <p:val>
                                            <p:strVal val="ppt_y"/>
                                          </p:val>
                                        </p:tav>
                                        <p:tav tm="100000">
                                          <p:val>
                                            <p:strVal val="1+ppt_h/2"/>
                                          </p:val>
                                        </p:tav>
                                      </p:tavLst>
                                    </p:anim>
                                    <p:set>
                                      <p:cBhvr>
                                        <p:cTn id="396" dur="1" fill="hold">
                                          <p:stCondLst>
                                            <p:cond delay="1999"/>
                                          </p:stCondLst>
                                        </p:cTn>
                                        <p:tgtEl>
                                          <p:spTgt spid="15"/>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16"/>
                                        </p:tgtEl>
                                        <p:attrNameLst>
                                          <p:attrName>ppt_x</p:attrName>
                                        </p:attrNameLst>
                                      </p:cBhvr>
                                      <p:tavLst>
                                        <p:tav tm="0">
                                          <p:val>
                                            <p:strVal val="ppt_x"/>
                                          </p:val>
                                        </p:tav>
                                        <p:tav tm="100000">
                                          <p:val>
                                            <p:strVal val="ppt_x"/>
                                          </p:val>
                                        </p:tav>
                                      </p:tavLst>
                                    </p:anim>
                                    <p:anim calcmode="lin" valueType="num">
                                      <p:cBhvr additive="base">
                                        <p:cTn id="399" dur="2000"/>
                                        <p:tgtEl>
                                          <p:spTgt spid="16"/>
                                        </p:tgtEl>
                                        <p:attrNameLst>
                                          <p:attrName>ppt_y</p:attrName>
                                        </p:attrNameLst>
                                      </p:cBhvr>
                                      <p:tavLst>
                                        <p:tav tm="0">
                                          <p:val>
                                            <p:strVal val="ppt_y"/>
                                          </p:val>
                                        </p:tav>
                                        <p:tav tm="100000">
                                          <p:val>
                                            <p:strVal val="1+ppt_h/2"/>
                                          </p:val>
                                        </p:tav>
                                      </p:tavLst>
                                    </p:anim>
                                    <p:set>
                                      <p:cBhvr>
                                        <p:cTn id="400" dur="1" fill="hold">
                                          <p:stCondLst>
                                            <p:cond delay="1999"/>
                                          </p:stCondLst>
                                        </p:cTn>
                                        <p:tgtEl>
                                          <p:spTgt spid="16"/>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17"/>
                                        </p:tgtEl>
                                        <p:attrNameLst>
                                          <p:attrName>ppt_x</p:attrName>
                                        </p:attrNameLst>
                                      </p:cBhvr>
                                      <p:tavLst>
                                        <p:tav tm="0">
                                          <p:val>
                                            <p:strVal val="ppt_x"/>
                                          </p:val>
                                        </p:tav>
                                        <p:tav tm="100000">
                                          <p:val>
                                            <p:strVal val="ppt_x"/>
                                          </p:val>
                                        </p:tav>
                                      </p:tavLst>
                                    </p:anim>
                                    <p:anim calcmode="lin" valueType="num">
                                      <p:cBhvr additive="base">
                                        <p:cTn id="403" dur="2000"/>
                                        <p:tgtEl>
                                          <p:spTgt spid="17"/>
                                        </p:tgtEl>
                                        <p:attrNameLst>
                                          <p:attrName>ppt_y</p:attrName>
                                        </p:attrNameLst>
                                      </p:cBhvr>
                                      <p:tavLst>
                                        <p:tav tm="0">
                                          <p:val>
                                            <p:strVal val="ppt_y"/>
                                          </p:val>
                                        </p:tav>
                                        <p:tav tm="100000">
                                          <p:val>
                                            <p:strVal val="1+ppt_h/2"/>
                                          </p:val>
                                        </p:tav>
                                      </p:tavLst>
                                    </p:anim>
                                    <p:set>
                                      <p:cBhvr>
                                        <p:cTn id="404" dur="1" fill="hold">
                                          <p:stCondLst>
                                            <p:cond delay="1999"/>
                                          </p:stCondLst>
                                        </p:cTn>
                                        <p:tgtEl>
                                          <p:spTgt spid="17"/>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18"/>
                                        </p:tgtEl>
                                        <p:attrNameLst>
                                          <p:attrName>ppt_x</p:attrName>
                                        </p:attrNameLst>
                                      </p:cBhvr>
                                      <p:tavLst>
                                        <p:tav tm="0">
                                          <p:val>
                                            <p:strVal val="ppt_x"/>
                                          </p:val>
                                        </p:tav>
                                        <p:tav tm="100000">
                                          <p:val>
                                            <p:strVal val="ppt_x"/>
                                          </p:val>
                                        </p:tav>
                                      </p:tavLst>
                                    </p:anim>
                                    <p:anim calcmode="lin" valueType="num">
                                      <p:cBhvr additive="base">
                                        <p:cTn id="407" dur="2000"/>
                                        <p:tgtEl>
                                          <p:spTgt spid="18"/>
                                        </p:tgtEl>
                                        <p:attrNameLst>
                                          <p:attrName>ppt_y</p:attrName>
                                        </p:attrNameLst>
                                      </p:cBhvr>
                                      <p:tavLst>
                                        <p:tav tm="0">
                                          <p:val>
                                            <p:strVal val="ppt_y"/>
                                          </p:val>
                                        </p:tav>
                                        <p:tav tm="100000">
                                          <p:val>
                                            <p:strVal val="1+ppt_h/2"/>
                                          </p:val>
                                        </p:tav>
                                      </p:tavLst>
                                    </p:anim>
                                    <p:set>
                                      <p:cBhvr>
                                        <p:cTn id="408" dur="1" fill="hold">
                                          <p:stCondLst>
                                            <p:cond delay="1999"/>
                                          </p:stCondLst>
                                        </p:cTn>
                                        <p:tgtEl>
                                          <p:spTgt spid="18"/>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19"/>
                                        </p:tgtEl>
                                        <p:attrNameLst>
                                          <p:attrName>ppt_x</p:attrName>
                                        </p:attrNameLst>
                                      </p:cBhvr>
                                      <p:tavLst>
                                        <p:tav tm="0">
                                          <p:val>
                                            <p:strVal val="ppt_x"/>
                                          </p:val>
                                        </p:tav>
                                        <p:tav tm="100000">
                                          <p:val>
                                            <p:strVal val="ppt_x"/>
                                          </p:val>
                                        </p:tav>
                                      </p:tavLst>
                                    </p:anim>
                                    <p:anim calcmode="lin" valueType="num">
                                      <p:cBhvr additive="base">
                                        <p:cTn id="411" dur="2000"/>
                                        <p:tgtEl>
                                          <p:spTgt spid="19"/>
                                        </p:tgtEl>
                                        <p:attrNameLst>
                                          <p:attrName>ppt_y</p:attrName>
                                        </p:attrNameLst>
                                      </p:cBhvr>
                                      <p:tavLst>
                                        <p:tav tm="0">
                                          <p:val>
                                            <p:strVal val="ppt_y"/>
                                          </p:val>
                                        </p:tav>
                                        <p:tav tm="100000">
                                          <p:val>
                                            <p:strVal val="1+ppt_h/2"/>
                                          </p:val>
                                        </p:tav>
                                      </p:tavLst>
                                    </p:anim>
                                    <p:set>
                                      <p:cBhvr>
                                        <p:cTn id="412" dur="1" fill="hold">
                                          <p:stCondLst>
                                            <p:cond delay="1999"/>
                                          </p:stCondLst>
                                        </p:cTn>
                                        <p:tgtEl>
                                          <p:spTgt spid="19"/>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20"/>
                                        </p:tgtEl>
                                        <p:attrNameLst>
                                          <p:attrName>ppt_x</p:attrName>
                                        </p:attrNameLst>
                                      </p:cBhvr>
                                      <p:tavLst>
                                        <p:tav tm="0">
                                          <p:val>
                                            <p:strVal val="ppt_x"/>
                                          </p:val>
                                        </p:tav>
                                        <p:tav tm="100000">
                                          <p:val>
                                            <p:strVal val="ppt_x"/>
                                          </p:val>
                                        </p:tav>
                                      </p:tavLst>
                                    </p:anim>
                                    <p:anim calcmode="lin" valueType="num">
                                      <p:cBhvr additive="base">
                                        <p:cTn id="415" dur="2000"/>
                                        <p:tgtEl>
                                          <p:spTgt spid="20"/>
                                        </p:tgtEl>
                                        <p:attrNameLst>
                                          <p:attrName>ppt_y</p:attrName>
                                        </p:attrNameLst>
                                      </p:cBhvr>
                                      <p:tavLst>
                                        <p:tav tm="0">
                                          <p:val>
                                            <p:strVal val="ppt_y"/>
                                          </p:val>
                                        </p:tav>
                                        <p:tav tm="100000">
                                          <p:val>
                                            <p:strVal val="1+ppt_h/2"/>
                                          </p:val>
                                        </p:tav>
                                      </p:tavLst>
                                    </p:anim>
                                    <p:set>
                                      <p:cBhvr>
                                        <p:cTn id="416" dur="1" fill="hold">
                                          <p:stCondLst>
                                            <p:cond delay="1999"/>
                                          </p:stCondLst>
                                        </p:cTn>
                                        <p:tgtEl>
                                          <p:spTgt spid="20"/>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21"/>
                                        </p:tgtEl>
                                        <p:attrNameLst>
                                          <p:attrName>ppt_x</p:attrName>
                                        </p:attrNameLst>
                                      </p:cBhvr>
                                      <p:tavLst>
                                        <p:tav tm="0">
                                          <p:val>
                                            <p:strVal val="ppt_x"/>
                                          </p:val>
                                        </p:tav>
                                        <p:tav tm="100000">
                                          <p:val>
                                            <p:strVal val="ppt_x"/>
                                          </p:val>
                                        </p:tav>
                                      </p:tavLst>
                                    </p:anim>
                                    <p:anim calcmode="lin" valueType="num">
                                      <p:cBhvr additive="base">
                                        <p:cTn id="419" dur="2000"/>
                                        <p:tgtEl>
                                          <p:spTgt spid="21"/>
                                        </p:tgtEl>
                                        <p:attrNameLst>
                                          <p:attrName>ppt_y</p:attrName>
                                        </p:attrNameLst>
                                      </p:cBhvr>
                                      <p:tavLst>
                                        <p:tav tm="0">
                                          <p:val>
                                            <p:strVal val="ppt_y"/>
                                          </p:val>
                                        </p:tav>
                                        <p:tav tm="100000">
                                          <p:val>
                                            <p:strVal val="1+ppt_h/2"/>
                                          </p:val>
                                        </p:tav>
                                      </p:tavLst>
                                    </p:anim>
                                    <p:set>
                                      <p:cBhvr>
                                        <p:cTn id="420" dur="1" fill="hold">
                                          <p:stCondLst>
                                            <p:cond delay="1999"/>
                                          </p:stCondLst>
                                        </p:cTn>
                                        <p:tgtEl>
                                          <p:spTgt spid="21"/>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22"/>
                                        </p:tgtEl>
                                        <p:attrNameLst>
                                          <p:attrName>ppt_x</p:attrName>
                                        </p:attrNameLst>
                                      </p:cBhvr>
                                      <p:tavLst>
                                        <p:tav tm="0">
                                          <p:val>
                                            <p:strVal val="ppt_x"/>
                                          </p:val>
                                        </p:tav>
                                        <p:tav tm="100000">
                                          <p:val>
                                            <p:strVal val="ppt_x"/>
                                          </p:val>
                                        </p:tav>
                                      </p:tavLst>
                                    </p:anim>
                                    <p:anim calcmode="lin" valueType="num">
                                      <p:cBhvr additive="base">
                                        <p:cTn id="423" dur="2000"/>
                                        <p:tgtEl>
                                          <p:spTgt spid="22"/>
                                        </p:tgtEl>
                                        <p:attrNameLst>
                                          <p:attrName>ppt_y</p:attrName>
                                        </p:attrNameLst>
                                      </p:cBhvr>
                                      <p:tavLst>
                                        <p:tav tm="0">
                                          <p:val>
                                            <p:strVal val="ppt_y"/>
                                          </p:val>
                                        </p:tav>
                                        <p:tav tm="100000">
                                          <p:val>
                                            <p:strVal val="1+ppt_h/2"/>
                                          </p:val>
                                        </p:tav>
                                      </p:tavLst>
                                    </p:anim>
                                    <p:set>
                                      <p:cBhvr>
                                        <p:cTn id="424" dur="1" fill="hold">
                                          <p:stCondLst>
                                            <p:cond delay="1999"/>
                                          </p:stCondLst>
                                        </p:cTn>
                                        <p:tgtEl>
                                          <p:spTgt spid="22"/>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23"/>
                                        </p:tgtEl>
                                        <p:attrNameLst>
                                          <p:attrName>ppt_x</p:attrName>
                                        </p:attrNameLst>
                                      </p:cBhvr>
                                      <p:tavLst>
                                        <p:tav tm="0">
                                          <p:val>
                                            <p:strVal val="ppt_x"/>
                                          </p:val>
                                        </p:tav>
                                        <p:tav tm="100000">
                                          <p:val>
                                            <p:strVal val="ppt_x"/>
                                          </p:val>
                                        </p:tav>
                                      </p:tavLst>
                                    </p:anim>
                                    <p:anim calcmode="lin" valueType="num">
                                      <p:cBhvr additive="base">
                                        <p:cTn id="427" dur="2000"/>
                                        <p:tgtEl>
                                          <p:spTgt spid="23"/>
                                        </p:tgtEl>
                                        <p:attrNameLst>
                                          <p:attrName>ppt_y</p:attrName>
                                        </p:attrNameLst>
                                      </p:cBhvr>
                                      <p:tavLst>
                                        <p:tav tm="0">
                                          <p:val>
                                            <p:strVal val="ppt_y"/>
                                          </p:val>
                                        </p:tav>
                                        <p:tav tm="100000">
                                          <p:val>
                                            <p:strVal val="1+ppt_h/2"/>
                                          </p:val>
                                        </p:tav>
                                      </p:tavLst>
                                    </p:anim>
                                    <p:set>
                                      <p:cBhvr>
                                        <p:cTn id="428" dur="1" fill="hold">
                                          <p:stCondLst>
                                            <p:cond delay="1999"/>
                                          </p:stCondLst>
                                        </p:cTn>
                                        <p:tgtEl>
                                          <p:spTgt spid="23"/>
                                        </p:tgtEl>
                                        <p:attrNameLst>
                                          <p:attrName>style.visibility</p:attrName>
                                        </p:attrNameLst>
                                      </p:cBhvr>
                                      <p:to>
                                        <p:strVal val="hidden"/>
                                      </p:to>
                                    </p:set>
                                  </p:childTnLst>
                                </p:cTn>
                              </p:par>
                              <p:par>
                                <p:cTn id="429" presetID="2" presetClass="exit" presetSubtype="4" fill="hold" grpId="2" nodeType="withEffect">
                                  <p:stCondLst>
                                    <p:cond delay="0"/>
                                  </p:stCondLst>
                                  <p:childTnLst>
                                    <p:anim calcmode="lin" valueType="num">
                                      <p:cBhvr additive="base">
                                        <p:cTn id="430" dur="2000"/>
                                        <p:tgtEl>
                                          <p:spTgt spid="24"/>
                                        </p:tgtEl>
                                        <p:attrNameLst>
                                          <p:attrName>ppt_x</p:attrName>
                                        </p:attrNameLst>
                                      </p:cBhvr>
                                      <p:tavLst>
                                        <p:tav tm="0">
                                          <p:val>
                                            <p:strVal val="ppt_x"/>
                                          </p:val>
                                        </p:tav>
                                        <p:tav tm="100000">
                                          <p:val>
                                            <p:strVal val="ppt_x"/>
                                          </p:val>
                                        </p:tav>
                                      </p:tavLst>
                                    </p:anim>
                                    <p:anim calcmode="lin" valueType="num">
                                      <p:cBhvr additive="base">
                                        <p:cTn id="431" dur="2000"/>
                                        <p:tgtEl>
                                          <p:spTgt spid="24"/>
                                        </p:tgtEl>
                                        <p:attrNameLst>
                                          <p:attrName>ppt_y</p:attrName>
                                        </p:attrNameLst>
                                      </p:cBhvr>
                                      <p:tavLst>
                                        <p:tav tm="0">
                                          <p:val>
                                            <p:strVal val="ppt_y"/>
                                          </p:val>
                                        </p:tav>
                                        <p:tav tm="100000">
                                          <p:val>
                                            <p:strVal val="1+ppt_h/2"/>
                                          </p:val>
                                        </p:tav>
                                      </p:tavLst>
                                    </p:anim>
                                    <p:set>
                                      <p:cBhvr>
                                        <p:cTn id="432" dur="1" fill="hold">
                                          <p:stCondLst>
                                            <p:cond delay="1999"/>
                                          </p:stCondLst>
                                        </p:cTn>
                                        <p:tgtEl>
                                          <p:spTgt spid="24"/>
                                        </p:tgtEl>
                                        <p:attrNameLst>
                                          <p:attrName>style.visibility</p:attrName>
                                        </p:attrNameLst>
                                      </p:cBhvr>
                                      <p:to>
                                        <p:strVal val="hidden"/>
                                      </p:to>
                                    </p:set>
                                  </p:childTnLst>
                                </p:cTn>
                              </p:par>
                              <p:par>
                                <p:cTn id="433" presetID="2" presetClass="exit" presetSubtype="4" fill="hold" grpId="2" nodeType="withEffect">
                                  <p:stCondLst>
                                    <p:cond delay="0"/>
                                  </p:stCondLst>
                                  <p:childTnLst>
                                    <p:anim calcmode="lin" valueType="num">
                                      <p:cBhvr additive="base">
                                        <p:cTn id="434" dur="2000"/>
                                        <p:tgtEl>
                                          <p:spTgt spid="25"/>
                                        </p:tgtEl>
                                        <p:attrNameLst>
                                          <p:attrName>ppt_x</p:attrName>
                                        </p:attrNameLst>
                                      </p:cBhvr>
                                      <p:tavLst>
                                        <p:tav tm="0">
                                          <p:val>
                                            <p:strVal val="ppt_x"/>
                                          </p:val>
                                        </p:tav>
                                        <p:tav tm="100000">
                                          <p:val>
                                            <p:strVal val="ppt_x"/>
                                          </p:val>
                                        </p:tav>
                                      </p:tavLst>
                                    </p:anim>
                                    <p:anim calcmode="lin" valueType="num">
                                      <p:cBhvr additive="base">
                                        <p:cTn id="435" dur="2000"/>
                                        <p:tgtEl>
                                          <p:spTgt spid="25"/>
                                        </p:tgtEl>
                                        <p:attrNameLst>
                                          <p:attrName>ppt_y</p:attrName>
                                        </p:attrNameLst>
                                      </p:cBhvr>
                                      <p:tavLst>
                                        <p:tav tm="0">
                                          <p:val>
                                            <p:strVal val="ppt_y"/>
                                          </p:val>
                                        </p:tav>
                                        <p:tav tm="100000">
                                          <p:val>
                                            <p:strVal val="1+ppt_h/2"/>
                                          </p:val>
                                        </p:tav>
                                      </p:tavLst>
                                    </p:anim>
                                    <p:set>
                                      <p:cBhvr>
                                        <p:cTn id="436" dur="1" fill="hold">
                                          <p:stCondLst>
                                            <p:cond delay="1999"/>
                                          </p:stCondLst>
                                        </p:cTn>
                                        <p:tgtEl>
                                          <p:spTgt spid="25"/>
                                        </p:tgtEl>
                                        <p:attrNameLst>
                                          <p:attrName>style.visibility</p:attrName>
                                        </p:attrNameLst>
                                      </p:cBhvr>
                                      <p:to>
                                        <p:strVal val="hidden"/>
                                      </p:to>
                                    </p:set>
                                  </p:childTnLst>
                                </p:cTn>
                              </p:par>
                              <p:par>
                                <p:cTn id="437" presetID="2" presetClass="exit" presetSubtype="4" fill="hold" grpId="2" nodeType="withEffect">
                                  <p:stCondLst>
                                    <p:cond delay="0"/>
                                  </p:stCondLst>
                                  <p:childTnLst>
                                    <p:anim calcmode="lin" valueType="num">
                                      <p:cBhvr additive="base">
                                        <p:cTn id="438" dur="2000"/>
                                        <p:tgtEl>
                                          <p:spTgt spid="26"/>
                                        </p:tgtEl>
                                        <p:attrNameLst>
                                          <p:attrName>ppt_x</p:attrName>
                                        </p:attrNameLst>
                                      </p:cBhvr>
                                      <p:tavLst>
                                        <p:tav tm="0">
                                          <p:val>
                                            <p:strVal val="ppt_x"/>
                                          </p:val>
                                        </p:tav>
                                        <p:tav tm="100000">
                                          <p:val>
                                            <p:strVal val="ppt_x"/>
                                          </p:val>
                                        </p:tav>
                                      </p:tavLst>
                                    </p:anim>
                                    <p:anim calcmode="lin" valueType="num">
                                      <p:cBhvr additive="base">
                                        <p:cTn id="439" dur="2000"/>
                                        <p:tgtEl>
                                          <p:spTgt spid="26"/>
                                        </p:tgtEl>
                                        <p:attrNameLst>
                                          <p:attrName>ppt_y</p:attrName>
                                        </p:attrNameLst>
                                      </p:cBhvr>
                                      <p:tavLst>
                                        <p:tav tm="0">
                                          <p:val>
                                            <p:strVal val="ppt_y"/>
                                          </p:val>
                                        </p:tav>
                                        <p:tav tm="100000">
                                          <p:val>
                                            <p:strVal val="1+ppt_h/2"/>
                                          </p:val>
                                        </p:tav>
                                      </p:tavLst>
                                    </p:anim>
                                    <p:set>
                                      <p:cBhvr>
                                        <p:cTn id="440" dur="1" fill="hold">
                                          <p:stCondLst>
                                            <p:cond delay="1999"/>
                                          </p:stCondLst>
                                        </p:cTn>
                                        <p:tgtEl>
                                          <p:spTgt spid="26"/>
                                        </p:tgtEl>
                                        <p:attrNameLst>
                                          <p:attrName>style.visibility</p:attrName>
                                        </p:attrNameLst>
                                      </p:cBhvr>
                                      <p:to>
                                        <p:strVal val="hidden"/>
                                      </p:to>
                                    </p:set>
                                  </p:childTnLst>
                                </p:cTn>
                              </p:par>
                              <p:par>
                                <p:cTn id="441" presetID="2" presetClass="exit" presetSubtype="4" fill="hold" grpId="2" nodeType="withEffect">
                                  <p:stCondLst>
                                    <p:cond delay="0"/>
                                  </p:stCondLst>
                                  <p:childTnLst>
                                    <p:anim calcmode="lin" valueType="num">
                                      <p:cBhvr additive="base">
                                        <p:cTn id="442" dur="2000"/>
                                        <p:tgtEl>
                                          <p:spTgt spid="27"/>
                                        </p:tgtEl>
                                        <p:attrNameLst>
                                          <p:attrName>ppt_x</p:attrName>
                                        </p:attrNameLst>
                                      </p:cBhvr>
                                      <p:tavLst>
                                        <p:tav tm="0">
                                          <p:val>
                                            <p:strVal val="ppt_x"/>
                                          </p:val>
                                        </p:tav>
                                        <p:tav tm="100000">
                                          <p:val>
                                            <p:strVal val="ppt_x"/>
                                          </p:val>
                                        </p:tav>
                                      </p:tavLst>
                                    </p:anim>
                                    <p:anim calcmode="lin" valueType="num">
                                      <p:cBhvr additive="base">
                                        <p:cTn id="443" dur="2000"/>
                                        <p:tgtEl>
                                          <p:spTgt spid="27"/>
                                        </p:tgtEl>
                                        <p:attrNameLst>
                                          <p:attrName>ppt_y</p:attrName>
                                        </p:attrNameLst>
                                      </p:cBhvr>
                                      <p:tavLst>
                                        <p:tav tm="0">
                                          <p:val>
                                            <p:strVal val="ppt_y"/>
                                          </p:val>
                                        </p:tav>
                                        <p:tav tm="100000">
                                          <p:val>
                                            <p:strVal val="1+ppt_h/2"/>
                                          </p:val>
                                        </p:tav>
                                      </p:tavLst>
                                    </p:anim>
                                    <p:set>
                                      <p:cBhvr>
                                        <p:cTn id="444" dur="1" fill="hold">
                                          <p:stCondLst>
                                            <p:cond delay="1999"/>
                                          </p:stCondLst>
                                        </p:cTn>
                                        <p:tgtEl>
                                          <p:spTgt spid="27"/>
                                        </p:tgtEl>
                                        <p:attrNameLst>
                                          <p:attrName>style.visibility</p:attrName>
                                        </p:attrNameLst>
                                      </p:cBhvr>
                                      <p:to>
                                        <p:strVal val="hidden"/>
                                      </p:to>
                                    </p:set>
                                  </p:childTnLst>
                                </p:cTn>
                              </p:par>
                              <p:par>
                                <p:cTn id="445" presetID="2" presetClass="exit" presetSubtype="4" fill="hold" grpId="2" nodeType="withEffect">
                                  <p:stCondLst>
                                    <p:cond delay="0"/>
                                  </p:stCondLst>
                                  <p:childTnLst>
                                    <p:anim calcmode="lin" valueType="num">
                                      <p:cBhvr additive="base">
                                        <p:cTn id="446" dur="2000"/>
                                        <p:tgtEl>
                                          <p:spTgt spid="28"/>
                                        </p:tgtEl>
                                        <p:attrNameLst>
                                          <p:attrName>ppt_x</p:attrName>
                                        </p:attrNameLst>
                                      </p:cBhvr>
                                      <p:tavLst>
                                        <p:tav tm="0">
                                          <p:val>
                                            <p:strVal val="ppt_x"/>
                                          </p:val>
                                        </p:tav>
                                        <p:tav tm="100000">
                                          <p:val>
                                            <p:strVal val="ppt_x"/>
                                          </p:val>
                                        </p:tav>
                                      </p:tavLst>
                                    </p:anim>
                                    <p:anim calcmode="lin" valueType="num">
                                      <p:cBhvr additive="base">
                                        <p:cTn id="447" dur="2000"/>
                                        <p:tgtEl>
                                          <p:spTgt spid="28"/>
                                        </p:tgtEl>
                                        <p:attrNameLst>
                                          <p:attrName>ppt_y</p:attrName>
                                        </p:attrNameLst>
                                      </p:cBhvr>
                                      <p:tavLst>
                                        <p:tav tm="0">
                                          <p:val>
                                            <p:strVal val="ppt_y"/>
                                          </p:val>
                                        </p:tav>
                                        <p:tav tm="100000">
                                          <p:val>
                                            <p:strVal val="1+ppt_h/2"/>
                                          </p:val>
                                        </p:tav>
                                      </p:tavLst>
                                    </p:anim>
                                    <p:set>
                                      <p:cBhvr>
                                        <p:cTn id="448" dur="1" fill="hold">
                                          <p:stCondLst>
                                            <p:cond delay="1999"/>
                                          </p:stCondLst>
                                        </p:cTn>
                                        <p:tgtEl>
                                          <p:spTgt spid="28"/>
                                        </p:tgtEl>
                                        <p:attrNameLst>
                                          <p:attrName>style.visibility</p:attrName>
                                        </p:attrNameLst>
                                      </p:cBhvr>
                                      <p:to>
                                        <p:strVal val="hidden"/>
                                      </p:to>
                                    </p:set>
                                  </p:childTnLst>
                                </p:cTn>
                              </p:par>
                              <p:par>
                                <p:cTn id="449" presetID="2" presetClass="exit" presetSubtype="4" fill="hold" grpId="2" nodeType="withEffect">
                                  <p:stCondLst>
                                    <p:cond delay="0"/>
                                  </p:stCondLst>
                                  <p:childTnLst>
                                    <p:anim calcmode="lin" valueType="num">
                                      <p:cBhvr additive="base">
                                        <p:cTn id="450" dur="2000"/>
                                        <p:tgtEl>
                                          <p:spTgt spid="29"/>
                                        </p:tgtEl>
                                        <p:attrNameLst>
                                          <p:attrName>ppt_x</p:attrName>
                                        </p:attrNameLst>
                                      </p:cBhvr>
                                      <p:tavLst>
                                        <p:tav tm="0">
                                          <p:val>
                                            <p:strVal val="ppt_x"/>
                                          </p:val>
                                        </p:tav>
                                        <p:tav tm="100000">
                                          <p:val>
                                            <p:strVal val="ppt_x"/>
                                          </p:val>
                                        </p:tav>
                                      </p:tavLst>
                                    </p:anim>
                                    <p:anim calcmode="lin" valueType="num">
                                      <p:cBhvr additive="base">
                                        <p:cTn id="451" dur="2000"/>
                                        <p:tgtEl>
                                          <p:spTgt spid="29"/>
                                        </p:tgtEl>
                                        <p:attrNameLst>
                                          <p:attrName>ppt_y</p:attrName>
                                        </p:attrNameLst>
                                      </p:cBhvr>
                                      <p:tavLst>
                                        <p:tav tm="0">
                                          <p:val>
                                            <p:strVal val="ppt_y"/>
                                          </p:val>
                                        </p:tav>
                                        <p:tav tm="100000">
                                          <p:val>
                                            <p:strVal val="1+ppt_h/2"/>
                                          </p:val>
                                        </p:tav>
                                      </p:tavLst>
                                    </p:anim>
                                    <p:set>
                                      <p:cBhvr>
                                        <p:cTn id="452" dur="1" fill="hold">
                                          <p:stCondLst>
                                            <p:cond delay="1999"/>
                                          </p:stCondLst>
                                        </p:cTn>
                                        <p:tgtEl>
                                          <p:spTgt spid="29"/>
                                        </p:tgtEl>
                                        <p:attrNameLst>
                                          <p:attrName>style.visibility</p:attrName>
                                        </p:attrNameLst>
                                      </p:cBhvr>
                                      <p:to>
                                        <p:strVal val="hidden"/>
                                      </p:to>
                                    </p:set>
                                  </p:childTnLst>
                                </p:cTn>
                              </p:par>
                              <p:par>
                                <p:cTn id="453" presetID="2" presetClass="exit" presetSubtype="4" fill="hold" grpId="2" nodeType="withEffect">
                                  <p:stCondLst>
                                    <p:cond delay="0"/>
                                  </p:stCondLst>
                                  <p:childTnLst>
                                    <p:anim calcmode="lin" valueType="num">
                                      <p:cBhvr additive="base">
                                        <p:cTn id="454" dur="2000"/>
                                        <p:tgtEl>
                                          <p:spTgt spid="30"/>
                                        </p:tgtEl>
                                        <p:attrNameLst>
                                          <p:attrName>ppt_x</p:attrName>
                                        </p:attrNameLst>
                                      </p:cBhvr>
                                      <p:tavLst>
                                        <p:tav tm="0">
                                          <p:val>
                                            <p:strVal val="ppt_x"/>
                                          </p:val>
                                        </p:tav>
                                        <p:tav tm="100000">
                                          <p:val>
                                            <p:strVal val="ppt_x"/>
                                          </p:val>
                                        </p:tav>
                                      </p:tavLst>
                                    </p:anim>
                                    <p:anim calcmode="lin" valueType="num">
                                      <p:cBhvr additive="base">
                                        <p:cTn id="455" dur="2000"/>
                                        <p:tgtEl>
                                          <p:spTgt spid="30"/>
                                        </p:tgtEl>
                                        <p:attrNameLst>
                                          <p:attrName>ppt_y</p:attrName>
                                        </p:attrNameLst>
                                      </p:cBhvr>
                                      <p:tavLst>
                                        <p:tav tm="0">
                                          <p:val>
                                            <p:strVal val="ppt_y"/>
                                          </p:val>
                                        </p:tav>
                                        <p:tav tm="100000">
                                          <p:val>
                                            <p:strVal val="1+ppt_h/2"/>
                                          </p:val>
                                        </p:tav>
                                      </p:tavLst>
                                    </p:anim>
                                    <p:set>
                                      <p:cBhvr>
                                        <p:cTn id="456" dur="1" fill="hold">
                                          <p:stCondLst>
                                            <p:cond delay="1999"/>
                                          </p:stCondLst>
                                        </p:cTn>
                                        <p:tgtEl>
                                          <p:spTgt spid="30"/>
                                        </p:tgtEl>
                                        <p:attrNameLst>
                                          <p:attrName>style.visibility</p:attrName>
                                        </p:attrNameLst>
                                      </p:cBhvr>
                                      <p:to>
                                        <p:strVal val="hidden"/>
                                      </p:to>
                                    </p:set>
                                  </p:childTnLst>
                                </p:cTn>
                              </p:par>
                              <p:par>
                                <p:cTn id="457" presetID="2" presetClass="exit" presetSubtype="4" fill="hold" grpId="2" nodeType="withEffect">
                                  <p:stCondLst>
                                    <p:cond delay="0"/>
                                  </p:stCondLst>
                                  <p:childTnLst>
                                    <p:anim calcmode="lin" valueType="num">
                                      <p:cBhvr additive="base">
                                        <p:cTn id="458" dur="2000"/>
                                        <p:tgtEl>
                                          <p:spTgt spid="31"/>
                                        </p:tgtEl>
                                        <p:attrNameLst>
                                          <p:attrName>ppt_x</p:attrName>
                                        </p:attrNameLst>
                                      </p:cBhvr>
                                      <p:tavLst>
                                        <p:tav tm="0">
                                          <p:val>
                                            <p:strVal val="ppt_x"/>
                                          </p:val>
                                        </p:tav>
                                        <p:tav tm="100000">
                                          <p:val>
                                            <p:strVal val="ppt_x"/>
                                          </p:val>
                                        </p:tav>
                                      </p:tavLst>
                                    </p:anim>
                                    <p:anim calcmode="lin" valueType="num">
                                      <p:cBhvr additive="base">
                                        <p:cTn id="459" dur="2000"/>
                                        <p:tgtEl>
                                          <p:spTgt spid="31"/>
                                        </p:tgtEl>
                                        <p:attrNameLst>
                                          <p:attrName>ppt_y</p:attrName>
                                        </p:attrNameLst>
                                      </p:cBhvr>
                                      <p:tavLst>
                                        <p:tav tm="0">
                                          <p:val>
                                            <p:strVal val="ppt_y"/>
                                          </p:val>
                                        </p:tav>
                                        <p:tav tm="100000">
                                          <p:val>
                                            <p:strVal val="1+ppt_h/2"/>
                                          </p:val>
                                        </p:tav>
                                      </p:tavLst>
                                    </p:anim>
                                    <p:set>
                                      <p:cBhvr>
                                        <p:cTn id="460" dur="1" fill="hold">
                                          <p:stCondLst>
                                            <p:cond delay="1999"/>
                                          </p:stCondLst>
                                        </p:cTn>
                                        <p:tgtEl>
                                          <p:spTgt spid="31"/>
                                        </p:tgtEl>
                                        <p:attrNameLst>
                                          <p:attrName>style.visibility</p:attrName>
                                        </p:attrNameLst>
                                      </p:cBhvr>
                                      <p:to>
                                        <p:strVal val="hidden"/>
                                      </p:to>
                                    </p:set>
                                  </p:childTnLst>
                                </p:cTn>
                              </p:par>
                              <p:par>
                                <p:cTn id="461" presetID="2" presetClass="exit" presetSubtype="4" fill="hold" grpId="2"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1+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4" fill="hold" grpId="2" nodeType="withEffect">
                                  <p:stCondLst>
                                    <p:cond delay="0"/>
                                  </p:stCondLst>
                                  <p:childTnLst>
                                    <p:anim calcmode="lin" valueType="num">
                                      <p:cBhvr additive="base">
                                        <p:cTn id="466" dur="2000"/>
                                        <p:tgtEl>
                                          <p:spTgt spid="33"/>
                                        </p:tgtEl>
                                        <p:attrNameLst>
                                          <p:attrName>ppt_x</p:attrName>
                                        </p:attrNameLst>
                                      </p:cBhvr>
                                      <p:tavLst>
                                        <p:tav tm="0">
                                          <p:val>
                                            <p:strVal val="ppt_x"/>
                                          </p:val>
                                        </p:tav>
                                        <p:tav tm="100000">
                                          <p:val>
                                            <p:strVal val="ppt_x"/>
                                          </p:val>
                                        </p:tav>
                                      </p:tavLst>
                                    </p:anim>
                                    <p:anim calcmode="lin" valueType="num">
                                      <p:cBhvr additive="base">
                                        <p:cTn id="467" dur="2000"/>
                                        <p:tgtEl>
                                          <p:spTgt spid="33"/>
                                        </p:tgtEl>
                                        <p:attrNameLst>
                                          <p:attrName>ppt_y</p:attrName>
                                        </p:attrNameLst>
                                      </p:cBhvr>
                                      <p:tavLst>
                                        <p:tav tm="0">
                                          <p:val>
                                            <p:strVal val="ppt_y"/>
                                          </p:val>
                                        </p:tav>
                                        <p:tav tm="100000">
                                          <p:val>
                                            <p:strVal val="1+ppt_h/2"/>
                                          </p:val>
                                        </p:tav>
                                      </p:tavLst>
                                    </p:anim>
                                    <p:set>
                                      <p:cBhvr>
                                        <p:cTn id="468" dur="1" fill="hold">
                                          <p:stCondLst>
                                            <p:cond delay="1999"/>
                                          </p:stCondLst>
                                        </p:cTn>
                                        <p:tgtEl>
                                          <p:spTgt spid="33"/>
                                        </p:tgtEl>
                                        <p:attrNameLst>
                                          <p:attrName>style.visibility</p:attrName>
                                        </p:attrNameLst>
                                      </p:cBhvr>
                                      <p:to>
                                        <p:strVal val="hidden"/>
                                      </p:to>
                                    </p:set>
                                  </p:childTnLst>
                                </p:cTn>
                              </p:par>
                              <p:par>
                                <p:cTn id="469" presetID="2" presetClass="exit" presetSubtype="4" fill="hold" grpId="2" nodeType="withEffect">
                                  <p:stCondLst>
                                    <p:cond delay="0"/>
                                  </p:stCondLst>
                                  <p:childTnLst>
                                    <p:anim calcmode="lin" valueType="num">
                                      <p:cBhvr additive="base">
                                        <p:cTn id="470" dur="2000"/>
                                        <p:tgtEl>
                                          <p:spTgt spid="34"/>
                                        </p:tgtEl>
                                        <p:attrNameLst>
                                          <p:attrName>ppt_x</p:attrName>
                                        </p:attrNameLst>
                                      </p:cBhvr>
                                      <p:tavLst>
                                        <p:tav tm="0">
                                          <p:val>
                                            <p:strVal val="ppt_x"/>
                                          </p:val>
                                        </p:tav>
                                        <p:tav tm="100000">
                                          <p:val>
                                            <p:strVal val="ppt_x"/>
                                          </p:val>
                                        </p:tav>
                                      </p:tavLst>
                                    </p:anim>
                                    <p:anim calcmode="lin" valueType="num">
                                      <p:cBhvr additive="base">
                                        <p:cTn id="471" dur="2000"/>
                                        <p:tgtEl>
                                          <p:spTgt spid="34"/>
                                        </p:tgtEl>
                                        <p:attrNameLst>
                                          <p:attrName>ppt_y</p:attrName>
                                        </p:attrNameLst>
                                      </p:cBhvr>
                                      <p:tavLst>
                                        <p:tav tm="0">
                                          <p:val>
                                            <p:strVal val="ppt_y"/>
                                          </p:val>
                                        </p:tav>
                                        <p:tav tm="100000">
                                          <p:val>
                                            <p:strVal val="1+ppt_h/2"/>
                                          </p:val>
                                        </p:tav>
                                      </p:tavLst>
                                    </p:anim>
                                    <p:set>
                                      <p:cBhvr>
                                        <p:cTn id="472" dur="1" fill="hold">
                                          <p:stCondLst>
                                            <p:cond delay="1999"/>
                                          </p:stCondLst>
                                        </p:cTn>
                                        <p:tgtEl>
                                          <p:spTgt spid="34"/>
                                        </p:tgtEl>
                                        <p:attrNameLst>
                                          <p:attrName>style.visibility</p:attrName>
                                        </p:attrNameLst>
                                      </p:cBhvr>
                                      <p:to>
                                        <p:strVal val="hidden"/>
                                      </p:to>
                                    </p:set>
                                  </p:childTnLst>
                                </p:cTn>
                              </p:par>
                              <p:par>
                                <p:cTn id="473" presetID="2" presetClass="exit" presetSubtype="4" fill="hold" grpId="2" nodeType="withEffect">
                                  <p:stCondLst>
                                    <p:cond delay="0"/>
                                  </p:stCondLst>
                                  <p:childTnLst>
                                    <p:anim calcmode="lin" valueType="num">
                                      <p:cBhvr additive="base">
                                        <p:cTn id="474" dur="2000"/>
                                        <p:tgtEl>
                                          <p:spTgt spid="35"/>
                                        </p:tgtEl>
                                        <p:attrNameLst>
                                          <p:attrName>ppt_x</p:attrName>
                                        </p:attrNameLst>
                                      </p:cBhvr>
                                      <p:tavLst>
                                        <p:tav tm="0">
                                          <p:val>
                                            <p:strVal val="ppt_x"/>
                                          </p:val>
                                        </p:tav>
                                        <p:tav tm="100000">
                                          <p:val>
                                            <p:strVal val="ppt_x"/>
                                          </p:val>
                                        </p:tav>
                                      </p:tavLst>
                                    </p:anim>
                                    <p:anim calcmode="lin" valueType="num">
                                      <p:cBhvr additive="base">
                                        <p:cTn id="475" dur="2000"/>
                                        <p:tgtEl>
                                          <p:spTgt spid="35"/>
                                        </p:tgtEl>
                                        <p:attrNameLst>
                                          <p:attrName>ppt_y</p:attrName>
                                        </p:attrNameLst>
                                      </p:cBhvr>
                                      <p:tavLst>
                                        <p:tav tm="0">
                                          <p:val>
                                            <p:strVal val="ppt_y"/>
                                          </p:val>
                                        </p:tav>
                                        <p:tav tm="100000">
                                          <p:val>
                                            <p:strVal val="1+ppt_h/2"/>
                                          </p:val>
                                        </p:tav>
                                      </p:tavLst>
                                    </p:anim>
                                    <p:set>
                                      <p:cBhvr>
                                        <p:cTn id="476" dur="1" fill="hold">
                                          <p:stCondLst>
                                            <p:cond delay="1999"/>
                                          </p:stCondLst>
                                        </p:cTn>
                                        <p:tgtEl>
                                          <p:spTgt spid="35"/>
                                        </p:tgtEl>
                                        <p:attrNameLst>
                                          <p:attrName>style.visibility</p:attrName>
                                        </p:attrNameLst>
                                      </p:cBhvr>
                                      <p:to>
                                        <p:strVal val="hidden"/>
                                      </p:to>
                                    </p:set>
                                  </p:childTnLst>
                                </p:cTn>
                              </p:par>
                              <p:par>
                                <p:cTn id="477" presetID="2" presetClass="exit" presetSubtype="4" fill="hold" grpId="2" nodeType="withEffect">
                                  <p:stCondLst>
                                    <p:cond delay="0"/>
                                  </p:stCondLst>
                                  <p:childTnLst>
                                    <p:anim calcmode="lin" valueType="num">
                                      <p:cBhvr additive="base">
                                        <p:cTn id="478" dur="2000"/>
                                        <p:tgtEl>
                                          <p:spTgt spid="36"/>
                                        </p:tgtEl>
                                        <p:attrNameLst>
                                          <p:attrName>ppt_x</p:attrName>
                                        </p:attrNameLst>
                                      </p:cBhvr>
                                      <p:tavLst>
                                        <p:tav tm="0">
                                          <p:val>
                                            <p:strVal val="ppt_x"/>
                                          </p:val>
                                        </p:tav>
                                        <p:tav tm="100000">
                                          <p:val>
                                            <p:strVal val="ppt_x"/>
                                          </p:val>
                                        </p:tav>
                                      </p:tavLst>
                                    </p:anim>
                                    <p:anim calcmode="lin" valueType="num">
                                      <p:cBhvr additive="base">
                                        <p:cTn id="479" dur="2000"/>
                                        <p:tgtEl>
                                          <p:spTgt spid="36"/>
                                        </p:tgtEl>
                                        <p:attrNameLst>
                                          <p:attrName>ppt_y</p:attrName>
                                        </p:attrNameLst>
                                      </p:cBhvr>
                                      <p:tavLst>
                                        <p:tav tm="0">
                                          <p:val>
                                            <p:strVal val="ppt_y"/>
                                          </p:val>
                                        </p:tav>
                                        <p:tav tm="100000">
                                          <p:val>
                                            <p:strVal val="1+ppt_h/2"/>
                                          </p:val>
                                        </p:tav>
                                      </p:tavLst>
                                    </p:anim>
                                    <p:set>
                                      <p:cBhvr>
                                        <p:cTn id="480" dur="1" fill="hold">
                                          <p:stCondLst>
                                            <p:cond delay="1999"/>
                                          </p:stCondLst>
                                        </p:cTn>
                                        <p:tgtEl>
                                          <p:spTgt spid="36"/>
                                        </p:tgtEl>
                                        <p:attrNameLst>
                                          <p:attrName>style.visibility</p:attrName>
                                        </p:attrNameLst>
                                      </p:cBhvr>
                                      <p:to>
                                        <p:strVal val="hidden"/>
                                      </p:to>
                                    </p:set>
                                  </p:childTnLst>
                                </p:cTn>
                              </p:par>
                              <p:par>
                                <p:cTn id="481" presetID="2" presetClass="exit" presetSubtype="4" fill="hold" grpId="2" nodeType="withEffect">
                                  <p:stCondLst>
                                    <p:cond delay="0"/>
                                  </p:stCondLst>
                                  <p:childTnLst>
                                    <p:anim calcmode="lin" valueType="num">
                                      <p:cBhvr additive="base">
                                        <p:cTn id="482" dur="2000"/>
                                        <p:tgtEl>
                                          <p:spTgt spid="37"/>
                                        </p:tgtEl>
                                        <p:attrNameLst>
                                          <p:attrName>ppt_x</p:attrName>
                                        </p:attrNameLst>
                                      </p:cBhvr>
                                      <p:tavLst>
                                        <p:tav tm="0">
                                          <p:val>
                                            <p:strVal val="ppt_x"/>
                                          </p:val>
                                        </p:tav>
                                        <p:tav tm="100000">
                                          <p:val>
                                            <p:strVal val="ppt_x"/>
                                          </p:val>
                                        </p:tav>
                                      </p:tavLst>
                                    </p:anim>
                                    <p:anim calcmode="lin" valueType="num">
                                      <p:cBhvr additive="base">
                                        <p:cTn id="483" dur="2000"/>
                                        <p:tgtEl>
                                          <p:spTgt spid="37"/>
                                        </p:tgtEl>
                                        <p:attrNameLst>
                                          <p:attrName>ppt_y</p:attrName>
                                        </p:attrNameLst>
                                      </p:cBhvr>
                                      <p:tavLst>
                                        <p:tav tm="0">
                                          <p:val>
                                            <p:strVal val="ppt_y"/>
                                          </p:val>
                                        </p:tav>
                                        <p:tav tm="100000">
                                          <p:val>
                                            <p:strVal val="1+ppt_h/2"/>
                                          </p:val>
                                        </p:tav>
                                      </p:tavLst>
                                    </p:anim>
                                    <p:set>
                                      <p:cBhvr>
                                        <p:cTn id="484" dur="1" fill="hold">
                                          <p:stCondLst>
                                            <p:cond delay="1999"/>
                                          </p:stCondLst>
                                        </p:cTn>
                                        <p:tgtEl>
                                          <p:spTgt spid="37"/>
                                        </p:tgtEl>
                                        <p:attrNameLst>
                                          <p:attrName>style.visibility</p:attrName>
                                        </p:attrNameLst>
                                      </p:cBhvr>
                                      <p:to>
                                        <p:strVal val="hidden"/>
                                      </p:to>
                                    </p:set>
                                  </p:childTnLst>
                                </p:cTn>
                              </p:par>
                              <p:par>
                                <p:cTn id="485" presetID="2" presetClass="exit" presetSubtype="4" fill="hold" grpId="2" nodeType="withEffect">
                                  <p:stCondLst>
                                    <p:cond delay="0"/>
                                  </p:stCondLst>
                                  <p:childTnLst>
                                    <p:anim calcmode="lin" valueType="num">
                                      <p:cBhvr additive="base">
                                        <p:cTn id="486" dur="2000"/>
                                        <p:tgtEl>
                                          <p:spTgt spid="38"/>
                                        </p:tgtEl>
                                        <p:attrNameLst>
                                          <p:attrName>ppt_x</p:attrName>
                                        </p:attrNameLst>
                                      </p:cBhvr>
                                      <p:tavLst>
                                        <p:tav tm="0">
                                          <p:val>
                                            <p:strVal val="ppt_x"/>
                                          </p:val>
                                        </p:tav>
                                        <p:tav tm="100000">
                                          <p:val>
                                            <p:strVal val="ppt_x"/>
                                          </p:val>
                                        </p:tav>
                                      </p:tavLst>
                                    </p:anim>
                                    <p:anim calcmode="lin" valueType="num">
                                      <p:cBhvr additive="base">
                                        <p:cTn id="487" dur="2000"/>
                                        <p:tgtEl>
                                          <p:spTgt spid="38"/>
                                        </p:tgtEl>
                                        <p:attrNameLst>
                                          <p:attrName>ppt_y</p:attrName>
                                        </p:attrNameLst>
                                      </p:cBhvr>
                                      <p:tavLst>
                                        <p:tav tm="0">
                                          <p:val>
                                            <p:strVal val="ppt_y"/>
                                          </p:val>
                                        </p:tav>
                                        <p:tav tm="100000">
                                          <p:val>
                                            <p:strVal val="1+ppt_h/2"/>
                                          </p:val>
                                        </p:tav>
                                      </p:tavLst>
                                    </p:anim>
                                    <p:set>
                                      <p:cBhvr>
                                        <p:cTn id="488" dur="1" fill="hold">
                                          <p:stCondLst>
                                            <p:cond delay="1999"/>
                                          </p:stCondLst>
                                        </p:cTn>
                                        <p:tgtEl>
                                          <p:spTgt spid="38"/>
                                        </p:tgtEl>
                                        <p:attrNameLst>
                                          <p:attrName>style.visibility</p:attrName>
                                        </p:attrNameLst>
                                      </p:cBhvr>
                                      <p:to>
                                        <p:strVal val="hidden"/>
                                      </p:to>
                                    </p:set>
                                  </p:childTnLst>
                                </p:cTn>
                              </p:par>
                              <p:par>
                                <p:cTn id="489" presetID="2" presetClass="exit" presetSubtype="4" fill="hold" grpId="2" nodeType="withEffect">
                                  <p:stCondLst>
                                    <p:cond delay="0"/>
                                  </p:stCondLst>
                                  <p:childTnLst>
                                    <p:anim calcmode="lin" valueType="num">
                                      <p:cBhvr additive="base">
                                        <p:cTn id="490" dur="2000"/>
                                        <p:tgtEl>
                                          <p:spTgt spid="39"/>
                                        </p:tgtEl>
                                        <p:attrNameLst>
                                          <p:attrName>ppt_x</p:attrName>
                                        </p:attrNameLst>
                                      </p:cBhvr>
                                      <p:tavLst>
                                        <p:tav tm="0">
                                          <p:val>
                                            <p:strVal val="ppt_x"/>
                                          </p:val>
                                        </p:tav>
                                        <p:tav tm="100000">
                                          <p:val>
                                            <p:strVal val="ppt_x"/>
                                          </p:val>
                                        </p:tav>
                                      </p:tavLst>
                                    </p:anim>
                                    <p:anim calcmode="lin" valueType="num">
                                      <p:cBhvr additive="base">
                                        <p:cTn id="491" dur="2000"/>
                                        <p:tgtEl>
                                          <p:spTgt spid="39"/>
                                        </p:tgtEl>
                                        <p:attrNameLst>
                                          <p:attrName>ppt_y</p:attrName>
                                        </p:attrNameLst>
                                      </p:cBhvr>
                                      <p:tavLst>
                                        <p:tav tm="0">
                                          <p:val>
                                            <p:strVal val="ppt_y"/>
                                          </p:val>
                                        </p:tav>
                                        <p:tav tm="100000">
                                          <p:val>
                                            <p:strVal val="1+ppt_h/2"/>
                                          </p:val>
                                        </p:tav>
                                      </p:tavLst>
                                    </p:anim>
                                    <p:set>
                                      <p:cBhvr>
                                        <p:cTn id="492" dur="1" fill="hold">
                                          <p:stCondLst>
                                            <p:cond delay="1999"/>
                                          </p:stCondLst>
                                        </p:cTn>
                                        <p:tgtEl>
                                          <p:spTgt spid="39"/>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2000"/>
                                        <p:tgtEl>
                                          <p:spTgt spid="40"/>
                                        </p:tgtEl>
                                        <p:attrNameLst>
                                          <p:attrName>ppt_x</p:attrName>
                                        </p:attrNameLst>
                                      </p:cBhvr>
                                      <p:tavLst>
                                        <p:tav tm="0">
                                          <p:val>
                                            <p:strVal val="ppt_x"/>
                                          </p:val>
                                        </p:tav>
                                        <p:tav tm="100000">
                                          <p:val>
                                            <p:strVal val="ppt_x"/>
                                          </p:val>
                                        </p:tav>
                                      </p:tavLst>
                                    </p:anim>
                                    <p:anim calcmode="lin" valueType="num">
                                      <p:cBhvr additive="base">
                                        <p:cTn id="495" dur="2000"/>
                                        <p:tgtEl>
                                          <p:spTgt spid="40"/>
                                        </p:tgtEl>
                                        <p:attrNameLst>
                                          <p:attrName>ppt_y</p:attrName>
                                        </p:attrNameLst>
                                      </p:cBhvr>
                                      <p:tavLst>
                                        <p:tav tm="0">
                                          <p:val>
                                            <p:strVal val="ppt_y"/>
                                          </p:val>
                                        </p:tav>
                                        <p:tav tm="100000">
                                          <p:val>
                                            <p:strVal val="1+ppt_h/2"/>
                                          </p:val>
                                        </p:tav>
                                      </p:tavLst>
                                    </p:anim>
                                    <p:set>
                                      <p:cBhvr>
                                        <p:cTn id="496" dur="1" fill="hold">
                                          <p:stCondLst>
                                            <p:cond delay="1999"/>
                                          </p:stCondLst>
                                        </p:cTn>
                                        <p:tgtEl>
                                          <p:spTgt spid="40"/>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2000"/>
                                        <p:tgtEl>
                                          <p:spTgt spid="41"/>
                                        </p:tgtEl>
                                        <p:attrNameLst>
                                          <p:attrName>ppt_x</p:attrName>
                                        </p:attrNameLst>
                                      </p:cBhvr>
                                      <p:tavLst>
                                        <p:tav tm="0">
                                          <p:val>
                                            <p:strVal val="ppt_x"/>
                                          </p:val>
                                        </p:tav>
                                        <p:tav tm="100000">
                                          <p:val>
                                            <p:strVal val="ppt_x"/>
                                          </p:val>
                                        </p:tav>
                                      </p:tavLst>
                                    </p:anim>
                                    <p:anim calcmode="lin" valueType="num">
                                      <p:cBhvr additive="base">
                                        <p:cTn id="499" dur="2000"/>
                                        <p:tgtEl>
                                          <p:spTgt spid="41"/>
                                        </p:tgtEl>
                                        <p:attrNameLst>
                                          <p:attrName>ppt_y</p:attrName>
                                        </p:attrNameLst>
                                      </p:cBhvr>
                                      <p:tavLst>
                                        <p:tav tm="0">
                                          <p:val>
                                            <p:strVal val="ppt_y"/>
                                          </p:val>
                                        </p:tav>
                                        <p:tav tm="100000">
                                          <p:val>
                                            <p:strVal val="1+ppt_h/2"/>
                                          </p:val>
                                        </p:tav>
                                      </p:tavLst>
                                    </p:anim>
                                    <p:set>
                                      <p:cBhvr>
                                        <p:cTn id="500" dur="1" fill="hold">
                                          <p:stCondLst>
                                            <p:cond delay="1999"/>
                                          </p:stCondLst>
                                        </p:cTn>
                                        <p:tgtEl>
                                          <p:spTgt spid="41"/>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2000"/>
                                        <p:tgtEl>
                                          <p:spTgt spid="42"/>
                                        </p:tgtEl>
                                        <p:attrNameLst>
                                          <p:attrName>ppt_x</p:attrName>
                                        </p:attrNameLst>
                                      </p:cBhvr>
                                      <p:tavLst>
                                        <p:tav tm="0">
                                          <p:val>
                                            <p:strVal val="ppt_x"/>
                                          </p:val>
                                        </p:tav>
                                        <p:tav tm="100000">
                                          <p:val>
                                            <p:strVal val="ppt_x"/>
                                          </p:val>
                                        </p:tav>
                                      </p:tavLst>
                                    </p:anim>
                                    <p:anim calcmode="lin" valueType="num">
                                      <p:cBhvr additive="base">
                                        <p:cTn id="503" dur="2000"/>
                                        <p:tgtEl>
                                          <p:spTgt spid="42"/>
                                        </p:tgtEl>
                                        <p:attrNameLst>
                                          <p:attrName>ppt_y</p:attrName>
                                        </p:attrNameLst>
                                      </p:cBhvr>
                                      <p:tavLst>
                                        <p:tav tm="0">
                                          <p:val>
                                            <p:strVal val="ppt_y"/>
                                          </p:val>
                                        </p:tav>
                                        <p:tav tm="100000">
                                          <p:val>
                                            <p:strVal val="1+ppt_h/2"/>
                                          </p:val>
                                        </p:tav>
                                      </p:tavLst>
                                    </p:anim>
                                    <p:set>
                                      <p:cBhvr>
                                        <p:cTn id="504" dur="1" fill="hold">
                                          <p:stCondLst>
                                            <p:cond delay="1999"/>
                                          </p:stCondLst>
                                        </p:cTn>
                                        <p:tgtEl>
                                          <p:spTgt spid="42"/>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2000"/>
                                        <p:tgtEl>
                                          <p:spTgt spid="43"/>
                                        </p:tgtEl>
                                        <p:attrNameLst>
                                          <p:attrName>ppt_x</p:attrName>
                                        </p:attrNameLst>
                                      </p:cBhvr>
                                      <p:tavLst>
                                        <p:tav tm="0">
                                          <p:val>
                                            <p:strVal val="ppt_x"/>
                                          </p:val>
                                        </p:tav>
                                        <p:tav tm="100000">
                                          <p:val>
                                            <p:strVal val="ppt_x"/>
                                          </p:val>
                                        </p:tav>
                                      </p:tavLst>
                                    </p:anim>
                                    <p:anim calcmode="lin" valueType="num">
                                      <p:cBhvr additive="base">
                                        <p:cTn id="507" dur="2000"/>
                                        <p:tgtEl>
                                          <p:spTgt spid="43"/>
                                        </p:tgtEl>
                                        <p:attrNameLst>
                                          <p:attrName>ppt_y</p:attrName>
                                        </p:attrNameLst>
                                      </p:cBhvr>
                                      <p:tavLst>
                                        <p:tav tm="0">
                                          <p:val>
                                            <p:strVal val="ppt_y"/>
                                          </p:val>
                                        </p:tav>
                                        <p:tav tm="100000">
                                          <p:val>
                                            <p:strVal val="1+ppt_h/2"/>
                                          </p:val>
                                        </p:tav>
                                      </p:tavLst>
                                    </p:anim>
                                    <p:set>
                                      <p:cBhvr>
                                        <p:cTn id="508" dur="1" fill="hold">
                                          <p:stCondLst>
                                            <p:cond delay="1999"/>
                                          </p:stCondLst>
                                        </p:cTn>
                                        <p:tgtEl>
                                          <p:spTgt spid="43"/>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2000"/>
                                        <p:tgtEl>
                                          <p:spTgt spid="44"/>
                                        </p:tgtEl>
                                        <p:attrNameLst>
                                          <p:attrName>ppt_x</p:attrName>
                                        </p:attrNameLst>
                                      </p:cBhvr>
                                      <p:tavLst>
                                        <p:tav tm="0">
                                          <p:val>
                                            <p:strVal val="ppt_x"/>
                                          </p:val>
                                        </p:tav>
                                        <p:tav tm="100000">
                                          <p:val>
                                            <p:strVal val="ppt_x"/>
                                          </p:val>
                                        </p:tav>
                                      </p:tavLst>
                                    </p:anim>
                                    <p:anim calcmode="lin" valueType="num">
                                      <p:cBhvr additive="base">
                                        <p:cTn id="511" dur="2000"/>
                                        <p:tgtEl>
                                          <p:spTgt spid="44"/>
                                        </p:tgtEl>
                                        <p:attrNameLst>
                                          <p:attrName>ppt_y</p:attrName>
                                        </p:attrNameLst>
                                      </p:cBhvr>
                                      <p:tavLst>
                                        <p:tav tm="0">
                                          <p:val>
                                            <p:strVal val="ppt_y"/>
                                          </p:val>
                                        </p:tav>
                                        <p:tav tm="100000">
                                          <p:val>
                                            <p:strVal val="1+ppt_h/2"/>
                                          </p:val>
                                        </p:tav>
                                      </p:tavLst>
                                    </p:anim>
                                    <p:set>
                                      <p:cBhvr>
                                        <p:cTn id="512" dur="1" fill="hold">
                                          <p:stCondLst>
                                            <p:cond delay="1999"/>
                                          </p:stCondLst>
                                        </p:cTn>
                                        <p:tgtEl>
                                          <p:spTgt spid="44"/>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2000"/>
                                        <p:tgtEl>
                                          <p:spTgt spid="45"/>
                                        </p:tgtEl>
                                        <p:attrNameLst>
                                          <p:attrName>ppt_x</p:attrName>
                                        </p:attrNameLst>
                                      </p:cBhvr>
                                      <p:tavLst>
                                        <p:tav tm="0">
                                          <p:val>
                                            <p:strVal val="ppt_x"/>
                                          </p:val>
                                        </p:tav>
                                        <p:tav tm="100000">
                                          <p:val>
                                            <p:strVal val="ppt_x"/>
                                          </p:val>
                                        </p:tav>
                                      </p:tavLst>
                                    </p:anim>
                                    <p:anim calcmode="lin" valueType="num">
                                      <p:cBhvr additive="base">
                                        <p:cTn id="515" dur="2000"/>
                                        <p:tgtEl>
                                          <p:spTgt spid="45"/>
                                        </p:tgtEl>
                                        <p:attrNameLst>
                                          <p:attrName>ppt_y</p:attrName>
                                        </p:attrNameLst>
                                      </p:cBhvr>
                                      <p:tavLst>
                                        <p:tav tm="0">
                                          <p:val>
                                            <p:strVal val="ppt_y"/>
                                          </p:val>
                                        </p:tav>
                                        <p:tav tm="100000">
                                          <p:val>
                                            <p:strVal val="1+ppt_h/2"/>
                                          </p:val>
                                        </p:tav>
                                      </p:tavLst>
                                    </p:anim>
                                    <p:set>
                                      <p:cBhvr>
                                        <p:cTn id="516" dur="1" fill="hold">
                                          <p:stCondLst>
                                            <p:cond delay="1999"/>
                                          </p:stCondLst>
                                        </p:cTn>
                                        <p:tgtEl>
                                          <p:spTgt spid="45"/>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2000"/>
                                        <p:tgtEl>
                                          <p:spTgt spid="46"/>
                                        </p:tgtEl>
                                        <p:attrNameLst>
                                          <p:attrName>ppt_x</p:attrName>
                                        </p:attrNameLst>
                                      </p:cBhvr>
                                      <p:tavLst>
                                        <p:tav tm="0">
                                          <p:val>
                                            <p:strVal val="ppt_x"/>
                                          </p:val>
                                        </p:tav>
                                        <p:tav tm="100000">
                                          <p:val>
                                            <p:strVal val="ppt_x"/>
                                          </p:val>
                                        </p:tav>
                                      </p:tavLst>
                                    </p:anim>
                                    <p:anim calcmode="lin" valueType="num">
                                      <p:cBhvr additive="base">
                                        <p:cTn id="519" dur="2000"/>
                                        <p:tgtEl>
                                          <p:spTgt spid="46"/>
                                        </p:tgtEl>
                                        <p:attrNameLst>
                                          <p:attrName>ppt_y</p:attrName>
                                        </p:attrNameLst>
                                      </p:cBhvr>
                                      <p:tavLst>
                                        <p:tav tm="0">
                                          <p:val>
                                            <p:strVal val="ppt_y"/>
                                          </p:val>
                                        </p:tav>
                                        <p:tav tm="100000">
                                          <p:val>
                                            <p:strVal val="1+ppt_h/2"/>
                                          </p:val>
                                        </p:tav>
                                      </p:tavLst>
                                    </p:anim>
                                    <p:set>
                                      <p:cBhvr>
                                        <p:cTn id="520" dur="1" fill="hold">
                                          <p:stCondLst>
                                            <p:cond delay="1999"/>
                                          </p:stCondLst>
                                        </p:cTn>
                                        <p:tgtEl>
                                          <p:spTgt spid="46"/>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2000"/>
                                        <p:tgtEl>
                                          <p:spTgt spid="47"/>
                                        </p:tgtEl>
                                        <p:attrNameLst>
                                          <p:attrName>ppt_x</p:attrName>
                                        </p:attrNameLst>
                                      </p:cBhvr>
                                      <p:tavLst>
                                        <p:tav tm="0">
                                          <p:val>
                                            <p:strVal val="ppt_x"/>
                                          </p:val>
                                        </p:tav>
                                        <p:tav tm="100000">
                                          <p:val>
                                            <p:strVal val="ppt_x"/>
                                          </p:val>
                                        </p:tav>
                                      </p:tavLst>
                                    </p:anim>
                                    <p:anim calcmode="lin" valueType="num">
                                      <p:cBhvr additive="base">
                                        <p:cTn id="523" dur="2000"/>
                                        <p:tgtEl>
                                          <p:spTgt spid="47"/>
                                        </p:tgtEl>
                                        <p:attrNameLst>
                                          <p:attrName>ppt_y</p:attrName>
                                        </p:attrNameLst>
                                      </p:cBhvr>
                                      <p:tavLst>
                                        <p:tav tm="0">
                                          <p:val>
                                            <p:strVal val="ppt_y"/>
                                          </p:val>
                                        </p:tav>
                                        <p:tav tm="100000">
                                          <p:val>
                                            <p:strVal val="1+ppt_h/2"/>
                                          </p:val>
                                        </p:tav>
                                      </p:tavLst>
                                    </p:anim>
                                    <p:set>
                                      <p:cBhvr>
                                        <p:cTn id="524" dur="1" fill="hold">
                                          <p:stCondLst>
                                            <p:cond delay="1999"/>
                                          </p:stCondLst>
                                        </p:cTn>
                                        <p:tgtEl>
                                          <p:spTgt spid="47"/>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2000"/>
                                        <p:tgtEl>
                                          <p:spTgt spid="48"/>
                                        </p:tgtEl>
                                        <p:attrNameLst>
                                          <p:attrName>ppt_x</p:attrName>
                                        </p:attrNameLst>
                                      </p:cBhvr>
                                      <p:tavLst>
                                        <p:tav tm="0">
                                          <p:val>
                                            <p:strVal val="ppt_x"/>
                                          </p:val>
                                        </p:tav>
                                        <p:tav tm="100000">
                                          <p:val>
                                            <p:strVal val="ppt_x"/>
                                          </p:val>
                                        </p:tav>
                                      </p:tavLst>
                                    </p:anim>
                                    <p:anim calcmode="lin" valueType="num">
                                      <p:cBhvr additive="base">
                                        <p:cTn id="527" dur="2000"/>
                                        <p:tgtEl>
                                          <p:spTgt spid="48"/>
                                        </p:tgtEl>
                                        <p:attrNameLst>
                                          <p:attrName>ppt_y</p:attrName>
                                        </p:attrNameLst>
                                      </p:cBhvr>
                                      <p:tavLst>
                                        <p:tav tm="0">
                                          <p:val>
                                            <p:strVal val="ppt_y"/>
                                          </p:val>
                                        </p:tav>
                                        <p:tav tm="100000">
                                          <p:val>
                                            <p:strVal val="1+ppt_h/2"/>
                                          </p:val>
                                        </p:tav>
                                      </p:tavLst>
                                    </p:anim>
                                    <p:set>
                                      <p:cBhvr>
                                        <p:cTn id="528" dur="1" fill="hold">
                                          <p:stCondLst>
                                            <p:cond delay="1999"/>
                                          </p:stCondLst>
                                        </p:cTn>
                                        <p:tgtEl>
                                          <p:spTgt spid="48"/>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2000"/>
                                        <p:tgtEl>
                                          <p:spTgt spid="49"/>
                                        </p:tgtEl>
                                        <p:attrNameLst>
                                          <p:attrName>ppt_x</p:attrName>
                                        </p:attrNameLst>
                                      </p:cBhvr>
                                      <p:tavLst>
                                        <p:tav tm="0">
                                          <p:val>
                                            <p:strVal val="ppt_x"/>
                                          </p:val>
                                        </p:tav>
                                        <p:tav tm="100000">
                                          <p:val>
                                            <p:strVal val="ppt_x"/>
                                          </p:val>
                                        </p:tav>
                                      </p:tavLst>
                                    </p:anim>
                                    <p:anim calcmode="lin" valueType="num">
                                      <p:cBhvr additive="base">
                                        <p:cTn id="531" dur="2000"/>
                                        <p:tgtEl>
                                          <p:spTgt spid="49"/>
                                        </p:tgtEl>
                                        <p:attrNameLst>
                                          <p:attrName>ppt_y</p:attrName>
                                        </p:attrNameLst>
                                      </p:cBhvr>
                                      <p:tavLst>
                                        <p:tav tm="0">
                                          <p:val>
                                            <p:strVal val="ppt_y"/>
                                          </p:val>
                                        </p:tav>
                                        <p:tav tm="100000">
                                          <p:val>
                                            <p:strVal val="1+ppt_h/2"/>
                                          </p:val>
                                        </p:tav>
                                      </p:tavLst>
                                    </p:anim>
                                    <p:set>
                                      <p:cBhvr>
                                        <p:cTn id="532" dur="1" fill="hold">
                                          <p:stCondLst>
                                            <p:cond delay="1999"/>
                                          </p:stCondLst>
                                        </p:cTn>
                                        <p:tgtEl>
                                          <p:spTgt spid="49"/>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2000"/>
                                        <p:tgtEl>
                                          <p:spTgt spid="50"/>
                                        </p:tgtEl>
                                        <p:attrNameLst>
                                          <p:attrName>ppt_x</p:attrName>
                                        </p:attrNameLst>
                                      </p:cBhvr>
                                      <p:tavLst>
                                        <p:tav tm="0">
                                          <p:val>
                                            <p:strVal val="ppt_x"/>
                                          </p:val>
                                        </p:tav>
                                        <p:tav tm="100000">
                                          <p:val>
                                            <p:strVal val="ppt_x"/>
                                          </p:val>
                                        </p:tav>
                                      </p:tavLst>
                                    </p:anim>
                                    <p:anim calcmode="lin" valueType="num">
                                      <p:cBhvr additive="base">
                                        <p:cTn id="535" dur="2000"/>
                                        <p:tgtEl>
                                          <p:spTgt spid="50"/>
                                        </p:tgtEl>
                                        <p:attrNameLst>
                                          <p:attrName>ppt_y</p:attrName>
                                        </p:attrNameLst>
                                      </p:cBhvr>
                                      <p:tavLst>
                                        <p:tav tm="0">
                                          <p:val>
                                            <p:strVal val="ppt_y"/>
                                          </p:val>
                                        </p:tav>
                                        <p:tav tm="100000">
                                          <p:val>
                                            <p:strVal val="1+ppt_h/2"/>
                                          </p:val>
                                        </p:tav>
                                      </p:tavLst>
                                    </p:anim>
                                    <p:set>
                                      <p:cBhvr>
                                        <p:cTn id="536" dur="1" fill="hold">
                                          <p:stCondLst>
                                            <p:cond delay="1999"/>
                                          </p:stCondLst>
                                        </p:cTn>
                                        <p:tgtEl>
                                          <p:spTgt spid="50"/>
                                        </p:tgtEl>
                                        <p:attrNameLst>
                                          <p:attrName>style.visibility</p:attrName>
                                        </p:attrNameLst>
                                      </p:cBhvr>
                                      <p:to>
                                        <p:strVal val="hidden"/>
                                      </p:to>
                                    </p:set>
                                  </p:childTnLst>
                                </p:cTn>
                              </p:par>
                              <p:par>
                                <p:cTn id="537" presetID="19" presetClass="exit" presetSubtype="5" fill="hold" grpId="3" nodeType="withEffect">
                                  <p:stCondLst>
                                    <p:cond delay="0"/>
                                  </p:stCondLst>
                                  <p:childTnLst>
                                    <p:anim calcmode="lin" valueType="num">
                                      <p:cBhvr>
                                        <p:cTn id="538" dur="2000"/>
                                        <p:tgtEl>
                                          <p:spTgt spid="3"/>
                                        </p:tgtEl>
                                        <p:attrNameLst>
                                          <p:attrName>ppt_w</p:attrName>
                                        </p:attrNameLst>
                                      </p:cBhvr>
                                      <p:tavLst>
                                        <p:tav tm="0">
                                          <p:val>
                                            <p:strVal val="ppt_w"/>
                                          </p:val>
                                        </p:tav>
                                        <p:tav tm="100000">
                                          <p:val>
                                            <p:strVal val="ppt_w"/>
                                          </p:val>
                                        </p:tav>
                                      </p:tavLst>
                                    </p:anim>
                                    <p:anim calcmode="lin" valueType="num">
                                      <p:cBhvr>
                                        <p:cTn id="539"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0" dur="1" fill="hold">
                                          <p:stCondLst>
                                            <p:cond delay="1999"/>
                                          </p:stCondLst>
                                        </p:cTn>
                                        <p:tgtEl>
                                          <p:spTgt spid="3"/>
                                        </p:tgtEl>
                                        <p:attrNameLst>
                                          <p:attrName>style.visibility</p:attrName>
                                        </p:attrNameLst>
                                      </p:cBhvr>
                                      <p:to>
                                        <p:strVal val="hidden"/>
                                      </p:to>
                                    </p:set>
                                  </p:childTnLst>
                                </p:cTn>
                              </p:par>
                              <p:par>
                                <p:cTn id="541" presetID="19" presetClass="exit" presetSubtype="5" fill="hold" grpId="3" nodeType="withEffect">
                                  <p:stCondLst>
                                    <p:cond delay="0"/>
                                  </p:stCondLst>
                                  <p:childTnLst>
                                    <p:anim calcmode="lin" valueType="num">
                                      <p:cBhvr>
                                        <p:cTn id="542" dur="2000"/>
                                        <p:tgtEl>
                                          <p:spTgt spid="4"/>
                                        </p:tgtEl>
                                        <p:attrNameLst>
                                          <p:attrName>ppt_w</p:attrName>
                                        </p:attrNameLst>
                                      </p:cBhvr>
                                      <p:tavLst>
                                        <p:tav tm="0">
                                          <p:val>
                                            <p:strVal val="ppt_w"/>
                                          </p:val>
                                        </p:tav>
                                        <p:tav tm="100000">
                                          <p:val>
                                            <p:strVal val="ppt_w"/>
                                          </p:val>
                                        </p:tav>
                                      </p:tavLst>
                                    </p:anim>
                                    <p:anim calcmode="lin" valueType="num">
                                      <p:cBhvr>
                                        <p:cTn id="543"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4" dur="1" fill="hold">
                                          <p:stCondLst>
                                            <p:cond delay="1999"/>
                                          </p:stCondLst>
                                        </p:cTn>
                                        <p:tgtEl>
                                          <p:spTgt spid="4"/>
                                        </p:tgtEl>
                                        <p:attrNameLst>
                                          <p:attrName>style.visibility</p:attrName>
                                        </p:attrNameLst>
                                      </p:cBhvr>
                                      <p:to>
                                        <p:strVal val="hidden"/>
                                      </p:to>
                                    </p:set>
                                  </p:childTnLst>
                                </p:cTn>
                              </p:par>
                              <p:par>
                                <p:cTn id="545" presetID="19" presetClass="exit" presetSubtype="5" fill="hold" grpId="3" nodeType="withEffect">
                                  <p:stCondLst>
                                    <p:cond delay="0"/>
                                  </p:stCondLst>
                                  <p:childTnLst>
                                    <p:anim calcmode="lin" valueType="num">
                                      <p:cBhvr>
                                        <p:cTn id="546" dur="2000"/>
                                        <p:tgtEl>
                                          <p:spTgt spid="5"/>
                                        </p:tgtEl>
                                        <p:attrNameLst>
                                          <p:attrName>ppt_w</p:attrName>
                                        </p:attrNameLst>
                                      </p:cBhvr>
                                      <p:tavLst>
                                        <p:tav tm="0">
                                          <p:val>
                                            <p:strVal val="ppt_w"/>
                                          </p:val>
                                        </p:tav>
                                        <p:tav tm="100000">
                                          <p:val>
                                            <p:strVal val="ppt_w"/>
                                          </p:val>
                                        </p:tav>
                                      </p:tavLst>
                                    </p:anim>
                                    <p:anim calcmode="lin" valueType="num">
                                      <p:cBhvr>
                                        <p:cTn id="547"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8" dur="1" fill="hold">
                                          <p:stCondLst>
                                            <p:cond delay="1999"/>
                                          </p:stCondLst>
                                        </p:cTn>
                                        <p:tgtEl>
                                          <p:spTgt spid="5"/>
                                        </p:tgtEl>
                                        <p:attrNameLst>
                                          <p:attrName>style.visibility</p:attrName>
                                        </p:attrNameLst>
                                      </p:cBhvr>
                                      <p:to>
                                        <p:strVal val="hidden"/>
                                      </p:to>
                                    </p:set>
                                  </p:childTnLst>
                                </p:cTn>
                              </p:par>
                              <p:par>
                                <p:cTn id="549" presetID="19" presetClass="exit" presetSubtype="5" fill="hold" grpId="3" nodeType="withEffect">
                                  <p:stCondLst>
                                    <p:cond delay="0"/>
                                  </p:stCondLst>
                                  <p:childTnLst>
                                    <p:anim calcmode="lin" valueType="num">
                                      <p:cBhvr>
                                        <p:cTn id="550" dur="2000"/>
                                        <p:tgtEl>
                                          <p:spTgt spid="6"/>
                                        </p:tgtEl>
                                        <p:attrNameLst>
                                          <p:attrName>ppt_w</p:attrName>
                                        </p:attrNameLst>
                                      </p:cBhvr>
                                      <p:tavLst>
                                        <p:tav tm="0">
                                          <p:val>
                                            <p:strVal val="ppt_w"/>
                                          </p:val>
                                        </p:tav>
                                        <p:tav tm="100000">
                                          <p:val>
                                            <p:strVal val="ppt_w"/>
                                          </p:val>
                                        </p:tav>
                                      </p:tavLst>
                                    </p:anim>
                                    <p:anim calcmode="lin" valueType="num">
                                      <p:cBhvr>
                                        <p:cTn id="551"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2" dur="1" fill="hold">
                                          <p:stCondLst>
                                            <p:cond delay="1999"/>
                                          </p:stCondLst>
                                        </p:cTn>
                                        <p:tgtEl>
                                          <p:spTgt spid="6"/>
                                        </p:tgtEl>
                                        <p:attrNameLst>
                                          <p:attrName>style.visibility</p:attrName>
                                        </p:attrNameLst>
                                      </p:cBhvr>
                                      <p:to>
                                        <p:strVal val="hidden"/>
                                      </p:to>
                                    </p:set>
                                  </p:childTnLst>
                                </p:cTn>
                              </p:par>
                              <p:par>
                                <p:cTn id="553" presetID="19" presetClass="exit" presetSubtype="5" fill="hold" grpId="3" nodeType="withEffect">
                                  <p:stCondLst>
                                    <p:cond delay="0"/>
                                  </p:stCondLst>
                                  <p:childTnLst>
                                    <p:anim calcmode="lin" valueType="num">
                                      <p:cBhvr>
                                        <p:cTn id="554" dur="2000"/>
                                        <p:tgtEl>
                                          <p:spTgt spid="7"/>
                                        </p:tgtEl>
                                        <p:attrNameLst>
                                          <p:attrName>ppt_w</p:attrName>
                                        </p:attrNameLst>
                                      </p:cBhvr>
                                      <p:tavLst>
                                        <p:tav tm="0">
                                          <p:val>
                                            <p:strVal val="ppt_w"/>
                                          </p:val>
                                        </p:tav>
                                        <p:tav tm="100000">
                                          <p:val>
                                            <p:strVal val="ppt_w"/>
                                          </p:val>
                                        </p:tav>
                                      </p:tavLst>
                                    </p:anim>
                                    <p:anim calcmode="lin" valueType="num">
                                      <p:cBhvr>
                                        <p:cTn id="555"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6" dur="1" fill="hold">
                                          <p:stCondLst>
                                            <p:cond delay="1999"/>
                                          </p:stCondLst>
                                        </p:cTn>
                                        <p:tgtEl>
                                          <p:spTgt spid="7"/>
                                        </p:tgtEl>
                                        <p:attrNameLst>
                                          <p:attrName>style.visibility</p:attrName>
                                        </p:attrNameLst>
                                      </p:cBhvr>
                                      <p:to>
                                        <p:strVal val="hidden"/>
                                      </p:to>
                                    </p:set>
                                  </p:childTnLst>
                                </p:cTn>
                              </p:par>
                              <p:par>
                                <p:cTn id="557" presetID="19" presetClass="exit" presetSubtype="5" fill="hold" grpId="3" nodeType="withEffect">
                                  <p:stCondLst>
                                    <p:cond delay="0"/>
                                  </p:stCondLst>
                                  <p:childTnLst>
                                    <p:anim calcmode="lin" valueType="num">
                                      <p:cBhvr>
                                        <p:cTn id="558" dur="2000"/>
                                        <p:tgtEl>
                                          <p:spTgt spid="8"/>
                                        </p:tgtEl>
                                        <p:attrNameLst>
                                          <p:attrName>ppt_w</p:attrName>
                                        </p:attrNameLst>
                                      </p:cBhvr>
                                      <p:tavLst>
                                        <p:tav tm="0">
                                          <p:val>
                                            <p:strVal val="ppt_w"/>
                                          </p:val>
                                        </p:tav>
                                        <p:tav tm="100000">
                                          <p:val>
                                            <p:strVal val="ppt_w"/>
                                          </p:val>
                                        </p:tav>
                                      </p:tavLst>
                                    </p:anim>
                                    <p:anim calcmode="lin" valueType="num">
                                      <p:cBhvr>
                                        <p:cTn id="559"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0" dur="1" fill="hold">
                                          <p:stCondLst>
                                            <p:cond delay="1999"/>
                                          </p:stCondLst>
                                        </p:cTn>
                                        <p:tgtEl>
                                          <p:spTgt spid="8"/>
                                        </p:tgtEl>
                                        <p:attrNameLst>
                                          <p:attrName>style.visibility</p:attrName>
                                        </p:attrNameLst>
                                      </p:cBhvr>
                                      <p:to>
                                        <p:strVal val="hidden"/>
                                      </p:to>
                                    </p:set>
                                  </p:childTnLst>
                                </p:cTn>
                              </p:par>
                              <p:par>
                                <p:cTn id="561" presetID="19" presetClass="exit" presetSubtype="5" fill="hold" grpId="3" nodeType="withEffect">
                                  <p:stCondLst>
                                    <p:cond delay="0"/>
                                  </p:stCondLst>
                                  <p:childTnLst>
                                    <p:anim calcmode="lin" valueType="num">
                                      <p:cBhvr>
                                        <p:cTn id="562" dur="2000"/>
                                        <p:tgtEl>
                                          <p:spTgt spid="9"/>
                                        </p:tgtEl>
                                        <p:attrNameLst>
                                          <p:attrName>ppt_w</p:attrName>
                                        </p:attrNameLst>
                                      </p:cBhvr>
                                      <p:tavLst>
                                        <p:tav tm="0">
                                          <p:val>
                                            <p:strVal val="ppt_w"/>
                                          </p:val>
                                        </p:tav>
                                        <p:tav tm="100000">
                                          <p:val>
                                            <p:strVal val="ppt_w"/>
                                          </p:val>
                                        </p:tav>
                                      </p:tavLst>
                                    </p:anim>
                                    <p:anim calcmode="lin" valueType="num">
                                      <p:cBhvr>
                                        <p:cTn id="563"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4" dur="1" fill="hold">
                                          <p:stCondLst>
                                            <p:cond delay="1999"/>
                                          </p:stCondLst>
                                        </p:cTn>
                                        <p:tgtEl>
                                          <p:spTgt spid="9"/>
                                        </p:tgtEl>
                                        <p:attrNameLst>
                                          <p:attrName>style.visibility</p:attrName>
                                        </p:attrNameLst>
                                      </p:cBhvr>
                                      <p:to>
                                        <p:strVal val="hidden"/>
                                      </p:to>
                                    </p:set>
                                  </p:childTnLst>
                                </p:cTn>
                              </p:par>
                              <p:par>
                                <p:cTn id="565" presetID="19" presetClass="exit" presetSubtype="5" fill="hold" grpId="3" nodeType="withEffect">
                                  <p:stCondLst>
                                    <p:cond delay="0"/>
                                  </p:stCondLst>
                                  <p:childTnLst>
                                    <p:anim calcmode="lin" valueType="num">
                                      <p:cBhvr>
                                        <p:cTn id="566" dur="2000"/>
                                        <p:tgtEl>
                                          <p:spTgt spid="10"/>
                                        </p:tgtEl>
                                        <p:attrNameLst>
                                          <p:attrName>ppt_w</p:attrName>
                                        </p:attrNameLst>
                                      </p:cBhvr>
                                      <p:tavLst>
                                        <p:tav tm="0">
                                          <p:val>
                                            <p:strVal val="ppt_w"/>
                                          </p:val>
                                        </p:tav>
                                        <p:tav tm="100000">
                                          <p:val>
                                            <p:strVal val="ppt_w"/>
                                          </p:val>
                                        </p:tav>
                                      </p:tavLst>
                                    </p:anim>
                                    <p:anim calcmode="lin" valueType="num">
                                      <p:cBhvr>
                                        <p:cTn id="56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8" dur="1" fill="hold">
                                          <p:stCondLst>
                                            <p:cond delay="1999"/>
                                          </p:stCondLst>
                                        </p:cTn>
                                        <p:tgtEl>
                                          <p:spTgt spid="10"/>
                                        </p:tgtEl>
                                        <p:attrNameLst>
                                          <p:attrName>style.visibility</p:attrName>
                                        </p:attrNameLst>
                                      </p:cBhvr>
                                      <p:to>
                                        <p:strVal val="hidden"/>
                                      </p:to>
                                    </p:set>
                                  </p:childTnLst>
                                </p:cTn>
                              </p:par>
                              <p:par>
                                <p:cTn id="569" presetID="19" presetClass="exit" presetSubtype="5" fill="hold" grpId="3" nodeType="withEffect">
                                  <p:stCondLst>
                                    <p:cond delay="0"/>
                                  </p:stCondLst>
                                  <p:childTnLst>
                                    <p:anim calcmode="lin" valueType="num">
                                      <p:cBhvr>
                                        <p:cTn id="570" dur="2000"/>
                                        <p:tgtEl>
                                          <p:spTgt spid="11"/>
                                        </p:tgtEl>
                                        <p:attrNameLst>
                                          <p:attrName>ppt_w</p:attrName>
                                        </p:attrNameLst>
                                      </p:cBhvr>
                                      <p:tavLst>
                                        <p:tav tm="0">
                                          <p:val>
                                            <p:strVal val="ppt_w"/>
                                          </p:val>
                                        </p:tav>
                                        <p:tav tm="100000">
                                          <p:val>
                                            <p:strVal val="ppt_w"/>
                                          </p:val>
                                        </p:tav>
                                      </p:tavLst>
                                    </p:anim>
                                    <p:anim calcmode="lin" valueType="num">
                                      <p:cBhvr>
                                        <p:cTn id="571"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2" dur="1" fill="hold">
                                          <p:stCondLst>
                                            <p:cond delay="1999"/>
                                          </p:stCondLst>
                                        </p:cTn>
                                        <p:tgtEl>
                                          <p:spTgt spid="11"/>
                                        </p:tgtEl>
                                        <p:attrNameLst>
                                          <p:attrName>style.visibility</p:attrName>
                                        </p:attrNameLst>
                                      </p:cBhvr>
                                      <p:to>
                                        <p:strVal val="hidden"/>
                                      </p:to>
                                    </p:set>
                                  </p:childTnLst>
                                </p:cTn>
                              </p:par>
                              <p:par>
                                <p:cTn id="573" presetID="19" presetClass="exit" presetSubtype="5" fill="hold" grpId="3" nodeType="withEffect">
                                  <p:stCondLst>
                                    <p:cond delay="0"/>
                                  </p:stCondLst>
                                  <p:childTnLst>
                                    <p:anim calcmode="lin" valueType="num">
                                      <p:cBhvr>
                                        <p:cTn id="574" dur="2000"/>
                                        <p:tgtEl>
                                          <p:spTgt spid="12"/>
                                        </p:tgtEl>
                                        <p:attrNameLst>
                                          <p:attrName>ppt_w</p:attrName>
                                        </p:attrNameLst>
                                      </p:cBhvr>
                                      <p:tavLst>
                                        <p:tav tm="0">
                                          <p:val>
                                            <p:strVal val="ppt_w"/>
                                          </p:val>
                                        </p:tav>
                                        <p:tav tm="100000">
                                          <p:val>
                                            <p:strVal val="ppt_w"/>
                                          </p:val>
                                        </p:tav>
                                      </p:tavLst>
                                    </p:anim>
                                    <p:anim calcmode="lin" valueType="num">
                                      <p:cBhvr>
                                        <p:cTn id="575"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6" dur="1" fill="hold">
                                          <p:stCondLst>
                                            <p:cond delay="1999"/>
                                          </p:stCondLst>
                                        </p:cTn>
                                        <p:tgtEl>
                                          <p:spTgt spid="12"/>
                                        </p:tgtEl>
                                        <p:attrNameLst>
                                          <p:attrName>style.visibility</p:attrName>
                                        </p:attrNameLst>
                                      </p:cBhvr>
                                      <p:to>
                                        <p:strVal val="hidden"/>
                                      </p:to>
                                    </p:set>
                                  </p:childTnLst>
                                </p:cTn>
                              </p:par>
                              <p:par>
                                <p:cTn id="577" presetID="19" presetClass="exit" presetSubtype="5" fill="hold" grpId="3" nodeType="withEffect">
                                  <p:stCondLst>
                                    <p:cond delay="0"/>
                                  </p:stCondLst>
                                  <p:childTnLst>
                                    <p:anim calcmode="lin" valueType="num">
                                      <p:cBhvr>
                                        <p:cTn id="578" dur="2000"/>
                                        <p:tgtEl>
                                          <p:spTgt spid="13"/>
                                        </p:tgtEl>
                                        <p:attrNameLst>
                                          <p:attrName>ppt_w</p:attrName>
                                        </p:attrNameLst>
                                      </p:cBhvr>
                                      <p:tavLst>
                                        <p:tav tm="0">
                                          <p:val>
                                            <p:strVal val="ppt_w"/>
                                          </p:val>
                                        </p:tav>
                                        <p:tav tm="100000">
                                          <p:val>
                                            <p:strVal val="ppt_w"/>
                                          </p:val>
                                        </p:tav>
                                      </p:tavLst>
                                    </p:anim>
                                    <p:anim calcmode="lin" valueType="num">
                                      <p:cBhvr>
                                        <p:cTn id="57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0" dur="1" fill="hold">
                                          <p:stCondLst>
                                            <p:cond delay="1999"/>
                                          </p:stCondLst>
                                        </p:cTn>
                                        <p:tgtEl>
                                          <p:spTgt spid="13"/>
                                        </p:tgtEl>
                                        <p:attrNameLst>
                                          <p:attrName>style.visibility</p:attrName>
                                        </p:attrNameLst>
                                      </p:cBhvr>
                                      <p:to>
                                        <p:strVal val="hidden"/>
                                      </p:to>
                                    </p:set>
                                  </p:childTnLst>
                                </p:cTn>
                              </p:par>
                              <p:par>
                                <p:cTn id="581" presetID="19" presetClass="exit" presetSubtype="5" fill="hold" grpId="3" nodeType="withEffect">
                                  <p:stCondLst>
                                    <p:cond delay="0"/>
                                  </p:stCondLst>
                                  <p:childTnLst>
                                    <p:anim calcmode="lin" valueType="num">
                                      <p:cBhvr>
                                        <p:cTn id="582" dur="2000"/>
                                        <p:tgtEl>
                                          <p:spTgt spid="14"/>
                                        </p:tgtEl>
                                        <p:attrNameLst>
                                          <p:attrName>ppt_w</p:attrName>
                                        </p:attrNameLst>
                                      </p:cBhvr>
                                      <p:tavLst>
                                        <p:tav tm="0">
                                          <p:val>
                                            <p:strVal val="ppt_w"/>
                                          </p:val>
                                        </p:tav>
                                        <p:tav tm="100000">
                                          <p:val>
                                            <p:strVal val="ppt_w"/>
                                          </p:val>
                                        </p:tav>
                                      </p:tavLst>
                                    </p:anim>
                                    <p:anim calcmode="lin" valueType="num">
                                      <p:cBhvr>
                                        <p:cTn id="583"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4" dur="1" fill="hold">
                                          <p:stCondLst>
                                            <p:cond delay="1999"/>
                                          </p:stCondLst>
                                        </p:cTn>
                                        <p:tgtEl>
                                          <p:spTgt spid="14"/>
                                        </p:tgtEl>
                                        <p:attrNameLst>
                                          <p:attrName>style.visibility</p:attrName>
                                        </p:attrNameLst>
                                      </p:cBhvr>
                                      <p:to>
                                        <p:strVal val="hidden"/>
                                      </p:to>
                                    </p:set>
                                  </p:childTnLst>
                                </p:cTn>
                              </p:par>
                              <p:par>
                                <p:cTn id="585" presetID="19" presetClass="exit" presetSubtype="5" fill="hold" grpId="3" nodeType="withEffect">
                                  <p:stCondLst>
                                    <p:cond delay="0"/>
                                  </p:stCondLst>
                                  <p:childTnLst>
                                    <p:anim calcmode="lin" valueType="num">
                                      <p:cBhvr>
                                        <p:cTn id="586" dur="2000"/>
                                        <p:tgtEl>
                                          <p:spTgt spid="15"/>
                                        </p:tgtEl>
                                        <p:attrNameLst>
                                          <p:attrName>ppt_w</p:attrName>
                                        </p:attrNameLst>
                                      </p:cBhvr>
                                      <p:tavLst>
                                        <p:tav tm="0">
                                          <p:val>
                                            <p:strVal val="ppt_w"/>
                                          </p:val>
                                        </p:tav>
                                        <p:tav tm="100000">
                                          <p:val>
                                            <p:strVal val="ppt_w"/>
                                          </p:val>
                                        </p:tav>
                                      </p:tavLst>
                                    </p:anim>
                                    <p:anim calcmode="lin" valueType="num">
                                      <p:cBhvr>
                                        <p:cTn id="587"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8" dur="1" fill="hold">
                                          <p:stCondLst>
                                            <p:cond delay="1999"/>
                                          </p:stCondLst>
                                        </p:cTn>
                                        <p:tgtEl>
                                          <p:spTgt spid="15"/>
                                        </p:tgtEl>
                                        <p:attrNameLst>
                                          <p:attrName>style.visibility</p:attrName>
                                        </p:attrNameLst>
                                      </p:cBhvr>
                                      <p:to>
                                        <p:strVal val="hidden"/>
                                      </p:to>
                                    </p:set>
                                  </p:childTnLst>
                                </p:cTn>
                              </p:par>
                              <p:par>
                                <p:cTn id="589" presetID="19" presetClass="exit" presetSubtype="5" fill="hold" grpId="3" nodeType="withEffect">
                                  <p:stCondLst>
                                    <p:cond delay="0"/>
                                  </p:stCondLst>
                                  <p:childTnLst>
                                    <p:anim calcmode="lin" valueType="num">
                                      <p:cBhvr>
                                        <p:cTn id="590" dur="2000"/>
                                        <p:tgtEl>
                                          <p:spTgt spid="16"/>
                                        </p:tgtEl>
                                        <p:attrNameLst>
                                          <p:attrName>ppt_w</p:attrName>
                                        </p:attrNameLst>
                                      </p:cBhvr>
                                      <p:tavLst>
                                        <p:tav tm="0">
                                          <p:val>
                                            <p:strVal val="ppt_w"/>
                                          </p:val>
                                        </p:tav>
                                        <p:tav tm="100000">
                                          <p:val>
                                            <p:strVal val="ppt_w"/>
                                          </p:val>
                                        </p:tav>
                                      </p:tavLst>
                                    </p:anim>
                                    <p:anim calcmode="lin" valueType="num">
                                      <p:cBhvr>
                                        <p:cTn id="591"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2" dur="1" fill="hold">
                                          <p:stCondLst>
                                            <p:cond delay="1999"/>
                                          </p:stCondLst>
                                        </p:cTn>
                                        <p:tgtEl>
                                          <p:spTgt spid="16"/>
                                        </p:tgtEl>
                                        <p:attrNameLst>
                                          <p:attrName>style.visibility</p:attrName>
                                        </p:attrNameLst>
                                      </p:cBhvr>
                                      <p:to>
                                        <p:strVal val="hidden"/>
                                      </p:to>
                                    </p:set>
                                  </p:childTnLst>
                                </p:cTn>
                              </p:par>
                              <p:par>
                                <p:cTn id="593" presetID="19" presetClass="exit" presetSubtype="5" fill="hold" grpId="3" nodeType="withEffect">
                                  <p:stCondLst>
                                    <p:cond delay="0"/>
                                  </p:stCondLst>
                                  <p:childTnLst>
                                    <p:anim calcmode="lin" valueType="num">
                                      <p:cBhvr>
                                        <p:cTn id="594" dur="2000"/>
                                        <p:tgtEl>
                                          <p:spTgt spid="17"/>
                                        </p:tgtEl>
                                        <p:attrNameLst>
                                          <p:attrName>ppt_w</p:attrName>
                                        </p:attrNameLst>
                                      </p:cBhvr>
                                      <p:tavLst>
                                        <p:tav tm="0">
                                          <p:val>
                                            <p:strVal val="ppt_w"/>
                                          </p:val>
                                        </p:tav>
                                        <p:tav tm="100000">
                                          <p:val>
                                            <p:strVal val="ppt_w"/>
                                          </p:val>
                                        </p:tav>
                                      </p:tavLst>
                                    </p:anim>
                                    <p:anim calcmode="lin" valueType="num">
                                      <p:cBhvr>
                                        <p:cTn id="595"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6" dur="1" fill="hold">
                                          <p:stCondLst>
                                            <p:cond delay="1999"/>
                                          </p:stCondLst>
                                        </p:cTn>
                                        <p:tgtEl>
                                          <p:spTgt spid="17"/>
                                        </p:tgtEl>
                                        <p:attrNameLst>
                                          <p:attrName>style.visibility</p:attrName>
                                        </p:attrNameLst>
                                      </p:cBhvr>
                                      <p:to>
                                        <p:strVal val="hidden"/>
                                      </p:to>
                                    </p:set>
                                  </p:childTnLst>
                                </p:cTn>
                              </p:par>
                              <p:par>
                                <p:cTn id="597" presetID="19" presetClass="exit" presetSubtype="5" fill="hold" grpId="3" nodeType="withEffect">
                                  <p:stCondLst>
                                    <p:cond delay="0"/>
                                  </p:stCondLst>
                                  <p:childTnLst>
                                    <p:anim calcmode="lin" valueType="num">
                                      <p:cBhvr>
                                        <p:cTn id="598" dur="2000"/>
                                        <p:tgtEl>
                                          <p:spTgt spid="18"/>
                                        </p:tgtEl>
                                        <p:attrNameLst>
                                          <p:attrName>ppt_w</p:attrName>
                                        </p:attrNameLst>
                                      </p:cBhvr>
                                      <p:tavLst>
                                        <p:tav tm="0">
                                          <p:val>
                                            <p:strVal val="ppt_w"/>
                                          </p:val>
                                        </p:tav>
                                        <p:tav tm="100000">
                                          <p:val>
                                            <p:strVal val="ppt_w"/>
                                          </p:val>
                                        </p:tav>
                                      </p:tavLst>
                                    </p:anim>
                                    <p:anim calcmode="lin" valueType="num">
                                      <p:cBhvr>
                                        <p:cTn id="599"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0" dur="1" fill="hold">
                                          <p:stCondLst>
                                            <p:cond delay="1999"/>
                                          </p:stCondLst>
                                        </p:cTn>
                                        <p:tgtEl>
                                          <p:spTgt spid="18"/>
                                        </p:tgtEl>
                                        <p:attrNameLst>
                                          <p:attrName>style.visibility</p:attrName>
                                        </p:attrNameLst>
                                      </p:cBhvr>
                                      <p:to>
                                        <p:strVal val="hidden"/>
                                      </p:to>
                                    </p:set>
                                  </p:childTnLst>
                                </p:cTn>
                              </p:par>
                              <p:par>
                                <p:cTn id="601" presetID="19" presetClass="exit" presetSubtype="5" fill="hold" grpId="3" nodeType="withEffect">
                                  <p:stCondLst>
                                    <p:cond delay="0"/>
                                  </p:stCondLst>
                                  <p:childTnLst>
                                    <p:anim calcmode="lin" valueType="num">
                                      <p:cBhvr>
                                        <p:cTn id="602" dur="2000"/>
                                        <p:tgtEl>
                                          <p:spTgt spid="19"/>
                                        </p:tgtEl>
                                        <p:attrNameLst>
                                          <p:attrName>ppt_w</p:attrName>
                                        </p:attrNameLst>
                                      </p:cBhvr>
                                      <p:tavLst>
                                        <p:tav tm="0">
                                          <p:val>
                                            <p:strVal val="ppt_w"/>
                                          </p:val>
                                        </p:tav>
                                        <p:tav tm="100000">
                                          <p:val>
                                            <p:strVal val="ppt_w"/>
                                          </p:val>
                                        </p:tav>
                                      </p:tavLst>
                                    </p:anim>
                                    <p:anim calcmode="lin" valueType="num">
                                      <p:cBhvr>
                                        <p:cTn id="603"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4" dur="1" fill="hold">
                                          <p:stCondLst>
                                            <p:cond delay="1999"/>
                                          </p:stCondLst>
                                        </p:cTn>
                                        <p:tgtEl>
                                          <p:spTgt spid="19"/>
                                        </p:tgtEl>
                                        <p:attrNameLst>
                                          <p:attrName>style.visibility</p:attrName>
                                        </p:attrNameLst>
                                      </p:cBhvr>
                                      <p:to>
                                        <p:strVal val="hidden"/>
                                      </p:to>
                                    </p:set>
                                  </p:childTnLst>
                                </p:cTn>
                              </p:par>
                              <p:par>
                                <p:cTn id="605" presetID="19" presetClass="exit" presetSubtype="5" fill="hold" grpId="3" nodeType="withEffect">
                                  <p:stCondLst>
                                    <p:cond delay="0"/>
                                  </p:stCondLst>
                                  <p:childTnLst>
                                    <p:anim calcmode="lin" valueType="num">
                                      <p:cBhvr>
                                        <p:cTn id="606" dur="2000"/>
                                        <p:tgtEl>
                                          <p:spTgt spid="20"/>
                                        </p:tgtEl>
                                        <p:attrNameLst>
                                          <p:attrName>ppt_w</p:attrName>
                                        </p:attrNameLst>
                                      </p:cBhvr>
                                      <p:tavLst>
                                        <p:tav tm="0">
                                          <p:val>
                                            <p:strVal val="ppt_w"/>
                                          </p:val>
                                        </p:tav>
                                        <p:tav tm="100000">
                                          <p:val>
                                            <p:strVal val="ppt_w"/>
                                          </p:val>
                                        </p:tav>
                                      </p:tavLst>
                                    </p:anim>
                                    <p:anim calcmode="lin" valueType="num">
                                      <p:cBhvr>
                                        <p:cTn id="607"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8" dur="1" fill="hold">
                                          <p:stCondLst>
                                            <p:cond delay="1999"/>
                                          </p:stCondLst>
                                        </p:cTn>
                                        <p:tgtEl>
                                          <p:spTgt spid="20"/>
                                        </p:tgtEl>
                                        <p:attrNameLst>
                                          <p:attrName>style.visibility</p:attrName>
                                        </p:attrNameLst>
                                      </p:cBhvr>
                                      <p:to>
                                        <p:strVal val="hidden"/>
                                      </p:to>
                                    </p:set>
                                  </p:childTnLst>
                                </p:cTn>
                              </p:par>
                              <p:par>
                                <p:cTn id="609" presetID="19" presetClass="exit" presetSubtype="5" fill="hold" grpId="3" nodeType="withEffect">
                                  <p:stCondLst>
                                    <p:cond delay="0"/>
                                  </p:stCondLst>
                                  <p:childTnLst>
                                    <p:anim calcmode="lin" valueType="num">
                                      <p:cBhvr>
                                        <p:cTn id="610" dur="2000"/>
                                        <p:tgtEl>
                                          <p:spTgt spid="21"/>
                                        </p:tgtEl>
                                        <p:attrNameLst>
                                          <p:attrName>ppt_w</p:attrName>
                                        </p:attrNameLst>
                                      </p:cBhvr>
                                      <p:tavLst>
                                        <p:tav tm="0">
                                          <p:val>
                                            <p:strVal val="ppt_w"/>
                                          </p:val>
                                        </p:tav>
                                        <p:tav tm="100000">
                                          <p:val>
                                            <p:strVal val="ppt_w"/>
                                          </p:val>
                                        </p:tav>
                                      </p:tavLst>
                                    </p:anim>
                                    <p:anim calcmode="lin" valueType="num">
                                      <p:cBhvr>
                                        <p:cTn id="611"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2" dur="1" fill="hold">
                                          <p:stCondLst>
                                            <p:cond delay="1999"/>
                                          </p:stCondLst>
                                        </p:cTn>
                                        <p:tgtEl>
                                          <p:spTgt spid="21"/>
                                        </p:tgtEl>
                                        <p:attrNameLst>
                                          <p:attrName>style.visibility</p:attrName>
                                        </p:attrNameLst>
                                      </p:cBhvr>
                                      <p:to>
                                        <p:strVal val="hidden"/>
                                      </p:to>
                                    </p:set>
                                  </p:childTnLst>
                                </p:cTn>
                              </p:par>
                              <p:par>
                                <p:cTn id="613" presetID="19" presetClass="exit" presetSubtype="5" fill="hold" grpId="3" nodeType="withEffect">
                                  <p:stCondLst>
                                    <p:cond delay="0"/>
                                  </p:stCondLst>
                                  <p:childTnLst>
                                    <p:anim calcmode="lin" valueType="num">
                                      <p:cBhvr>
                                        <p:cTn id="614" dur="2000"/>
                                        <p:tgtEl>
                                          <p:spTgt spid="22"/>
                                        </p:tgtEl>
                                        <p:attrNameLst>
                                          <p:attrName>ppt_w</p:attrName>
                                        </p:attrNameLst>
                                      </p:cBhvr>
                                      <p:tavLst>
                                        <p:tav tm="0">
                                          <p:val>
                                            <p:strVal val="ppt_w"/>
                                          </p:val>
                                        </p:tav>
                                        <p:tav tm="100000">
                                          <p:val>
                                            <p:strVal val="ppt_w"/>
                                          </p:val>
                                        </p:tav>
                                      </p:tavLst>
                                    </p:anim>
                                    <p:anim calcmode="lin" valueType="num">
                                      <p:cBhvr>
                                        <p:cTn id="615"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6" dur="1" fill="hold">
                                          <p:stCondLst>
                                            <p:cond delay="1999"/>
                                          </p:stCondLst>
                                        </p:cTn>
                                        <p:tgtEl>
                                          <p:spTgt spid="22"/>
                                        </p:tgtEl>
                                        <p:attrNameLst>
                                          <p:attrName>style.visibility</p:attrName>
                                        </p:attrNameLst>
                                      </p:cBhvr>
                                      <p:to>
                                        <p:strVal val="hidden"/>
                                      </p:to>
                                    </p:set>
                                  </p:childTnLst>
                                </p:cTn>
                              </p:par>
                              <p:par>
                                <p:cTn id="617" presetID="19" presetClass="exit" presetSubtype="5" fill="hold" grpId="3" nodeType="withEffect">
                                  <p:stCondLst>
                                    <p:cond delay="0"/>
                                  </p:stCondLst>
                                  <p:childTnLst>
                                    <p:anim calcmode="lin" valueType="num">
                                      <p:cBhvr>
                                        <p:cTn id="618" dur="2000"/>
                                        <p:tgtEl>
                                          <p:spTgt spid="23"/>
                                        </p:tgtEl>
                                        <p:attrNameLst>
                                          <p:attrName>ppt_w</p:attrName>
                                        </p:attrNameLst>
                                      </p:cBhvr>
                                      <p:tavLst>
                                        <p:tav tm="0">
                                          <p:val>
                                            <p:strVal val="ppt_w"/>
                                          </p:val>
                                        </p:tav>
                                        <p:tav tm="100000">
                                          <p:val>
                                            <p:strVal val="ppt_w"/>
                                          </p:val>
                                        </p:tav>
                                      </p:tavLst>
                                    </p:anim>
                                    <p:anim calcmode="lin" valueType="num">
                                      <p:cBhvr>
                                        <p:cTn id="619"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0" dur="1" fill="hold">
                                          <p:stCondLst>
                                            <p:cond delay="1999"/>
                                          </p:stCondLst>
                                        </p:cTn>
                                        <p:tgtEl>
                                          <p:spTgt spid="23"/>
                                        </p:tgtEl>
                                        <p:attrNameLst>
                                          <p:attrName>style.visibility</p:attrName>
                                        </p:attrNameLst>
                                      </p:cBhvr>
                                      <p:to>
                                        <p:strVal val="hidden"/>
                                      </p:to>
                                    </p:set>
                                  </p:childTnLst>
                                </p:cTn>
                              </p:par>
                              <p:par>
                                <p:cTn id="621" presetID="19" presetClass="exit" presetSubtype="5" fill="hold" grpId="3" nodeType="withEffect">
                                  <p:stCondLst>
                                    <p:cond delay="0"/>
                                  </p:stCondLst>
                                  <p:childTnLst>
                                    <p:anim calcmode="lin" valueType="num">
                                      <p:cBhvr>
                                        <p:cTn id="622" dur="2000"/>
                                        <p:tgtEl>
                                          <p:spTgt spid="24"/>
                                        </p:tgtEl>
                                        <p:attrNameLst>
                                          <p:attrName>ppt_w</p:attrName>
                                        </p:attrNameLst>
                                      </p:cBhvr>
                                      <p:tavLst>
                                        <p:tav tm="0">
                                          <p:val>
                                            <p:strVal val="ppt_w"/>
                                          </p:val>
                                        </p:tav>
                                        <p:tav tm="100000">
                                          <p:val>
                                            <p:strVal val="ppt_w"/>
                                          </p:val>
                                        </p:tav>
                                      </p:tavLst>
                                    </p:anim>
                                    <p:anim calcmode="lin" valueType="num">
                                      <p:cBhvr>
                                        <p:cTn id="623"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4" dur="1" fill="hold">
                                          <p:stCondLst>
                                            <p:cond delay="1999"/>
                                          </p:stCondLst>
                                        </p:cTn>
                                        <p:tgtEl>
                                          <p:spTgt spid="24"/>
                                        </p:tgtEl>
                                        <p:attrNameLst>
                                          <p:attrName>style.visibility</p:attrName>
                                        </p:attrNameLst>
                                      </p:cBhvr>
                                      <p:to>
                                        <p:strVal val="hidden"/>
                                      </p:to>
                                    </p:set>
                                  </p:childTnLst>
                                </p:cTn>
                              </p:par>
                              <p:par>
                                <p:cTn id="625" presetID="19" presetClass="exit" presetSubtype="5" fill="hold" grpId="3" nodeType="withEffect">
                                  <p:stCondLst>
                                    <p:cond delay="0"/>
                                  </p:stCondLst>
                                  <p:childTnLst>
                                    <p:anim calcmode="lin" valueType="num">
                                      <p:cBhvr>
                                        <p:cTn id="626" dur="2000"/>
                                        <p:tgtEl>
                                          <p:spTgt spid="25"/>
                                        </p:tgtEl>
                                        <p:attrNameLst>
                                          <p:attrName>ppt_w</p:attrName>
                                        </p:attrNameLst>
                                      </p:cBhvr>
                                      <p:tavLst>
                                        <p:tav tm="0">
                                          <p:val>
                                            <p:strVal val="ppt_w"/>
                                          </p:val>
                                        </p:tav>
                                        <p:tav tm="100000">
                                          <p:val>
                                            <p:strVal val="ppt_w"/>
                                          </p:val>
                                        </p:tav>
                                      </p:tavLst>
                                    </p:anim>
                                    <p:anim calcmode="lin" valueType="num">
                                      <p:cBhvr>
                                        <p:cTn id="627"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8" dur="1" fill="hold">
                                          <p:stCondLst>
                                            <p:cond delay="1999"/>
                                          </p:stCondLst>
                                        </p:cTn>
                                        <p:tgtEl>
                                          <p:spTgt spid="25"/>
                                        </p:tgtEl>
                                        <p:attrNameLst>
                                          <p:attrName>style.visibility</p:attrName>
                                        </p:attrNameLst>
                                      </p:cBhvr>
                                      <p:to>
                                        <p:strVal val="hidden"/>
                                      </p:to>
                                    </p:set>
                                  </p:childTnLst>
                                </p:cTn>
                              </p:par>
                              <p:par>
                                <p:cTn id="629" presetID="19" presetClass="exit" presetSubtype="5" fill="hold" grpId="3" nodeType="withEffect">
                                  <p:stCondLst>
                                    <p:cond delay="0"/>
                                  </p:stCondLst>
                                  <p:childTnLst>
                                    <p:anim calcmode="lin" valueType="num">
                                      <p:cBhvr>
                                        <p:cTn id="630" dur="2000"/>
                                        <p:tgtEl>
                                          <p:spTgt spid="26"/>
                                        </p:tgtEl>
                                        <p:attrNameLst>
                                          <p:attrName>ppt_w</p:attrName>
                                        </p:attrNameLst>
                                      </p:cBhvr>
                                      <p:tavLst>
                                        <p:tav tm="0">
                                          <p:val>
                                            <p:strVal val="ppt_w"/>
                                          </p:val>
                                        </p:tav>
                                        <p:tav tm="100000">
                                          <p:val>
                                            <p:strVal val="ppt_w"/>
                                          </p:val>
                                        </p:tav>
                                      </p:tavLst>
                                    </p:anim>
                                    <p:anim calcmode="lin" valueType="num">
                                      <p:cBhvr>
                                        <p:cTn id="631"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2" dur="1" fill="hold">
                                          <p:stCondLst>
                                            <p:cond delay="1999"/>
                                          </p:stCondLst>
                                        </p:cTn>
                                        <p:tgtEl>
                                          <p:spTgt spid="26"/>
                                        </p:tgtEl>
                                        <p:attrNameLst>
                                          <p:attrName>style.visibility</p:attrName>
                                        </p:attrNameLst>
                                      </p:cBhvr>
                                      <p:to>
                                        <p:strVal val="hidden"/>
                                      </p:to>
                                    </p:set>
                                  </p:childTnLst>
                                </p:cTn>
                              </p:par>
                              <p:par>
                                <p:cTn id="633" presetID="19" presetClass="exit" presetSubtype="5" fill="hold" grpId="3" nodeType="withEffect">
                                  <p:stCondLst>
                                    <p:cond delay="0"/>
                                  </p:stCondLst>
                                  <p:childTnLst>
                                    <p:anim calcmode="lin" valueType="num">
                                      <p:cBhvr>
                                        <p:cTn id="634" dur="2000"/>
                                        <p:tgtEl>
                                          <p:spTgt spid="27"/>
                                        </p:tgtEl>
                                        <p:attrNameLst>
                                          <p:attrName>ppt_w</p:attrName>
                                        </p:attrNameLst>
                                      </p:cBhvr>
                                      <p:tavLst>
                                        <p:tav tm="0">
                                          <p:val>
                                            <p:strVal val="ppt_w"/>
                                          </p:val>
                                        </p:tav>
                                        <p:tav tm="100000">
                                          <p:val>
                                            <p:strVal val="ppt_w"/>
                                          </p:val>
                                        </p:tav>
                                      </p:tavLst>
                                    </p:anim>
                                    <p:anim calcmode="lin" valueType="num">
                                      <p:cBhvr>
                                        <p:cTn id="635"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6" dur="1" fill="hold">
                                          <p:stCondLst>
                                            <p:cond delay="1999"/>
                                          </p:stCondLst>
                                        </p:cTn>
                                        <p:tgtEl>
                                          <p:spTgt spid="27"/>
                                        </p:tgtEl>
                                        <p:attrNameLst>
                                          <p:attrName>style.visibility</p:attrName>
                                        </p:attrNameLst>
                                      </p:cBhvr>
                                      <p:to>
                                        <p:strVal val="hidden"/>
                                      </p:to>
                                    </p:set>
                                  </p:childTnLst>
                                </p:cTn>
                              </p:par>
                              <p:par>
                                <p:cTn id="637" presetID="19" presetClass="exit" presetSubtype="5" fill="hold" grpId="3" nodeType="withEffect">
                                  <p:stCondLst>
                                    <p:cond delay="0"/>
                                  </p:stCondLst>
                                  <p:childTnLst>
                                    <p:anim calcmode="lin" valueType="num">
                                      <p:cBhvr>
                                        <p:cTn id="638" dur="2000"/>
                                        <p:tgtEl>
                                          <p:spTgt spid="28"/>
                                        </p:tgtEl>
                                        <p:attrNameLst>
                                          <p:attrName>ppt_w</p:attrName>
                                        </p:attrNameLst>
                                      </p:cBhvr>
                                      <p:tavLst>
                                        <p:tav tm="0">
                                          <p:val>
                                            <p:strVal val="ppt_w"/>
                                          </p:val>
                                        </p:tav>
                                        <p:tav tm="100000">
                                          <p:val>
                                            <p:strVal val="ppt_w"/>
                                          </p:val>
                                        </p:tav>
                                      </p:tavLst>
                                    </p:anim>
                                    <p:anim calcmode="lin" valueType="num">
                                      <p:cBhvr>
                                        <p:cTn id="639"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0" dur="1" fill="hold">
                                          <p:stCondLst>
                                            <p:cond delay="1999"/>
                                          </p:stCondLst>
                                        </p:cTn>
                                        <p:tgtEl>
                                          <p:spTgt spid="28"/>
                                        </p:tgtEl>
                                        <p:attrNameLst>
                                          <p:attrName>style.visibility</p:attrName>
                                        </p:attrNameLst>
                                      </p:cBhvr>
                                      <p:to>
                                        <p:strVal val="hidden"/>
                                      </p:to>
                                    </p:set>
                                  </p:childTnLst>
                                </p:cTn>
                              </p:par>
                              <p:par>
                                <p:cTn id="641" presetID="19" presetClass="exit" presetSubtype="5" fill="hold" grpId="3" nodeType="withEffect">
                                  <p:stCondLst>
                                    <p:cond delay="0"/>
                                  </p:stCondLst>
                                  <p:childTnLst>
                                    <p:anim calcmode="lin" valueType="num">
                                      <p:cBhvr>
                                        <p:cTn id="642" dur="2000"/>
                                        <p:tgtEl>
                                          <p:spTgt spid="29"/>
                                        </p:tgtEl>
                                        <p:attrNameLst>
                                          <p:attrName>ppt_w</p:attrName>
                                        </p:attrNameLst>
                                      </p:cBhvr>
                                      <p:tavLst>
                                        <p:tav tm="0">
                                          <p:val>
                                            <p:strVal val="ppt_w"/>
                                          </p:val>
                                        </p:tav>
                                        <p:tav tm="100000">
                                          <p:val>
                                            <p:strVal val="ppt_w"/>
                                          </p:val>
                                        </p:tav>
                                      </p:tavLst>
                                    </p:anim>
                                    <p:anim calcmode="lin" valueType="num">
                                      <p:cBhvr>
                                        <p:cTn id="643"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4" dur="1" fill="hold">
                                          <p:stCondLst>
                                            <p:cond delay="1999"/>
                                          </p:stCondLst>
                                        </p:cTn>
                                        <p:tgtEl>
                                          <p:spTgt spid="29"/>
                                        </p:tgtEl>
                                        <p:attrNameLst>
                                          <p:attrName>style.visibility</p:attrName>
                                        </p:attrNameLst>
                                      </p:cBhvr>
                                      <p:to>
                                        <p:strVal val="hidden"/>
                                      </p:to>
                                    </p:set>
                                  </p:childTnLst>
                                </p:cTn>
                              </p:par>
                              <p:par>
                                <p:cTn id="645" presetID="19" presetClass="exit" presetSubtype="5" fill="hold" grpId="3" nodeType="withEffect">
                                  <p:stCondLst>
                                    <p:cond delay="0"/>
                                  </p:stCondLst>
                                  <p:childTnLst>
                                    <p:anim calcmode="lin" valueType="num">
                                      <p:cBhvr>
                                        <p:cTn id="646" dur="2000"/>
                                        <p:tgtEl>
                                          <p:spTgt spid="30"/>
                                        </p:tgtEl>
                                        <p:attrNameLst>
                                          <p:attrName>ppt_w</p:attrName>
                                        </p:attrNameLst>
                                      </p:cBhvr>
                                      <p:tavLst>
                                        <p:tav tm="0">
                                          <p:val>
                                            <p:strVal val="ppt_w"/>
                                          </p:val>
                                        </p:tav>
                                        <p:tav tm="100000">
                                          <p:val>
                                            <p:strVal val="ppt_w"/>
                                          </p:val>
                                        </p:tav>
                                      </p:tavLst>
                                    </p:anim>
                                    <p:anim calcmode="lin" valueType="num">
                                      <p:cBhvr>
                                        <p:cTn id="647"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8" dur="1" fill="hold">
                                          <p:stCondLst>
                                            <p:cond delay="1999"/>
                                          </p:stCondLst>
                                        </p:cTn>
                                        <p:tgtEl>
                                          <p:spTgt spid="30"/>
                                        </p:tgtEl>
                                        <p:attrNameLst>
                                          <p:attrName>style.visibility</p:attrName>
                                        </p:attrNameLst>
                                      </p:cBhvr>
                                      <p:to>
                                        <p:strVal val="hidden"/>
                                      </p:to>
                                    </p:set>
                                  </p:childTnLst>
                                </p:cTn>
                              </p:par>
                              <p:par>
                                <p:cTn id="649" presetID="19" presetClass="exit" presetSubtype="5" fill="hold" grpId="3" nodeType="withEffect">
                                  <p:stCondLst>
                                    <p:cond delay="0"/>
                                  </p:stCondLst>
                                  <p:childTnLst>
                                    <p:anim calcmode="lin" valueType="num">
                                      <p:cBhvr>
                                        <p:cTn id="650" dur="2000"/>
                                        <p:tgtEl>
                                          <p:spTgt spid="31"/>
                                        </p:tgtEl>
                                        <p:attrNameLst>
                                          <p:attrName>ppt_w</p:attrName>
                                        </p:attrNameLst>
                                      </p:cBhvr>
                                      <p:tavLst>
                                        <p:tav tm="0">
                                          <p:val>
                                            <p:strVal val="ppt_w"/>
                                          </p:val>
                                        </p:tav>
                                        <p:tav tm="100000">
                                          <p:val>
                                            <p:strVal val="ppt_w"/>
                                          </p:val>
                                        </p:tav>
                                      </p:tavLst>
                                    </p:anim>
                                    <p:anim calcmode="lin" valueType="num">
                                      <p:cBhvr>
                                        <p:cTn id="651"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2" dur="1" fill="hold">
                                          <p:stCondLst>
                                            <p:cond delay="1999"/>
                                          </p:stCondLst>
                                        </p:cTn>
                                        <p:tgtEl>
                                          <p:spTgt spid="31"/>
                                        </p:tgtEl>
                                        <p:attrNameLst>
                                          <p:attrName>style.visibility</p:attrName>
                                        </p:attrNameLst>
                                      </p:cBhvr>
                                      <p:to>
                                        <p:strVal val="hidden"/>
                                      </p:to>
                                    </p:set>
                                  </p:childTnLst>
                                </p:cTn>
                              </p:par>
                              <p:par>
                                <p:cTn id="653" presetID="19" presetClass="exit" presetSubtype="5" fill="hold" grpId="3" nodeType="withEffect">
                                  <p:stCondLst>
                                    <p:cond delay="0"/>
                                  </p:stCondLst>
                                  <p:childTnLst>
                                    <p:anim calcmode="lin" valueType="num">
                                      <p:cBhvr>
                                        <p:cTn id="654" dur="2000"/>
                                        <p:tgtEl>
                                          <p:spTgt spid="32"/>
                                        </p:tgtEl>
                                        <p:attrNameLst>
                                          <p:attrName>ppt_w</p:attrName>
                                        </p:attrNameLst>
                                      </p:cBhvr>
                                      <p:tavLst>
                                        <p:tav tm="0">
                                          <p:val>
                                            <p:strVal val="ppt_w"/>
                                          </p:val>
                                        </p:tav>
                                        <p:tav tm="100000">
                                          <p:val>
                                            <p:strVal val="ppt_w"/>
                                          </p:val>
                                        </p:tav>
                                      </p:tavLst>
                                    </p:anim>
                                    <p:anim calcmode="lin" valueType="num">
                                      <p:cBhvr>
                                        <p:cTn id="655"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6" dur="1" fill="hold">
                                          <p:stCondLst>
                                            <p:cond delay="1999"/>
                                          </p:stCondLst>
                                        </p:cTn>
                                        <p:tgtEl>
                                          <p:spTgt spid="32"/>
                                        </p:tgtEl>
                                        <p:attrNameLst>
                                          <p:attrName>style.visibility</p:attrName>
                                        </p:attrNameLst>
                                      </p:cBhvr>
                                      <p:to>
                                        <p:strVal val="hidden"/>
                                      </p:to>
                                    </p:set>
                                  </p:childTnLst>
                                </p:cTn>
                              </p:par>
                              <p:par>
                                <p:cTn id="657" presetID="19" presetClass="exit" presetSubtype="5" fill="hold" grpId="3" nodeType="withEffect">
                                  <p:stCondLst>
                                    <p:cond delay="0"/>
                                  </p:stCondLst>
                                  <p:childTnLst>
                                    <p:anim calcmode="lin" valueType="num">
                                      <p:cBhvr>
                                        <p:cTn id="658" dur="2000"/>
                                        <p:tgtEl>
                                          <p:spTgt spid="33"/>
                                        </p:tgtEl>
                                        <p:attrNameLst>
                                          <p:attrName>ppt_w</p:attrName>
                                        </p:attrNameLst>
                                      </p:cBhvr>
                                      <p:tavLst>
                                        <p:tav tm="0">
                                          <p:val>
                                            <p:strVal val="ppt_w"/>
                                          </p:val>
                                        </p:tav>
                                        <p:tav tm="100000">
                                          <p:val>
                                            <p:strVal val="ppt_w"/>
                                          </p:val>
                                        </p:tav>
                                      </p:tavLst>
                                    </p:anim>
                                    <p:anim calcmode="lin" valueType="num">
                                      <p:cBhvr>
                                        <p:cTn id="659"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0" dur="1" fill="hold">
                                          <p:stCondLst>
                                            <p:cond delay="1999"/>
                                          </p:stCondLst>
                                        </p:cTn>
                                        <p:tgtEl>
                                          <p:spTgt spid="33"/>
                                        </p:tgtEl>
                                        <p:attrNameLst>
                                          <p:attrName>style.visibility</p:attrName>
                                        </p:attrNameLst>
                                      </p:cBhvr>
                                      <p:to>
                                        <p:strVal val="hidden"/>
                                      </p:to>
                                    </p:set>
                                  </p:childTnLst>
                                </p:cTn>
                              </p:par>
                              <p:par>
                                <p:cTn id="661" presetID="19" presetClass="exit" presetSubtype="5" fill="hold" grpId="3" nodeType="withEffect">
                                  <p:stCondLst>
                                    <p:cond delay="0"/>
                                  </p:stCondLst>
                                  <p:childTnLst>
                                    <p:anim calcmode="lin" valueType="num">
                                      <p:cBhvr>
                                        <p:cTn id="662" dur="2000"/>
                                        <p:tgtEl>
                                          <p:spTgt spid="34"/>
                                        </p:tgtEl>
                                        <p:attrNameLst>
                                          <p:attrName>ppt_w</p:attrName>
                                        </p:attrNameLst>
                                      </p:cBhvr>
                                      <p:tavLst>
                                        <p:tav tm="0">
                                          <p:val>
                                            <p:strVal val="ppt_w"/>
                                          </p:val>
                                        </p:tav>
                                        <p:tav tm="100000">
                                          <p:val>
                                            <p:strVal val="ppt_w"/>
                                          </p:val>
                                        </p:tav>
                                      </p:tavLst>
                                    </p:anim>
                                    <p:anim calcmode="lin" valueType="num">
                                      <p:cBhvr>
                                        <p:cTn id="663"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4" dur="1" fill="hold">
                                          <p:stCondLst>
                                            <p:cond delay="1999"/>
                                          </p:stCondLst>
                                        </p:cTn>
                                        <p:tgtEl>
                                          <p:spTgt spid="34"/>
                                        </p:tgtEl>
                                        <p:attrNameLst>
                                          <p:attrName>style.visibility</p:attrName>
                                        </p:attrNameLst>
                                      </p:cBhvr>
                                      <p:to>
                                        <p:strVal val="hidden"/>
                                      </p:to>
                                    </p:set>
                                  </p:childTnLst>
                                </p:cTn>
                              </p:par>
                              <p:par>
                                <p:cTn id="665" presetID="19" presetClass="exit" presetSubtype="5" fill="hold" grpId="3" nodeType="withEffect">
                                  <p:stCondLst>
                                    <p:cond delay="0"/>
                                  </p:stCondLst>
                                  <p:childTnLst>
                                    <p:anim calcmode="lin" valueType="num">
                                      <p:cBhvr>
                                        <p:cTn id="666" dur="2000"/>
                                        <p:tgtEl>
                                          <p:spTgt spid="35"/>
                                        </p:tgtEl>
                                        <p:attrNameLst>
                                          <p:attrName>ppt_w</p:attrName>
                                        </p:attrNameLst>
                                      </p:cBhvr>
                                      <p:tavLst>
                                        <p:tav tm="0">
                                          <p:val>
                                            <p:strVal val="ppt_w"/>
                                          </p:val>
                                        </p:tav>
                                        <p:tav tm="100000">
                                          <p:val>
                                            <p:strVal val="ppt_w"/>
                                          </p:val>
                                        </p:tav>
                                      </p:tavLst>
                                    </p:anim>
                                    <p:anim calcmode="lin" valueType="num">
                                      <p:cBhvr>
                                        <p:cTn id="667"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8" dur="1" fill="hold">
                                          <p:stCondLst>
                                            <p:cond delay="1999"/>
                                          </p:stCondLst>
                                        </p:cTn>
                                        <p:tgtEl>
                                          <p:spTgt spid="35"/>
                                        </p:tgtEl>
                                        <p:attrNameLst>
                                          <p:attrName>style.visibility</p:attrName>
                                        </p:attrNameLst>
                                      </p:cBhvr>
                                      <p:to>
                                        <p:strVal val="hidden"/>
                                      </p:to>
                                    </p:set>
                                  </p:childTnLst>
                                </p:cTn>
                              </p:par>
                              <p:par>
                                <p:cTn id="669" presetID="19" presetClass="exit" presetSubtype="5" fill="hold" grpId="3" nodeType="withEffect">
                                  <p:stCondLst>
                                    <p:cond delay="0"/>
                                  </p:stCondLst>
                                  <p:childTnLst>
                                    <p:anim calcmode="lin" valueType="num">
                                      <p:cBhvr>
                                        <p:cTn id="670" dur="2000"/>
                                        <p:tgtEl>
                                          <p:spTgt spid="36"/>
                                        </p:tgtEl>
                                        <p:attrNameLst>
                                          <p:attrName>ppt_w</p:attrName>
                                        </p:attrNameLst>
                                      </p:cBhvr>
                                      <p:tavLst>
                                        <p:tav tm="0">
                                          <p:val>
                                            <p:strVal val="ppt_w"/>
                                          </p:val>
                                        </p:tav>
                                        <p:tav tm="100000">
                                          <p:val>
                                            <p:strVal val="ppt_w"/>
                                          </p:val>
                                        </p:tav>
                                      </p:tavLst>
                                    </p:anim>
                                    <p:anim calcmode="lin" valueType="num">
                                      <p:cBhvr>
                                        <p:cTn id="671"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2" dur="1" fill="hold">
                                          <p:stCondLst>
                                            <p:cond delay="1999"/>
                                          </p:stCondLst>
                                        </p:cTn>
                                        <p:tgtEl>
                                          <p:spTgt spid="36"/>
                                        </p:tgtEl>
                                        <p:attrNameLst>
                                          <p:attrName>style.visibility</p:attrName>
                                        </p:attrNameLst>
                                      </p:cBhvr>
                                      <p:to>
                                        <p:strVal val="hidden"/>
                                      </p:to>
                                    </p:set>
                                  </p:childTnLst>
                                </p:cTn>
                              </p:par>
                              <p:par>
                                <p:cTn id="673" presetID="19" presetClass="exit" presetSubtype="5" fill="hold" grpId="3" nodeType="withEffect">
                                  <p:stCondLst>
                                    <p:cond delay="0"/>
                                  </p:stCondLst>
                                  <p:childTnLst>
                                    <p:anim calcmode="lin" valueType="num">
                                      <p:cBhvr>
                                        <p:cTn id="674" dur="2000"/>
                                        <p:tgtEl>
                                          <p:spTgt spid="37"/>
                                        </p:tgtEl>
                                        <p:attrNameLst>
                                          <p:attrName>ppt_w</p:attrName>
                                        </p:attrNameLst>
                                      </p:cBhvr>
                                      <p:tavLst>
                                        <p:tav tm="0">
                                          <p:val>
                                            <p:strVal val="ppt_w"/>
                                          </p:val>
                                        </p:tav>
                                        <p:tav tm="100000">
                                          <p:val>
                                            <p:strVal val="ppt_w"/>
                                          </p:val>
                                        </p:tav>
                                      </p:tavLst>
                                    </p:anim>
                                    <p:anim calcmode="lin" valueType="num">
                                      <p:cBhvr>
                                        <p:cTn id="675" dur="2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6" dur="1" fill="hold">
                                          <p:stCondLst>
                                            <p:cond delay="1999"/>
                                          </p:stCondLst>
                                        </p:cTn>
                                        <p:tgtEl>
                                          <p:spTgt spid="37"/>
                                        </p:tgtEl>
                                        <p:attrNameLst>
                                          <p:attrName>style.visibility</p:attrName>
                                        </p:attrNameLst>
                                      </p:cBhvr>
                                      <p:to>
                                        <p:strVal val="hidden"/>
                                      </p:to>
                                    </p:set>
                                  </p:childTnLst>
                                </p:cTn>
                              </p:par>
                              <p:par>
                                <p:cTn id="677" presetID="19" presetClass="exit" presetSubtype="5" fill="hold" grpId="3" nodeType="withEffect">
                                  <p:stCondLst>
                                    <p:cond delay="0"/>
                                  </p:stCondLst>
                                  <p:childTnLst>
                                    <p:anim calcmode="lin" valueType="num">
                                      <p:cBhvr>
                                        <p:cTn id="678" dur="2000"/>
                                        <p:tgtEl>
                                          <p:spTgt spid="38"/>
                                        </p:tgtEl>
                                        <p:attrNameLst>
                                          <p:attrName>ppt_w</p:attrName>
                                        </p:attrNameLst>
                                      </p:cBhvr>
                                      <p:tavLst>
                                        <p:tav tm="0">
                                          <p:val>
                                            <p:strVal val="ppt_w"/>
                                          </p:val>
                                        </p:tav>
                                        <p:tav tm="100000">
                                          <p:val>
                                            <p:strVal val="ppt_w"/>
                                          </p:val>
                                        </p:tav>
                                      </p:tavLst>
                                    </p:anim>
                                    <p:anim calcmode="lin" valueType="num">
                                      <p:cBhvr>
                                        <p:cTn id="679" dur="2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0" dur="1" fill="hold">
                                          <p:stCondLst>
                                            <p:cond delay="1999"/>
                                          </p:stCondLst>
                                        </p:cTn>
                                        <p:tgtEl>
                                          <p:spTgt spid="38"/>
                                        </p:tgtEl>
                                        <p:attrNameLst>
                                          <p:attrName>style.visibility</p:attrName>
                                        </p:attrNameLst>
                                      </p:cBhvr>
                                      <p:to>
                                        <p:strVal val="hidden"/>
                                      </p:to>
                                    </p:set>
                                  </p:childTnLst>
                                </p:cTn>
                              </p:par>
                              <p:par>
                                <p:cTn id="681" presetID="19" presetClass="exit" presetSubtype="5" fill="hold" grpId="3" nodeType="withEffect">
                                  <p:stCondLst>
                                    <p:cond delay="0"/>
                                  </p:stCondLst>
                                  <p:childTnLst>
                                    <p:anim calcmode="lin" valueType="num">
                                      <p:cBhvr>
                                        <p:cTn id="682" dur="2000"/>
                                        <p:tgtEl>
                                          <p:spTgt spid="39"/>
                                        </p:tgtEl>
                                        <p:attrNameLst>
                                          <p:attrName>ppt_w</p:attrName>
                                        </p:attrNameLst>
                                      </p:cBhvr>
                                      <p:tavLst>
                                        <p:tav tm="0">
                                          <p:val>
                                            <p:strVal val="ppt_w"/>
                                          </p:val>
                                        </p:tav>
                                        <p:tav tm="100000">
                                          <p:val>
                                            <p:strVal val="ppt_w"/>
                                          </p:val>
                                        </p:tav>
                                      </p:tavLst>
                                    </p:anim>
                                    <p:anim calcmode="lin" valueType="num">
                                      <p:cBhvr>
                                        <p:cTn id="683" dur="2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4" dur="1" fill="hold">
                                          <p:stCondLst>
                                            <p:cond delay="1999"/>
                                          </p:stCondLst>
                                        </p:cTn>
                                        <p:tgtEl>
                                          <p:spTgt spid="39"/>
                                        </p:tgtEl>
                                        <p:attrNameLst>
                                          <p:attrName>style.visibility</p:attrName>
                                        </p:attrNameLst>
                                      </p:cBhvr>
                                      <p:to>
                                        <p:strVal val="hidden"/>
                                      </p:to>
                                    </p:set>
                                  </p:childTnLst>
                                </p:cTn>
                              </p:par>
                              <p:par>
                                <p:cTn id="685" presetID="19" presetClass="exit" presetSubtype="5" fill="hold" grpId="3" nodeType="withEffect">
                                  <p:stCondLst>
                                    <p:cond delay="0"/>
                                  </p:stCondLst>
                                  <p:childTnLst>
                                    <p:anim calcmode="lin" valueType="num">
                                      <p:cBhvr>
                                        <p:cTn id="686" dur="2000"/>
                                        <p:tgtEl>
                                          <p:spTgt spid="40"/>
                                        </p:tgtEl>
                                        <p:attrNameLst>
                                          <p:attrName>ppt_w</p:attrName>
                                        </p:attrNameLst>
                                      </p:cBhvr>
                                      <p:tavLst>
                                        <p:tav tm="0">
                                          <p:val>
                                            <p:strVal val="ppt_w"/>
                                          </p:val>
                                        </p:tav>
                                        <p:tav tm="100000">
                                          <p:val>
                                            <p:strVal val="ppt_w"/>
                                          </p:val>
                                        </p:tav>
                                      </p:tavLst>
                                    </p:anim>
                                    <p:anim calcmode="lin" valueType="num">
                                      <p:cBhvr>
                                        <p:cTn id="687" dur="2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8" dur="1" fill="hold">
                                          <p:stCondLst>
                                            <p:cond delay="1999"/>
                                          </p:stCondLst>
                                        </p:cTn>
                                        <p:tgtEl>
                                          <p:spTgt spid="40"/>
                                        </p:tgtEl>
                                        <p:attrNameLst>
                                          <p:attrName>style.visibility</p:attrName>
                                        </p:attrNameLst>
                                      </p:cBhvr>
                                      <p:to>
                                        <p:strVal val="hidden"/>
                                      </p:to>
                                    </p:set>
                                  </p:childTnLst>
                                </p:cTn>
                              </p:par>
                              <p:par>
                                <p:cTn id="689" presetID="19" presetClass="exit" presetSubtype="5" fill="hold" grpId="3" nodeType="withEffect">
                                  <p:stCondLst>
                                    <p:cond delay="0"/>
                                  </p:stCondLst>
                                  <p:childTnLst>
                                    <p:anim calcmode="lin" valueType="num">
                                      <p:cBhvr>
                                        <p:cTn id="690" dur="2000"/>
                                        <p:tgtEl>
                                          <p:spTgt spid="41"/>
                                        </p:tgtEl>
                                        <p:attrNameLst>
                                          <p:attrName>ppt_w</p:attrName>
                                        </p:attrNameLst>
                                      </p:cBhvr>
                                      <p:tavLst>
                                        <p:tav tm="0">
                                          <p:val>
                                            <p:strVal val="ppt_w"/>
                                          </p:val>
                                        </p:tav>
                                        <p:tav tm="100000">
                                          <p:val>
                                            <p:strVal val="ppt_w"/>
                                          </p:val>
                                        </p:tav>
                                      </p:tavLst>
                                    </p:anim>
                                    <p:anim calcmode="lin" valueType="num">
                                      <p:cBhvr>
                                        <p:cTn id="691" dur="2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2" dur="1" fill="hold">
                                          <p:stCondLst>
                                            <p:cond delay="1999"/>
                                          </p:stCondLst>
                                        </p:cTn>
                                        <p:tgtEl>
                                          <p:spTgt spid="41"/>
                                        </p:tgtEl>
                                        <p:attrNameLst>
                                          <p:attrName>style.visibility</p:attrName>
                                        </p:attrNameLst>
                                      </p:cBhvr>
                                      <p:to>
                                        <p:strVal val="hidden"/>
                                      </p:to>
                                    </p:set>
                                  </p:childTnLst>
                                </p:cTn>
                              </p:par>
                              <p:par>
                                <p:cTn id="693" presetID="19" presetClass="exit" presetSubtype="5" fill="hold" grpId="3" nodeType="withEffect">
                                  <p:stCondLst>
                                    <p:cond delay="0"/>
                                  </p:stCondLst>
                                  <p:childTnLst>
                                    <p:anim calcmode="lin" valueType="num">
                                      <p:cBhvr>
                                        <p:cTn id="694" dur="2000"/>
                                        <p:tgtEl>
                                          <p:spTgt spid="42"/>
                                        </p:tgtEl>
                                        <p:attrNameLst>
                                          <p:attrName>ppt_w</p:attrName>
                                        </p:attrNameLst>
                                      </p:cBhvr>
                                      <p:tavLst>
                                        <p:tav tm="0">
                                          <p:val>
                                            <p:strVal val="ppt_w"/>
                                          </p:val>
                                        </p:tav>
                                        <p:tav tm="100000">
                                          <p:val>
                                            <p:strVal val="ppt_w"/>
                                          </p:val>
                                        </p:tav>
                                      </p:tavLst>
                                    </p:anim>
                                    <p:anim calcmode="lin" valueType="num">
                                      <p:cBhvr>
                                        <p:cTn id="695" dur="2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6" dur="1" fill="hold">
                                          <p:stCondLst>
                                            <p:cond delay="1999"/>
                                          </p:stCondLst>
                                        </p:cTn>
                                        <p:tgtEl>
                                          <p:spTgt spid="42"/>
                                        </p:tgtEl>
                                        <p:attrNameLst>
                                          <p:attrName>style.visibility</p:attrName>
                                        </p:attrNameLst>
                                      </p:cBhvr>
                                      <p:to>
                                        <p:strVal val="hidden"/>
                                      </p:to>
                                    </p:set>
                                  </p:childTnLst>
                                </p:cTn>
                              </p:par>
                              <p:par>
                                <p:cTn id="697" presetID="19" presetClass="exit" presetSubtype="5" fill="hold" grpId="3" nodeType="withEffect">
                                  <p:stCondLst>
                                    <p:cond delay="0"/>
                                  </p:stCondLst>
                                  <p:childTnLst>
                                    <p:anim calcmode="lin" valueType="num">
                                      <p:cBhvr>
                                        <p:cTn id="698" dur="2000"/>
                                        <p:tgtEl>
                                          <p:spTgt spid="43"/>
                                        </p:tgtEl>
                                        <p:attrNameLst>
                                          <p:attrName>ppt_w</p:attrName>
                                        </p:attrNameLst>
                                      </p:cBhvr>
                                      <p:tavLst>
                                        <p:tav tm="0">
                                          <p:val>
                                            <p:strVal val="ppt_w"/>
                                          </p:val>
                                        </p:tav>
                                        <p:tav tm="100000">
                                          <p:val>
                                            <p:strVal val="ppt_w"/>
                                          </p:val>
                                        </p:tav>
                                      </p:tavLst>
                                    </p:anim>
                                    <p:anim calcmode="lin" valueType="num">
                                      <p:cBhvr>
                                        <p:cTn id="699" dur="2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0" dur="1" fill="hold">
                                          <p:stCondLst>
                                            <p:cond delay="1999"/>
                                          </p:stCondLst>
                                        </p:cTn>
                                        <p:tgtEl>
                                          <p:spTgt spid="43"/>
                                        </p:tgtEl>
                                        <p:attrNameLst>
                                          <p:attrName>style.visibility</p:attrName>
                                        </p:attrNameLst>
                                      </p:cBhvr>
                                      <p:to>
                                        <p:strVal val="hidden"/>
                                      </p:to>
                                    </p:set>
                                  </p:childTnLst>
                                </p:cTn>
                              </p:par>
                              <p:par>
                                <p:cTn id="701" presetID="19" presetClass="exit" presetSubtype="5" fill="hold" grpId="3" nodeType="withEffect">
                                  <p:stCondLst>
                                    <p:cond delay="0"/>
                                  </p:stCondLst>
                                  <p:childTnLst>
                                    <p:anim calcmode="lin" valueType="num">
                                      <p:cBhvr>
                                        <p:cTn id="702" dur="2000"/>
                                        <p:tgtEl>
                                          <p:spTgt spid="44"/>
                                        </p:tgtEl>
                                        <p:attrNameLst>
                                          <p:attrName>ppt_w</p:attrName>
                                        </p:attrNameLst>
                                      </p:cBhvr>
                                      <p:tavLst>
                                        <p:tav tm="0">
                                          <p:val>
                                            <p:strVal val="ppt_w"/>
                                          </p:val>
                                        </p:tav>
                                        <p:tav tm="100000">
                                          <p:val>
                                            <p:strVal val="ppt_w"/>
                                          </p:val>
                                        </p:tav>
                                      </p:tavLst>
                                    </p:anim>
                                    <p:anim calcmode="lin" valueType="num">
                                      <p:cBhvr>
                                        <p:cTn id="703" dur="2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4" dur="1" fill="hold">
                                          <p:stCondLst>
                                            <p:cond delay="1999"/>
                                          </p:stCondLst>
                                        </p:cTn>
                                        <p:tgtEl>
                                          <p:spTgt spid="44"/>
                                        </p:tgtEl>
                                        <p:attrNameLst>
                                          <p:attrName>style.visibility</p:attrName>
                                        </p:attrNameLst>
                                      </p:cBhvr>
                                      <p:to>
                                        <p:strVal val="hidden"/>
                                      </p:to>
                                    </p:set>
                                  </p:childTnLst>
                                </p:cTn>
                              </p:par>
                              <p:par>
                                <p:cTn id="705" presetID="19" presetClass="exit" presetSubtype="5" fill="hold" grpId="3" nodeType="withEffect">
                                  <p:stCondLst>
                                    <p:cond delay="0"/>
                                  </p:stCondLst>
                                  <p:childTnLst>
                                    <p:anim calcmode="lin" valueType="num">
                                      <p:cBhvr>
                                        <p:cTn id="706" dur="2000"/>
                                        <p:tgtEl>
                                          <p:spTgt spid="45"/>
                                        </p:tgtEl>
                                        <p:attrNameLst>
                                          <p:attrName>ppt_w</p:attrName>
                                        </p:attrNameLst>
                                      </p:cBhvr>
                                      <p:tavLst>
                                        <p:tav tm="0">
                                          <p:val>
                                            <p:strVal val="ppt_w"/>
                                          </p:val>
                                        </p:tav>
                                        <p:tav tm="100000">
                                          <p:val>
                                            <p:strVal val="ppt_w"/>
                                          </p:val>
                                        </p:tav>
                                      </p:tavLst>
                                    </p:anim>
                                    <p:anim calcmode="lin" valueType="num">
                                      <p:cBhvr>
                                        <p:cTn id="707" dur="2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8" dur="1" fill="hold">
                                          <p:stCondLst>
                                            <p:cond delay="1999"/>
                                          </p:stCondLst>
                                        </p:cTn>
                                        <p:tgtEl>
                                          <p:spTgt spid="45"/>
                                        </p:tgtEl>
                                        <p:attrNameLst>
                                          <p:attrName>style.visibility</p:attrName>
                                        </p:attrNameLst>
                                      </p:cBhvr>
                                      <p:to>
                                        <p:strVal val="hidden"/>
                                      </p:to>
                                    </p:set>
                                  </p:childTnLst>
                                </p:cTn>
                              </p:par>
                              <p:par>
                                <p:cTn id="709" presetID="19" presetClass="exit" presetSubtype="5" fill="hold" grpId="3" nodeType="withEffect">
                                  <p:stCondLst>
                                    <p:cond delay="0"/>
                                  </p:stCondLst>
                                  <p:childTnLst>
                                    <p:anim calcmode="lin" valueType="num">
                                      <p:cBhvr>
                                        <p:cTn id="710" dur="2000"/>
                                        <p:tgtEl>
                                          <p:spTgt spid="46"/>
                                        </p:tgtEl>
                                        <p:attrNameLst>
                                          <p:attrName>ppt_w</p:attrName>
                                        </p:attrNameLst>
                                      </p:cBhvr>
                                      <p:tavLst>
                                        <p:tav tm="0">
                                          <p:val>
                                            <p:strVal val="ppt_w"/>
                                          </p:val>
                                        </p:tav>
                                        <p:tav tm="100000">
                                          <p:val>
                                            <p:strVal val="ppt_w"/>
                                          </p:val>
                                        </p:tav>
                                      </p:tavLst>
                                    </p:anim>
                                    <p:anim calcmode="lin" valueType="num">
                                      <p:cBhvr>
                                        <p:cTn id="711" dur="2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2" dur="1" fill="hold">
                                          <p:stCondLst>
                                            <p:cond delay="1999"/>
                                          </p:stCondLst>
                                        </p:cTn>
                                        <p:tgtEl>
                                          <p:spTgt spid="46"/>
                                        </p:tgtEl>
                                        <p:attrNameLst>
                                          <p:attrName>style.visibility</p:attrName>
                                        </p:attrNameLst>
                                      </p:cBhvr>
                                      <p:to>
                                        <p:strVal val="hidden"/>
                                      </p:to>
                                    </p:set>
                                  </p:childTnLst>
                                </p:cTn>
                              </p:par>
                              <p:par>
                                <p:cTn id="713" presetID="19" presetClass="exit" presetSubtype="5" fill="hold" grpId="3" nodeType="withEffect">
                                  <p:stCondLst>
                                    <p:cond delay="0"/>
                                  </p:stCondLst>
                                  <p:childTnLst>
                                    <p:anim calcmode="lin" valueType="num">
                                      <p:cBhvr>
                                        <p:cTn id="714" dur="2000"/>
                                        <p:tgtEl>
                                          <p:spTgt spid="47"/>
                                        </p:tgtEl>
                                        <p:attrNameLst>
                                          <p:attrName>ppt_w</p:attrName>
                                        </p:attrNameLst>
                                      </p:cBhvr>
                                      <p:tavLst>
                                        <p:tav tm="0">
                                          <p:val>
                                            <p:strVal val="ppt_w"/>
                                          </p:val>
                                        </p:tav>
                                        <p:tav tm="100000">
                                          <p:val>
                                            <p:strVal val="ppt_w"/>
                                          </p:val>
                                        </p:tav>
                                      </p:tavLst>
                                    </p:anim>
                                    <p:anim calcmode="lin" valueType="num">
                                      <p:cBhvr>
                                        <p:cTn id="715" dur="2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6" dur="1" fill="hold">
                                          <p:stCondLst>
                                            <p:cond delay="1999"/>
                                          </p:stCondLst>
                                        </p:cTn>
                                        <p:tgtEl>
                                          <p:spTgt spid="47"/>
                                        </p:tgtEl>
                                        <p:attrNameLst>
                                          <p:attrName>style.visibility</p:attrName>
                                        </p:attrNameLst>
                                      </p:cBhvr>
                                      <p:to>
                                        <p:strVal val="hidden"/>
                                      </p:to>
                                    </p:set>
                                  </p:childTnLst>
                                </p:cTn>
                              </p:par>
                              <p:par>
                                <p:cTn id="717" presetID="19" presetClass="exit" presetSubtype="5" fill="hold" grpId="3" nodeType="withEffect">
                                  <p:stCondLst>
                                    <p:cond delay="0"/>
                                  </p:stCondLst>
                                  <p:childTnLst>
                                    <p:anim calcmode="lin" valueType="num">
                                      <p:cBhvr>
                                        <p:cTn id="718" dur="2000"/>
                                        <p:tgtEl>
                                          <p:spTgt spid="48"/>
                                        </p:tgtEl>
                                        <p:attrNameLst>
                                          <p:attrName>ppt_w</p:attrName>
                                        </p:attrNameLst>
                                      </p:cBhvr>
                                      <p:tavLst>
                                        <p:tav tm="0">
                                          <p:val>
                                            <p:strVal val="ppt_w"/>
                                          </p:val>
                                        </p:tav>
                                        <p:tav tm="100000">
                                          <p:val>
                                            <p:strVal val="ppt_w"/>
                                          </p:val>
                                        </p:tav>
                                      </p:tavLst>
                                    </p:anim>
                                    <p:anim calcmode="lin" valueType="num">
                                      <p:cBhvr>
                                        <p:cTn id="719" dur="2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0" dur="1" fill="hold">
                                          <p:stCondLst>
                                            <p:cond delay="1999"/>
                                          </p:stCondLst>
                                        </p:cTn>
                                        <p:tgtEl>
                                          <p:spTgt spid="48"/>
                                        </p:tgtEl>
                                        <p:attrNameLst>
                                          <p:attrName>style.visibility</p:attrName>
                                        </p:attrNameLst>
                                      </p:cBhvr>
                                      <p:to>
                                        <p:strVal val="hidden"/>
                                      </p:to>
                                    </p:set>
                                  </p:childTnLst>
                                </p:cTn>
                              </p:par>
                              <p:par>
                                <p:cTn id="721" presetID="19" presetClass="exit" presetSubtype="5" fill="hold" grpId="3" nodeType="withEffect">
                                  <p:stCondLst>
                                    <p:cond delay="0"/>
                                  </p:stCondLst>
                                  <p:childTnLst>
                                    <p:anim calcmode="lin" valueType="num">
                                      <p:cBhvr>
                                        <p:cTn id="722" dur="2000"/>
                                        <p:tgtEl>
                                          <p:spTgt spid="49"/>
                                        </p:tgtEl>
                                        <p:attrNameLst>
                                          <p:attrName>ppt_w</p:attrName>
                                        </p:attrNameLst>
                                      </p:cBhvr>
                                      <p:tavLst>
                                        <p:tav tm="0">
                                          <p:val>
                                            <p:strVal val="ppt_w"/>
                                          </p:val>
                                        </p:tav>
                                        <p:tav tm="100000">
                                          <p:val>
                                            <p:strVal val="ppt_w"/>
                                          </p:val>
                                        </p:tav>
                                      </p:tavLst>
                                    </p:anim>
                                    <p:anim calcmode="lin" valueType="num">
                                      <p:cBhvr>
                                        <p:cTn id="723" dur="2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4" dur="1" fill="hold">
                                          <p:stCondLst>
                                            <p:cond delay="1999"/>
                                          </p:stCondLst>
                                        </p:cTn>
                                        <p:tgtEl>
                                          <p:spTgt spid="49"/>
                                        </p:tgtEl>
                                        <p:attrNameLst>
                                          <p:attrName>style.visibility</p:attrName>
                                        </p:attrNameLst>
                                      </p:cBhvr>
                                      <p:to>
                                        <p:strVal val="hidden"/>
                                      </p:to>
                                    </p:set>
                                  </p:childTnLst>
                                </p:cTn>
                              </p:par>
                              <p:par>
                                <p:cTn id="725" presetID="19" presetClass="exit" presetSubtype="5" fill="hold" grpId="3" nodeType="withEffect">
                                  <p:stCondLst>
                                    <p:cond delay="0"/>
                                  </p:stCondLst>
                                  <p:childTnLst>
                                    <p:anim calcmode="lin" valueType="num">
                                      <p:cBhvr>
                                        <p:cTn id="726" dur="2000"/>
                                        <p:tgtEl>
                                          <p:spTgt spid="50"/>
                                        </p:tgtEl>
                                        <p:attrNameLst>
                                          <p:attrName>ppt_w</p:attrName>
                                        </p:attrNameLst>
                                      </p:cBhvr>
                                      <p:tavLst>
                                        <p:tav tm="0">
                                          <p:val>
                                            <p:strVal val="ppt_w"/>
                                          </p:val>
                                        </p:tav>
                                        <p:tav tm="100000">
                                          <p:val>
                                            <p:strVal val="ppt_w"/>
                                          </p:val>
                                        </p:tav>
                                      </p:tavLst>
                                    </p:anim>
                                    <p:anim calcmode="lin" valueType="num">
                                      <p:cBhvr>
                                        <p:cTn id="727" dur="2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8" dur="1" fill="hold">
                                          <p:stCondLst>
                                            <p:cond delay="1999"/>
                                          </p:stCondLst>
                                        </p:cTn>
                                        <p:tgtEl>
                                          <p:spTgt spid="50"/>
                                        </p:tgtEl>
                                        <p:attrNameLst>
                                          <p:attrName>style.visibility</p:attrName>
                                        </p:attrNameLst>
                                      </p:cBhvr>
                                      <p:to>
                                        <p:strVal val="hidden"/>
                                      </p:to>
                                    </p:set>
                                  </p:childTnLst>
                                </p:cTn>
                              </p:par>
                              <p:par>
                                <p:cTn id="729" presetID="3" presetClass="exit" presetSubtype="5" fill="hold" grpId="4" nodeType="withEffect">
                                  <p:stCondLst>
                                    <p:cond delay="0"/>
                                  </p:stCondLst>
                                  <p:childTnLst>
                                    <p:animEffect transition="out" filter="blinds(vertical)">
                                      <p:cBhvr>
                                        <p:cTn id="730" dur="2000"/>
                                        <p:tgtEl>
                                          <p:spTgt spid="3"/>
                                        </p:tgtEl>
                                      </p:cBhvr>
                                    </p:animEffect>
                                    <p:set>
                                      <p:cBhvr>
                                        <p:cTn id="731" dur="1" fill="hold">
                                          <p:stCondLst>
                                            <p:cond delay="1999"/>
                                          </p:stCondLst>
                                        </p:cTn>
                                        <p:tgtEl>
                                          <p:spTgt spid="3"/>
                                        </p:tgtEl>
                                        <p:attrNameLst>
                                          <p:attrName>style.visibility</p:attrName>
                                        </p:attrNameLst>
                                      </p:cBhvr>
                                      <p:to>
                                        <p:strVal val="hidden"/>
                                      </p:to>
                                    </p:set>
                                  </p:childTnLst>
                                </p:cTn>
                              </p:par>
                              <p:par>
                                <p:cTn id="732" presetID="3" presetClass="exit" presetSubtype="5" fill="hold" grpId="4" nodeType="withEffect">
                                  <p:stCondLst>
                                    <p:cond delay="0"/>
                                  </p:stCondLst>
                                  <p:childTnLst>
                                    <p:animEffect transition="out" filter="blinds(vertical)">
                                      <p:cBhvr>
                                        <p:cTn id="733" dur="2000"/>
                                        <p:tgtEl>
                                          <p:spTgt spid="4"/>
                                        </p:tgtEl>
                                      </p:cBhvr>
                                    </p:animEffect>
                                    <p:set>
                                      <p:cBhvr>
                                        <p:cTn id="734" dur="1" fill="hold">
                                          <p:stCondLst>
                                            <p:cond delay="1999"/>
                                          </p:stCondLst>
                                        </p:cTn>
                                        <p:tgtEl>
                                          <p:spTgt spid="4"/>
                                        </p:tgtEl>
                                        <p:attrNameLst>
                                          <p:attrName>style.visibility</p:attrName>
                                        </p:attrNameLst>
                                      </p:cBhvr>
                                      <p:to>
                                        <p:strVal val="hidden"/>
                                      </p:to>
                                    </p:set>
                                  </p:childTnLst>
                                </p:cTn>
                              </p:par>
                              <p:par>
                                <p:cTn id="735" presetID="3" presetClass="exit" presetSubtype="5" fill="hold" grpId="4" nodeType="withEffect">
                                  <p:stCondLst>
                                    <p:cond delay="0"/>
                                  </p:stCondLst>
                                  <p:childTnLst>
                                    <p:animEffect transition="out" filter="blinds(vertical)">
                                      <p:cBhvr>
                                        <p:cTn id="736" dur="2000"/>
                                        <p:tgtEl>
                                          <p:spTgt spid="5"/>
                                        </p:tgtEl>
                                      </p:cBhvr>
                                    </p:animEffect>
                                    <p:set>
                                      <p:cBhvr>
                                        <p:cTn id="737" dur="1" fill="hold">
                                          <p:stCondLst>
                                            <p:cond delay="1999"/>
                                          </p:stCondLst>
                                        </p:cTn>
                                        <p:tgtEl>
                                          <p:spTgt spid="5"/>
                                        </p:tgtEl>
                                        <p:attrNameLst>
                                          <p:attrName>style.visibility</p:attrName>
                                        </p:attrNameLst>
                                      </p:cBhvr>
                                      <p:to>
                                        <p:strVal val="hidden"/>
                                      </p:to>
                                    </p:set>
                                  </p:childTnLst>
                                </p:cTn>
                              </p:par>
                              <p:par>
                                <p:cTn id="738" presetID="3" presetClass="exit" presetSubtype="5" fill="hold" grpId="4" nodeType="withEffect">
                                  <p:stCondLst>
                                    <p:cond delay="0"/>
                                  </p:stCondLst>
                                  <p:childTnLst>
                                    <p:animEffect transition="out" filter="blinds(vertical)">
                                      <p:cBhvr>
                                        <p:cTn id="739" dur="2000"/>
                                        <p:tgtEl>
                                          <p:spTgt spid="6"/>
                                        </p:tgtEl>
                                      </p:cBhvr>
                                    </p:animEffect>
                                    <p:set>
                                      <p:cBhvr>
                                        <p:cTn id="740" dur="1" fill="hold">
                                          <p:stCondLst>
                                            <p:cond delay="1999"/>
                                          </p:stCondLst>
                                        </p:cTn>
                                        <p:tgtEl>
                                          <p:spTgt spid="6"/>
                                        </p:tgtEl>
                                        <p:attrNameLst>
                                          <p:attrName>style.visibility</p:attrName>
                                        </p:attrNameLst>
                                      </p:cBhvr>
                                      <p:to>
                                        <p:strVal val="hidden"/>
                                      </p:to>
                                    </p:set>
                                  </p:childTnLst>
                                </p:cTn>
                              </p:par>
                              <p:par>
                                <p:cTn id="741" presetID="3" presetClass="exit" presetSubtype="5" fill="hold" grpId="4" nodeType="withEffect">
                                  <p:stCondLst>
                                    <p:cond delay="0"/>
                                  </p:stCondLst>
                                  <p:childTnLst>
                                    <p:animEffect transition="out" filter="blinds(vertical)">
                                      <p:cBhvr>
                                        <p:cTn id="742" dur="2000"/>
                                        <p:tgtEl>
                                          <p:spTgt spid="7"/>
                                        </p:tgtEl>
                                      </p:cBhvr>
                                    </p:animEffect>
                                    <p:set>
                                      <p:cBhvr>
                                        <p:cTn id="743" dur="1" fill="hold">
                                          <p:stCondLst>
                                            <p:cond delay="1999"/>
                                          </p:stCondLst>
                                        </p:cTn>
                                        <p:tgtEl>
                                          <p:spTgt spid="7"/>
                                        </p:tgtEl>
                                        <p:attrNameLst>
                                          <p:attrName>style.visibility</p:attrName>
                                        </p:attrNameLst>
                                      </p:cBhvr>
                                      <p:to>
                                        <p:strVal val="hidden"/>
                                      </p:to>
                                    </p:set>
                                  </p:childTnLst>
                                </p:cTn>
                              </p:par>
                              <p:par>
                                <p:cTn id="744" presetID="3" presetClass="exit" presetSubtype="5" fill="hold" grpId="4" nodeType="withEffect">
                                  <p:stCondLst>
                                    <p:cond delay="0"/>
                                  </p:stCondLst>
                                  <p:childTnLst>
                                    <p:animEffect transition="out" filter="blinds(vertical)">
                                      <p:cBhvr>
                                        <p:cTn id="745" dur="2000"/>
                                        <p:tgtEl>
                                          <p:spTgt spid="8"/>
                                        </p:tgtEl>
                                      </p:cBhvr>
                                    </p:animEffect>
                                    <p:set>
                                      <p:cBhvr>
                                        <p:cTn id="746" dur="1" fill="hold">
                                          <p:stCondLst>
                                            <p:cond delay="1999"/>
                                          </p:stCondLst>
                                        </p:cTn>
                                        <p:tgtEl>
                                          <p:spTgt spid="8"/>
                                        </p:tgtEl>
                                        <p:attrNameLst>
                                          <p:attrName>style.visibility</p:attrName>
                                        </p:attrNameLst>
                                      </p:cBhvr>
                                      <p:to>
                                        <p:strVal val="hidden"/>
                                      </p:to>
                                    </p:set>
                                  </p:childTnLst>
                                </p:cTn>
                              </p:par>
                              <p:par>
                                <p:cTn id="747" presetID="3" presetClass="exit" presetSubtype="5" fill="hold" grpId="4" nodeType="withEffect">
                                  <p:stCondLst>
                                    <p:cond delay="0"/>
                                  </p:stCondLst>
                                  <p:childTnLst>
                                    <p:animEffect transition="out" filter="blinds(vertical)">
                                      <p:cBhvr>
                                        <p:cTn id="748" dur="2000"/>
                                        <p:tgtEl>
                                          <p:spTgt spid="9"/>
                                        </p:tgtEl>
                                      </p:cBhvr>
                                    </p:animEffect>
                                    <p:set>
                                      <p:cBhvr>
                                        <p:cTn id="749" dur="1" fill="hold">
                                          <p:stCondLst>
                                            <p:cond delay="1999"/>
                                          </p:stCondLst>
                                        </p:cTn>
                                        <p:tgtEl>
                                          <p:spTgt spid="9"/>
                                        </p:tgtEl>
                                        <p:attrNameLst>
                                          <p:attrName>style.visibility</p:attrName>
                                        </p:attrNameLst>
                                      </p:cBhvr>
                                      <p:to>
                                        <p:strVal val="hidden"/>
                                      </p:to>
                                    </p:set>
                                  </p:childTnLst>
                                </p:cTn>
                              </p:par>
                              <p:par>
                                <p:cTn id="750" presetID="3" presetClass="exit" presetSubtype="5" fill="hold" grpId="4" nodeType="withEffect">
                                  <p:stCondLst>
                                    <p:cond delay="0"/>
                                  </p:stCondLst>
                                  <p:childTnLst>
                                    <p:animEffect transition="out" filter="blinds(vertical)">
                                      <p:cBhvr>
                                        <p:cTn id="751" dur="2000"/>
                                        <p:tgtEl>
                                          <p:spTgt spid="10"/>
                                        </p:tgtEl>
                                      </p:cBhvr>
                                    </p:animEffect>
                                    <p:set>
                                      <p:cBhvr>
                                        <p:cTn id="752" dur="1" fill="hold">
                                          <p:stCondLst>
                                            <p:cond delay="1999"/>
                                          </p:stCondLst>
                                        </p:cTn>
                                        <p:tgtEl>
                                          <p:spTgt spid="10"/>
                                        </p:tgtEl>
                                        <p:attrNameLst>
                                          <p:attrName>style.visibility</p:attrName>
                                        </p:attrNameLst>
                                      </p:cBhvr>
                                      <p:to>
                                        <p:strVal val="hidden"/>
                                      </p:to>
                                    </p:set>
                                  </p:childTnLst>
                                </p:cTn>
                              </p:par>
                              <p:par>
                                <p:cTn id="753" presetID="3" presetClass="exit" presetSubtype="5" fill="hold" grpId="4" nodeType="withEffect">
                                  <p:stCondLst>
                                    <p:cond delay="0"/>
                                  </p:stCondLst>
                                  <p:childTnLst>
                                    <p:animEffect transition="out" filter="blinds(vertical)">
                                      <p:cBhvr>
                                        <p:cTn id="754" dur="2000"/>
                                        <p:tgtEl>
                                          <p:spTgt spid="11"/>
                                        </p:tgtEl>
                                      </p:cBhvr>
                                    </p:animEffect>
                                    <p:set>
                                      <p:cBhvr>
                                        <p:cTn id="755" dur="1" fill="hold">
                                          <p:stCondLst>
                                            <p:cond delay="1999"/>
                                          </p:stCondLst>
                                        </p:cTn>
                                        <p:tgtEl>
                                          <p:spTgt spid="11"/>
                                        </p:tgtEl>
                                        <p:attrNameLst>
                                          <p:attrName>style.visibility</p:attrName>
                                        </p:attrNameLst>
                                      </p:cBhvr>
                                      <p:to>
                                        <p:strVal val="hidden"/>
                                      </p:to>
                                    </p:set>
                                  </p:childTnLst>
                                </p:cTn>
                              </p:par>
                              <p:par>
                                <p:cTn id="756" presetID="3" presetClass="exit" presetSubtype="5" fill="hold" grpId="4" nodeType="withEffect">
                                  <p:stCondLst>
                                    <p:cond delay="0"/>
                                  </p:stCondLst>
                                  <p:childTnLst>
                                    <p:animEffect transition="out" filter="blinds(vertical)">
                                      <p:cBhvr>
                                        <p:cTn id="757" dur="2000"/>
                                        <p:tgtEl>
                                          <p:spTgt spid="12"/>
                                        </p:tgtEl>
                                      </p:cBhvr>
                                    </p:animEffect>
                                    <p:set>
                                      <p:cBhvr>
                                        <p:cTn id="758" dur="1" fill="hold">
                                          <p:stCondLst>
                                            <p:cond delay="1999"/>
                                          </p:stCondLst>
                                        </p:cTn>
                                        <p:tgtEl>
                                          <p:spTgt spid="12"/>
                                        </p:tgtEl>
                                        <p:attrNameLst>
                                          <p:attrName>style.visibility</p:attrName>
                                        </p:attrNameLst>
                                      </p:cBhvr>
                                      <p:to>
                                        <p:strVal val="hidden"/>
                                      </p:to>
                                    </p:set>
                                  </p:childTnLst>
                                </p:cTn>
                              </p:par>
                              <p:par>
                                <p:cTn id="759" presetID="3" presetClass="exit" presetSubtype="5" fill="hold" grpId="4" nodeType="withEffect">
                                  <p:stCondLst>
                                    <p:cond delay="0"/>
                                  </p:stCondLst>
                                  <p:childTnLst>
                                    <p:animEffect transition="out" filter="blinds(vertical)">
                                      <p:cBhvr>
                                        <p:cTn id="760" dur="2000"/>
                                        <p:tgtEl>
                                          <p:spTgt spid="13"/>
                                        </p:tgtEl>
                                      </p:cBhvr>
                                    </p:animEffect>
                                    <p:set>
                                      <p:cBhvr>
                                        <p:cTn id="761" dur="1" fill="hold">
                                          <p:stCondLst>
                                            <p:cond delay="1999"/>
                                          </p:stCondLst>
                                        </p:cTn>
                                        <p:tgtEl>
                                          <p:spTgt spid="13"/>
                                        </p:tgtEl>
                                        <p:attrNameLst>
                                          <p:attrName>style.visibility</p:attrName>
                                        </p:attrNameLst>
                                      </p:cBhvr>
                                      <p:to>
                                        <p:strVal val="hidden"/>
                                      </p:to>
                                    </p:set>
                                  </p:childTnLst>
                                </p:cTn>
                              </p:par>
                              <p:par>
                                <p:cTn id="762" presetID="3" presetClass="exit" presetSubtype="5" fill="hold" grpId="4" nodeType="withEffect">
                                  <p:stCondLst>
                                    <p:cond delay="0"/>
                                  </p:stCondLst>
                                  <p:childTnLst>
                                    <p:animEffect transition="out" filter="blinds(vertical)">
                                      <p:cBhvr>
                                        <p:cTn id="763" dur="2000"/>
                                        <p:tgtEl>
                                          <p:spTgt spid="14"/>
                                        </p:tgtEl>
                                      </p:cBhvr>
                                    </p:animEffect>
                                    <p:set>
                                      <p:cBhvr>
                                        <p:cTn id="764" dur="1" fill="hold">
                                          <p:stCondLst>
                                            <p:cond delay="1999"/>
                                          </p:stCondLst>
                                        </p:cTn>
                                        <p:tgtEl>
                                          <p:spTgt spid="14"/>
                                        </p:tgtEl>
                                        <p:attrNameLst>
                                          <p:attrName>style.visibility</p:attrName>
                                        </p:attrNameLst>
                                      </p:cBhvr>
                                      <p:to>
                                        <p:strVal val="hidden"/>
                                      </p:to>
                                    </p:set>
                                  </p:childTnLst>
                                </p:cTn>
                              </p:par>
                              <p:par>
                                <p:cTn id="765" presetID="3" presetClass="exit" presetSubtype="5" fill="hold" grpId="4" nodeType="withEffect">
                                  <p:stCondLst>
                                    <p:cond delay="0"/>
                                  </p:stCondLst>
                                  <p:childTnLst>
                                    <p:animEffect transition="out" filter="blinds(vertical)">
                                      <p:cBhvr>
                                        <p:cTn id="766" dur="2000"/>
                                        <p:tgtEl>
                                          <p:spTgt spid="15"/>
                                        </p:tgtEl>
                                      </p:cBhvr>
                                    </p:animEffect>
                                    <p:set>
                                      <p:cBhvr>
                                        <p:cTn id="767" dur="1" fill="hold">
                                          <p:stCondLst>
                                            <p:cond delay="1999"/>
                                          </p:stCondLst>
                                        </p:cTn>
                                        <p:tgtEl>
                                          <p:spTgt spid="15"/>
                                        </p:tgtEl>
                                        <p:attrNameLst>
                                          <p:attrName>style.visibility</p:attrName>
                                        </p:attrNameLst>
                                      </p:cBhvr>
                                      <p:to>
                                        <p:strVal val="hidden"/>
                                      </p:to>
                                    </p:set>
                                  </p:childTnLst>
                                </p:cTn>
                              </p:par>
                              <p:par>
                                <p:cTn id="768" presetID="3" presetClass="exit" presetSubtype="5" fill="hold" grpId="4" nodeType="withEffect">
                                  <p:stCondLst>
                                    <p:cond delay="0"/>
                                  </p:stCondLst>
                                  <p:childTnLst>
                                    <p:animEffect transition="out" filter="blinds(vertical)">
                                      <p:cBhvr>
                                        <p:cTn id="769" dur="2000"/>
                                        <p:tgtEl>
                                          <p:spTgt spid="16"/>
                                        </p:tgtEl>
                                      </p:cBhvr>
                                    </p:animEffect>
                                    <p:set>
                                      <p:cBhvr>
                                        <p:cTn id="770" dur="1" fill="hold">
                                          <p:stCondLst>
                                            <p:cond delay="1999"/>
                                          </p:stCondLst>
                                        </p:cTn>
                                        <p:tgtEl>
                                          <p:spTgt spid="16"/>
                                        </p:tgtEl>
                                        <p:attrNameLst>
                                          <p:attrName>style.visibility</p:attrName>
                                        </p:attrNameLst>
                                      </p:cBhvr>
                                      <p:to>
                                        <p:strVal val="hidden"/>
                                      </p:to>
                                    </p:set>
                                  </p:childTnLst>
                                </p:cTn>
                              </p:par>
                              <p:par>
                                <p:cTn id="771" presetID="3" presetClass="exit" presetSubtype="5" fill="hold" grpId="4" nodeType="withEffect">
                                  <p:stCondLst>
                                    <p:cond delay="0"/>
                                  </p:stCondLst>
                                  <p:childTnLst>
                                    <p:animEffect transition="out" filter="blinds(vertical)">
                                      <p:cBhvr>
                                        <p:cTn id="772" dur="2000"/>
                                        <p:tgtEl>
                                          <p:spTgt spid="17"/>
                                        </p:tgtEl>
                                      </p:cBhvr>
                                    </p:animEffect>
                                    <p:set>
                                      <p:cBhvr>
                                        <p:cTn id="773" dur="1" fill="hold">
                                          <p:stCondLst>
                                            <p:cond delay="1999"/>
                                          </p:stCondLst>
                                        </p:cTn>
                                        <p:tgtEl>
                                          <p:spTgt spid="17"/>
                                        </p:tgtEl>
                                        <p:attrNameLst>
                                          <p:attrName>style.visibility</p:attrName>
                                        </p:attrNameLst>
                                      </p:cBhvr>
                                      <p:to>
                                        <p:strVal val="hidden"/>
                                      </p:to>
                                    </p:set>
                                  </p:childTnLst>
                                </p:cTn>
                              </p:par>
                              <p:par>
                                <p:cTn id="774" presetID="3" presetClass="exit" presetSubtype="5" fill="hold" grpId="4" nodeType="withEffect">
                                  <p:stCondLst>
                                    <p:cond delay="0"/>
                                  </p:stCondLst>
                                  <p:childTnLst>
                                    <p:animEffect transition="out" filter="blinds(vertical)">
                                      <p:cBhvr>
                                        <p:cTn id="775" dur="2000"/>
                                        <p:tgtEl>
                                          <p:spTgt spid="18"/>
                                        </p:tgtEl>
                                      </p:cBhvr>
                                    </p:animEffect>
                                    <p:set>
                                      <p:cBhvr>
                                        <p:cTn id="776" dur="1" fill="hold">
                                          <p:stCondLst>
                                            <p:cond delay="1999"/>
                                          </p:stCondLst>
                                        </p:cTn>
                                        <p:tgtEl>
                                          <p:spTgt spid="18"/>
                                        </p:tgtEl>
                                        <p:attrNameLst>
                                          <p:attrName>style.visibility</p:attrName>
                                        </p:attrNameLst>
                                      </p:cBhvr>
                                      <p:to>
                                        <p:strVal val="hidden"/>
                                      </p:to>
                                    </p:set>
                                  </p:childTnLst>
                                </p:cTn>
                              </p:par>
                              <p:par>
                                <p:cTn id="777" presetID="3" presetClass="exit" presetSubtype="5" fill="hold" grpId="4" nodeType="withEffect">
                                  <p:stCondLst>
                                    <p:cond delay="0"/>
                                  </p:stCondLst>
                                  <p:childTnLst>
                                    <p:animEffect transition="out" filter="blinds(vertical)">
                                      <p:cBhvr>
                                        <p:cTn id="778" dur="2000"/>
                                        <p:tgtEl>
                                          <p:spTgt spid="19"/>
                                        </p:tgtEl>
                                      </p:cBhvr>
                                    </p:animEffect>
                                    <p:set>
                                      <p:cBhvr>
                                        <p:cTn id="779" dur="1" fill="hold">
                                          <p:stCondLst>
                                            <p:cond delay="1999"/>
                                          </p:stCondLst>
                                        </p:cTn>
                                        <p:tgtEl>
                                          <p:spTgt spid="19"/>
                                        </p:tgtEl>
                                        <p:attrNameLst>
                                          <p:attrName>style.visibility</p:attrName>
                                        </p:attrNameLst>
                                      </p:cBhvr>
                                      <p:to>
                                        <p:strVal val="hidden"/>
                                      </p:to>
                                    </p:set>
                                  </p:childTnLst>
                                </p:cTn>
                              </p:par>
                              <p:par>
                                <p:cTn id="780" presetID="3" presetClass="exit" presetSubtype="5" fill="hold" grpId="4" nodeType="withEffect">
                                  <p:stCondLst>
                                    <p:cond delay="0"/>
                                  </p:stCondLst>
                                  <p:childTnLst>
                                    <p:animEffect transition="out" filter="blinds(vertical)">
                                      <p:cBhvr>
                                        <p:cTn id="781" dur="2000"/>
                                        <p:tgtEl>
                                          <p:spTgt spid="20"/>
                                        </p:tgtEl>
                                      </p:cBhvr>
                                    </p:animEffect>
                                    <p:set>
                                      <p:cBhvr>
                                        <p:cTn id="782" dur="1" fill="hold">
                                          <p:stCondLst>
                                            <p:cond delay="1999"/>
                                          </p:stCondLst>
                                        </p:cTn>
                                        <p:tgtEl>
                                          <p:spTgt spid="20"/>
                                        </p:tgtEl>
                                        <p:attrNameLst>
                                          <p:attrName>style.visibility</p:attrName>
                                        </p:attrNameLst>
                                      </p:cBhvr>
                                      <p:to>
                                        <p:strVal val="hidden"/>
                                      </p:to>
                                    </p:set>
                                  </p:childTnLst>
                                </p:cTn>
                              </p:par>
                              <p:par>
                                <p:cTn id="783" presetID="3" presetClass="exit" presetSubtype="5" fill="hold" grpId="4" nodeType="withEffect">
                                  <p:stCondLst>
                                    <p:cond delay="0"/>
                                  </p:stCondLst>
                                  <p:childTnLst>
                                    <p:animEffect transition="out" filter="blinds(vertical)">
                                      <p:cBhvr>
                                        <p:cTn id="784" dur="2000"/>
                                        <p:tgtEl>
                                          <p:spTgt spid="21"/>
                                        </p:tgtEl>
                                      </p:cBhvr>
                                    </p:animEffect>
                                    <p:set>
                                      <p:cBhvr>
                                        <p:cTn id="785" dur="1" fill="hold">
                                          <p:stCondLst>
                                            <p:cond delay="1999"/>
                                          </p:stCondLst>
                                        </p:cTn>
                                        <p:tgtEl>
                                          <p:spTgt spid="21"/>
                                        </p:tgtEl>
                                        <p:attrNameLst>
                                          <p:attrName>style.visibility</p:attrName>
                                        </p:attrNameLst>
                                      </p:cBhvr>
                                      <p:to>
                                        <p:strVal val="hidden"/>
                                      </p:to>
                                    </p:set>
                                  </p:childTnLst>
                                </p:cTn>
                              </p:par>
                              <p:par>
                                <p:cTn id="786" presetID="3" presetClass="exit" presetSubtype="5" fill="hold" grpId="4" nodeType="withEffect">
                                  <p:stCondLst>
                                    <p:cond delay="0"/>
                                  </p:stCondLst>
                                  <p:childTnLst>
                                    <p:animEffect transition="out" filter="blinds(vertical)">
                                      <p:cBhvr>
                                        <p:cTn id="787" dur="2000"/>
                                        <p:tgtEl>
                                          <p:spTgt spid="22"/>
                                        </p:tgtEl>
                                      </p:cBhvr>
                                    </p:animEffect>
                                    <p:set>
                                      <p:cBhvr>
                                        <p:cTn id="788" dur="1" fill="hold">
                                          <p:stCondLst>
                                            <p:cond delay="1999"/>
                                          </p:stCondLst>
                                        </p:cTn>
                                        <p:tgtEl>
                                          <p:spTgt spid="22"/>
                                        </p:tgtEl>
                                        <p:attrNameLst>
                                          <p:attrName>style.visibility</p:attrName>
                                        </p:attrNameLst>
                                      </p:cBhvr>
                                      <p:to>
                                        <p:strVal val="hidden"/>
                                      </p:to>
                                    </p:set>
                                  </p:childTnLst>
                                </p:cTn>
                              </p:par>
                              <p:par>
                                <p:cTn id="789" presetID="3" presetClass="exit" presetSubtype="5" fill="hold" grpId="4" nodeType="withEffect">
                                  <p:stCondLst>
                                    <p:cond delay="0"/>
                                  </p:stCondLst>
                                  <p:childTnLst>
                                    <p:animEffect transition="out" filter="blinds(vertical)">
                                      <p:cBhvr>
                                        <p:cTn id="790" dur="2000"/>
                                        <p:tgtEl>
                                          <p:spTgt spid="23"/>
                                        </p:tgtEl>
                                      </p:cBhvr>
                                    </p:animEffect>
                                    <p:set>
                                      <p:cBhvr>
                                        <p:cTn id="791" dur="1" fill="hold">
                                          <p:stCondLst>
                                            <p:cond delay="1999"/>
                                          </p:stCondLst>
                                        </p:cTn>
                                        <p:tgtEl>
                                          <p:spTgt spid="23"/>
                                        </p:tgtEl>
                                        <p:attrNameLst>
                                          <p:attrName>style.visibility</p:attrName>
                                        </p:attrNameLst>
                                      </p:cBhvr>
                                      <p:to>
                                        <p:strVal val="hidden"/>
                                      </p:to>
                                    </p:set>
                                  </p:childTnLst>
                                </p:cTn>
                              </p:par>
                              <p:par>
                                <p:cTn id="792" presetID="3" presetClass="exit" presetSubtype="5" fill="hold" grpId="4" nodeType="withEffect">
                                  <p:stCondLst>
                                    <p:cond delay="0"/>
                                  </p:stCondLst>
                                  <p:childTnLst>
                                    <p:animEffect transition="out" filter="blinds(vertical)">
                                      <p:cBhvr>
                                        <p:cTn id="793" dur="2000"/>
                                        <p:tgtEl>
                                          <p:spTgt spid="24"/>
                                        </p:tgtEl>
                                      </p:cBhvr>
                                    </p:animEffect>
                                    <p:set>
                                      <p:cBhvr>
                                        <p:cTn id="794" dur="1" fill="hold">
                                          <p:stCondLst>
                                            <p:cond delay="1999"/>
                                          </p:stCondLst>
                                        </p:cTn>
                                        <p:tgtEl>
                                          <p:spTgt spid="24"/>
                                        </p:tgtEl>
                                        <p:attrNameLst>
                                          <p:attrName>style.visibility</p:attrName>
                                        </p:attrNameLst>
                                      </p:cBhvr>
                                      <p:to>
                                        <p:strVal val="hidden"/>
                                      </p:to>
                                    </p:set>
                                  </p:childTnLst>
                                </p:cTn>
                              </p:par>
                              <p:par>
                                <p:cTn id="795" presetID="3" presetClass="exit" presetSubtype="5" fill="hold" grpId="4" nodeType="withEffect">
                                  <p:stCondLst>
                                    <p:cond delay="0"/>
                                  </p:stCondLst>
                                  <p:childTnLst>
                                    <p:animEffect transition="out" filter="blinds(vertical)">
                                      <p:cBhvr>
                                        <p:cTn id="796" dur="2000"/>
                                        <p:tgtEl>
                                          <p:spTgt spid="25"/>
                                        </p:tgtEl>
                                      </p:cBhvr>
                                    </p:animEffect>
                                    <p:set>
                                      <p:cBhvr>
                                        <p:cTn id="797" dur="1" fill="hold">
                                          <p:stCondLst>
                                            <p:cond delay="1999"/>
                                          </p:stCondLst>
                                        </p:cTn>
                                        <p:tgtEl>
                                          <p:spTgt spid="25"/>
                                        </p:tgtEl>
                                        <p:attrNameLst>
                                          <p:attrName>style.visibility</p:attrName>
                                        </p:attrNameLst>
                                      </p:cBhvr>
                                      <p:to>
                                        <p:strVal val="hidden"/>
                                      </p:to>
                                    </p:set>
                                  </p:childTnLst>
                                </p:cTn>
                              </p:par>
                              <p:par>
                                <p:cTn id="798" presetID="3" presetClass="exit" presetSubtype="5" fill="hold" grpId="4" nodeType="withEffect">
                                  <p:stCondLst>
                                    <p:cond delay="0"/>
                                  </p:stCondLst>
                                  <p:childTnLst>
                                    <p:animEffect transition="out" filter="blinds(vertical)">
                                      <p:cBhvr>
                                        <p:cTn id="799" dur="2000"/>
                                        <p:tgtEl>
                                          <p:spTgt spid="26"/>
                                        </p:tgtEl>
                                      </p:cBhvr>
                                    </p:animEffect>
                                    <p:set>
                                      <p:cBhvr>
                                        <p:cTn id="800" dur="1" fill="hold">
                                          <p:stCondLst>
                                            <p:cond delay="1999"/>
                                          </p:stCondLst>
                                        </p:cTn>
                                        <p:tgtEl>
                                          <p:spTgt spid="26"/>
                                        </p:tgtEl>
                                        <p:attrNameLst>
                                          <p:attrName>style.visibility</p:attrName>
                                        </p:attrNameLst>
                                      </p:cBhvr>
                                      <p:to>
                                        <p:strVal val="hidden"/>
                                      </p:to>
                                    </p:set>
                                  </p:childTnLst>
                                </p:cTn>
                              </p:par>
                              <p:par>
                                <p:cTn id="801" presetID="3" presetClass="exit" presetSubtype="5" fill="hold" grpId="4" nodeType="withEffect">
                                  <p:stCondLst>
                                    <p:cond delay="0"/>
                                  </p:stCondLst>
                                  <p:childTnLst>
                                    <p:animEffect transition="out" filter="blinds(vertical)">
                                      <p:cBhvr>
                                        <p:cTn id="802" dur="2000"/>
                                        <p:tgtEl>
                                          <p:spTgt spid="27"/>
                                        </p:tgtEl>
                                      </p:cBhvr>
                                    </p:animEffect>
                                    <p:set>
                                      <p:cBhvr>
                                        <p:cTn id="803" dur="1" fill="hold">
                                          <p:stCondLst>
                                            <p:cond delay="1999"/>
                                          </p:stCondLst>
                                        </p:cTn>
                                        <p:tgtEl>
                                          <p:spTgt spid="27"/>
                                        </p:tgtEl>
                                        <p:attrNameLst>
                                          <p:attrName>style.visibility</p:attrName>
                                        </p:attrNameLst>
                                      </p:cBhvr>
                                      <p:to>
                                        <p:strVal val="hidden"/>
                                      </p:to>
                                    </p:set>
                                  </p:childTnLst>
                                </p:cTn>
                              </p:par>
                              <p:par>
                                <p:cTn id="804" presetID="3" presetClass="exit" presetSubtype="5" fill="hold" grpId="4" nodeType="withEffect">
                                  <p:stCondLst>
                                    <p:cond delay="0"/>
                                  </p:stCondLst>
                                  <p:childTnLst>
                                    <p:animEffect transition="out" filter="blinds(vertical)">
                                      <p:cBhvr>
                                        <p:cTn id="805" dur="2000"/>
                                        <p:tgtEl>
                                          <p:spTgt spid="28"/>
                                        </p:tgtEl>
                                      </p:cBhvr>
                                    </p:animEffect>
                                    <p:set>
                                      <p:cBhvr>
                                        <p:cTn id="806" dur="1" fill="hold">
                                          <p:stCondLst>
                                            <p:cond delay="1999"/>
                                          </p:stCondLst>
                                        </p:cTn>
                                        <p:tgtEl>
                                          <p:spTgt spid="28"/>
                                        </p:tgtEl>
                                        <p:attrNameLst>
                                          <p:attrName>style.visibility</p:attrName>
                                        </p:attrNameLst>
                                      </p:cBhvr>
                                      <p:to>
                                        <p:strVal val="hidden"/>
                                      </p:to>
                                    </p:set>
                                  </p:childTnLst>
                                </p:cTn>
                              </p:par>
                              <p:par>
                                <p:cTn id="807" presetID="3" presetClass="exit" presetSubtype="5" fill="hold" grpId="4" nodeType="withEffect">
                                  <p:stCondLst>
                                    <p:cond delay="0"/>
                                  </p:stCondLst>
                                  <p:childTnLst>
                                    <p:animEffect transition="out" filter="blinds(vertical)">
                                      <p:cBhvr>
                                        <p:cTn id="808" dur="2000"/>
                                        <p:tgtEl>
                                          <p:spTgt spid="29"/>
                                        </p:tgtEl>
                                      </p:cBhvr>
                                    </p:animEffect>
                                    <p:set>
                                      <p:cBhvr>
                                        <p:cTn id="809" dur="1" fill="hold">
                                          <p:stCondLst>
                                            <p:cond delay="1999"/>
                                          </p:stCondLst>
                                        </p:cTn>
                                        <p:tgtEl>
                                          <p:spTgt spid="29"/>
                                        </p:tgtEl>
                                        <p:attrNameLst>
                                          <p:attrName>style.visibility</p:attrName>
                                        </p:attrNameLst>
                                      </p:cBhvr>
                                      <p:to>
                                        <p:strVal val="hidden"/>
                                      </p:to>
                                    </p:set>
                                  </p:childTnLst>
                                </p:cTn>
                              </p:par>
                              <p:par>
                                <p:cTn id="810" presetID="3" presetClass="exit" presetSubtype="5" fill="hold" grpId="4" nodeType="withEffect">
                                  <p:stCondLst>
                                    <p:cond delay="0"/>
                                  </p:stCondLst>
                                  <p:childTnLst>
                                    <p:animEffect transition="out" filter="blinds(vertical)">
                                      <p:cBhvr>
                                        <p:cTn id="811" dur="2000"/>
                                        <p:tgtEl>
                                          <p:spTgt spid="30"/>
                                        </p:tgtEl>
                                      </p:cBhvr>
                                    </p:animEffect>
                                    <p:set>
                                      <p:cBhvr>
                                        <p:cTn id="812" dur="1" fill="hold">
                                          <p:stCondLst>
                                            <p:cond delay="1999"/>
                                          </p:stCondLst>
                                        </p:cTn>
                                        <p:tgtEl>
                                          <p:spTgt spid="30"/>
                                        </p:tgtEl>
                                        <p:attrNameLst>
                                          <p:attrName>style.visibility</p:attrName>
                                        </p:attrNameLst>
                                      </p:cBhvr>
                                      <p:to>
                                        <p:strVal val="hidden"/>
                                      </p:to>
                                    </p:set>
                                  </p:childTnLst>
                                </p:cTn>
                              </p:par>
                              <p:par>
                                <p:cTn id="813" presetID="3" presetClass="exit" presetSubtype="5" fill="hold" grpId="4" nodeType="withEffect">
                                  <p:stCondLst>
                                    <p:cond delay="0"/>
                                  </p:stCondLst>
                                  <p:childTnLst>
                                    <p:animEffect transition="out" filter="blinds(vertical)">
                                      <p:cBhvr>
                                        <p:cTn id="814" dur="2000"/>
                                        <p:tgtEl>
                                          <p:spTgt spid="31"/>
                                        </p:tgtEl>
                                      </p:cBhvr>
                                    </p:animEffect>
                                    <p:set>
                                      <p:cBhvr>
                                        <p:cTn id="815" dur="1" fill="hold">
                                          <p:stCondLst>
                                            <p:cond delay="1999"/>
                                          </p:stCondLst>
                                        </p:cTn>
                                        <p:tgtEl>
                                          <p:spTgt spid="31"/>
                                        </p:tgtEl>
                                        <p:attrNameLst>
                                          <p:attrName>style.visibility</p:attrName>
                                        </p:attrNameLst>
                                      </p:cBhvr>
                                      <p:to>
                                        <p:strVal val="hidden"/>
                                      </p:to>
                                    </p:set>
                                  </p:childTnLst>
                                </p:cTn>
                              </p:par>
                              <p:par>
                                <p:cTn id="816" presetID="3" presetClass="exit" presetSubtype="5" fill="hold" grpId="4" nodeType="withEffect">
                                  <p:stCondLst>
                                    <p:cond delay="0"/>
                                  </p:stCondLst>
                                  <p:childTnLst>
                                    <p:animEffect transition="out" filter="blinds(vertical)">
                                      <p:cBhvr>
                                        <p:cTn id="817" dur="2000"/>
                                        <p:tgtEl>
                                          <p:spTgt spid="32"/>
                                        </p:tgtEl>
                                      </p:cBhvr>
                                    </p:animEffect>
                                    <p:set>
                                      <p:cBhvr>
                                        <p:cTn id="818" dur="1" fill="hold">
                                          <p:stCondLst>
                                            <p:cond delay="1999"/>
                                          </p:stCondLst>
                                        </p:cTn>
                                        <p:tgtEl>
                                          <p:spTgt spid="32"/>
                                        </p:tgtEl>
                                        <p:attrNameLst>
                                          <p:attrName>style.visibility</p:attrName>
                                        </p:attrNameLst>
                                      </p:cBhvr>
                                      <p:to>
                                        <p:strVal val="hidden"/>
                                      </p:to>
                                    </p:set>
                                  </p:childTnLst>
                                </p:cTn>
                              </p:par>
                              <p:par>
                                <p:cTn id="819" presetID="3" presetClass="exit" presetSubtype="5" fill="hold" grpId="4" nodeType="withEffect">
                                  <p:stCondLst>
                                    <p:cond delay="0"/>
                                  </p:stCondLst>
                                  <p:childTnLst>
                                    <p:animEffect transition="out" filter="blinds(vertical)">
                                      <p:cBhvr>
                                        <p:cTn id="820" dur="2000"/>
                                        <p:tgtEl>
                                          <p:spTgt spid="33"/>
                                        </p:tgtEl>
                                      </p:cBhvr>
                                    </p:animEffect>
                                    <p:set>
                                      <p:cBhvr>
                                        <p:cTn id="821" dur="1" fill="hold">
                                          <p:stCondLst>
                                            <p:cond delay="1999"/>
                                          </p:stCondLst>
                                        </p:cTn>
                                        <p:tgtEl>
                                          <p:spTgt spid="33"/>
                                        </p:tgtEl>
                                        <p:attrNameLst>
                                          <p:attrName>style.visibility</p:attrName>
                                        </p:attrNameLst>
                                      </p:cBhvr>
                                      <p:to>
                                        <p:strVal val="hidden"/>
                                      </p:to>
                                    </p:set>
                                  </p:childTnLst>
                                </p:cTn>
                              </p:par>
                              <p:par>
                                <p:cTn id="822" presetID="3" presetClass="exit" presetSubtype="5" fill="hold" grpId="4" nodeType="withEffect">
                                  <p:stCondLst>
                                    <p:cond delay="0"/>
                                  </p:stCondLst>
                                  <p:childTnLst>
                                    <p:animEffect transition="out" filter="blinds(vertical)">
                                      <p:cBhvr>
                                        <p:cTn id="823" dur="2000"/>
                                        <p:tgtEl>
                                          <p:spTgt spid="34"/>
                                        </p:tgtEl>
                                      </p:cBhvr>
                                    </p:animEffect>
                                    <p:set>
                                      <p:cBhvr>
                                        <p:cTn id="824" dur="1" fill="hold">
                                          <p:stCondLst>
                                            <p:cond delay="1999"/>
                                          </p:stCondLst>
                                        </p:cTn>
                                        <p:tgtEl>
                                          <p:spTgt spid="34"/>
                                        </p:tgtEl>
                                        <p:attrNameLst>
                                          <p:attrName>style.visibility</p:attrName>
                                        </p:attrNameLst>
                                      </p:cBhvr>
                                      <p:to>
                                        <p:strVal val="hidden"/>
                                      </p:to>
                                    </p:set>
                                  </p:childTnLst>
                                </p:cTn>
                              </p:par>
                              <p:par>
                                <p:cTn id="825" presetID="3" presetClass="exit" presetSubtype="5" fill="hold" grpId="4" nodeType="withEffect">
                                  <p:stCondLst>
                                    <p:cond delay="0"/>
                                  </p:stCondLst>
                                  <p:childTnLst>
                                    <p:animEffect transition="out" filter="blinds(vertical)">
                                      <p:cBhvr>
                                        <p:cTn id="826" dur="2000"/>
                                        <p:tgtEl>
                                          <p:spTgt spid="35"/>
                                        </p:tgtEl>
                                      </p:cBhvr>
                                    </p:animEffect>
                                    <p:set>
                                      <p:cBhvr>
                                        <p:cTn id="827" dur="1" fill="hold">
                                          <p:stCondLst>
                                            <p:cond delay="1999"/>
                                          </p:stCondLst>
                                        </p:cTn>
                                        <p:tgtEl>
                                          <p:spTgt spid="35"/>
                                        </p:tgtEl>
                                        <p:attrNameLst>
                                          <p:attrName>style.visibility</p:attrName>
                                        </p:attrNameLst>
                                      </p:cBhvr>
                                      <p:to>
                                        <p:strVal val="hidden"/>
                                      </p:to>
                                    </p:set>
                                  </p:childTnLst>
                                </p:cTn>
                              </p:par>
                              <p:par>
                                <p:cTn id="828" presetID="3" presetClass="exit" presetSubtype="5" fill="hold" grpId="4" nodeType="withEffect">
                                  <p:stCondLst>
                                    <p:cond delay="0"/>
                                  </p:stCondLst>
                                  <p:childTnLst>
                                    <p:animEffect transition="out" filter="blinds(vertical)">
                                      <p:cBhvr>
                                        <p:cTn id="829" dur="2000"/>
                                        <p:tgtEl>
                                          <p:spTgt spid="36"/>
                                        </p:tgtEl>
                                      </p:cBhvr>
                                    </p:animEffect>
                                    <p:set>
                                      <p:cBhvr>
                                        <p:cTn id="830" dur="1" fill="hold">
                                          <p:stCondLst>
                                            <p:cond delay="1999"/>
                                          </p:stCondLst>
                                        </p:cTn>
                                        <p:tgtEl>
                                          <p:spTgt spid="36"/>
                                        </p:tgtEl>
                                        <p:attrNameLst>
                                          <p:attrName>style.visibility</p:attrName>
                                        </p:attrNameLst>
                                      </p:cBhvr>
                                      <p:to>
                                        <p:strVal val="hidden"/>
                                      </p:to>
                                    </p:set>
                                  </p:childTnLst>
                                </p:cTn>
                              </p:par>
                              <p:par>
                                <p:cTn id="831" presetID="3" presetClass="exit" presetSubtype="5" fill="hold" grpId="4" nodeType="withEffect">
                                  <p:stCondLst>
                                    <p:cond delay="0"/>
                                  </p:stCondLst>
                                  <p:childTnLst>
                                    <p:animEffect transition="out" filter="blinds(vertical)">
                                      <p:cBhvr>
                                        <p:cTn id="832" dur="2000"/>
                                        <p:tgtEl>
                                          <p:spTgt spid="37"/>
                                        </p:tgtEl>
                                      </p:cBhvr>
                                    </p:animEffect>
                                    <p:set>
                                      <p:cBhvr>
                                        <p:cTn id="833" dur="1" fill="hold">
                                          <p:stCondLst>
                                            <p:cond delay="1999"/>
                                          </p:stCondLst>
                                        </p:cTn>
                                        <p:tgtEl>
                                          <p:spTgt spid="37"/>
                                        </p:tgtEl>
                                        <p:attrNameLst>
                                          <p:attrName>style.visibility</p:attrName>
                                        </p:attrNameLst>
                                      </p:cBhvr>
                                      <p:to>
                                        <p:strVal val="hidden"/>
                                      </p:to>
                                    </p:set>
                                  </p:childTnLst>
                                </p:cTn>
                              </p:par>
                              <p:par>
                                <p:cTn id="834" presetID="3" presetClass="exit" presetSubtype="5" fill="hold" grpId="4" nodeType="withEffect">
                                  <p:stCondLst>
                                    <p:cond delay="0"/>
                                  </p:stCondLst>
                                  <p:childTnLst>
                                    <p:animEffect transition="out" filter="blinds(vertical)">
                                      <p:cBhvr>
                                        <p:cTn id="835" dur="2000"/>
                                        <p:tgtEl>
                                          <p:spTgt spid="38"/>
                                        </p:tgtEl>
                                      </p:cBhvr>
                                    </p:animEffect>
                                    <p:set>
                                      <p:cBhvr>
                                        <p:cTn id="836" dur="1" fill="hold">
                                          <p:stCondLst>
                                            <p:cond delay="1999"/>
                                          </p:stCondLst>
                                        </p:cTn>
                                        <p:tgtEl>
                                          <p:spTgt spid="38"/>
                                        </p:tgtEl>
                                        <p:attrNameLst>
                                          <p:attrName>style.visibility</p:attrName>
                                        </p:attrNameLst>
                                      </p:cBhvr>
                                      <p:to>
                                        <p:strVal val="hidden"/>
                                      </p:to>
                                    </p:set>
                                  </p:childTnLst>
                                </p:cTn>
                              </p:par>
                              <p:par>
                                <p:cTn id="837" presetID="3" presetClass="exit" presetSubtype="5" fill="hold" grpId="4" nodeType="withEffect">
                                  <p:stCondLst>
                                    <p:cond delay="0"/>
                                  </p:stCondLst>
                                  <p:childTnLst>
                                    <p:animEffect transition="out" filter="blinds(vertical)">
                                      <p:cBhvr>
                                        <p:cTn id="838" dur="2000"/>
                                        <p:tgtEl>
                                          <p:spTgt spid="39"/>
                                        </p:tgtEl>
                                      </p:cBhvr>
                                    </p:animEffect>
                                    <p:set>
                                      <p:cBhvr>
                                        <p:cTn id="839" dur="1" fill="hold">
                                          <p:stCondLst>
                                            <p:cond delay="1999"/>
                                          </p:stCondLst>
                                        </p:cTn>
                                        <p:tgtEl>
                                          <p:spTgt spid="39"/>
                                        </p:tgtEl>
                                        <p:attrNameLst>
                                          <p:attrName>style.visibility</p:attrName>
                                        </p:attrNameLst>
                                      </p:cBhvr>
                                      <p:to>
                                        <p:strVal val="hidden"/>
                                      </p:to>
                                    </p:set>
                                  </p:childTnLst>
                                </p:cTn>
                              </p:par>
                              <p:par>
                                <p:cTn id="840" presetID="3" presetClass="exit" presetSubtype="5" fill="hold" grpId="4" nodeType="withEffect">
                                  <p:stCondLst>
                                    <p:cond delay="0"/>
                                  </p:stCondLst>
                                  <p:childTnLst>
                                    <p:animEffect transition="out" filter="blinds(vertical)">
                                      <p:cBhvr>
                                        <p:cTn id="841" dur="2000"/>
                                        <p:tgtEl>
                                          <p:spTgt spid="40"/>
                                        </p:tgtEl>
                                      </p:cBhvr>
                                    </p:animEffect>
                                    <p:set>
                                      <p:cBhvr>
                                        <p:cTn id="842" dur="1" fill="hold">
                                          <p:stCondLst>
                                            <p:cond delay="1999"/>
                                          </p:stCondLst>
                                        </p:cTn>
                                        <p:tgtEl>
                                          <p:spTgt spid="40"/>
                                        </p:tgtEl>
                                        <p:attrNameLst>
                                          <p:attrName>style.visibility</p:attrName>
                                        </p:attrNameLst>
                                      </p:cBhvr>
                                      <p:to>
                                        <p:strVal val="hidden"/>
                                      </p:to>
                                    </p:set>
                                  </p:childTnLst>
                                </p:cTn>
                              </p:par>
                              <p:par>
                                <p:cTn id="843" presetID="3" presetClass="exit" presetSubtype="5" fill="hold" grpId="4" nodeType="withEffect">
                                  <p:stCondLst>
                                    <p:cond delay="0"/>
                                  </p:stCondLst>
                                  <p:childTnLst>
                                    <p:animEffect transition="out" filter="blinds(vertical)">
                                      <p:cBhvr>
                                        <p:cTn id="844" dur="2000"/>
                                        <p:tgtEl>
                                          <p:spTgt spid="41"/>
                                        </p:tgtEl>
                                      </p:cBhvr>
                                    </p:animEffect>
                                    <p:set>
                                      <p:cBhvr>
                                        <p:cTn id="845" dur="1" fill="hold">
                                          <p:stCondLst>
                                            <p:cond delay="1999"/>
                                          </p:stCondLst>
                                        </p:cTn>
                                        <p:tgtEl>
                                          <p:spTgt spid="41"/>
                                        </p:tgtEl>
                                        <p:attrNameLst>
                                          <p:attrName>style.visibility</p:attrName>
                                        </p:attrNameLst>
                                      </p:cBhvr>
                                      <p:to>
                                        <p:strVal val="hidden"/>
                                      </p:to>
                                    </p:set>
                                  </p:childTnLst>
                                </p:cTn>
                              </p:par>
                              <p:par>
                                <p:cTn id="846" presetID="3" presetClass="exit" presetSubtype="5" fill="hold" grpId="4" nodeType="withEffect">
                                  <p:stCondLst>
                                    <p:cond delay="0"/>
                                  </p:stCondLst>
                                  <p:childTnLst>
                                    <p:animEffect transition="out" filter="blinds(vertical)">
                                      <p:cBhvr>
                                        <p:cTn id="847" dur="2000"/>
                                        <p:tgtEl>
                                          <p:spTgt spid="42"/>
                                        </p:tgtEl>
                                      </p:cBhvr>
                                    </p:animEffect>
                                    <p:set>
                                      <p:cBhvr>
                                        <p:cTn id="848" dur="1" fill="hold">
                                          <p:stCondLst>
                                            <p:cond delay="1999"/>
                                          </p:stCondLst>
                                        </p:cTn>
                                        <p:tgtEl>
                                          <p:spTgt spid="42"/>
                                        </p:tgtEl>
                                        <p:attrNameLst>
                                          <p:attrName>style.visibility</p:attrName>
                                        </p:attrNameLst>
                                      </p:cBhvr>
                                      <p:to>
                                        <p:strVal val="hidden"/>
                                      </p:to>
                                    </p:set>
                                  </p:childTnLst>
                                </p:cTn>
                              </p:par>
                              <p:par>
                                <p:cTn id="849" presetID="3" presetClass="exit" presetSubtype="5" fill="hold" grpId="4" nodeType="withEffect">
                                  <p:stCondLst>
                                    <p:cond delay="0"/>
                                  </p:stCondLst>
                                  <p:childTnLst>
                                    <p:animEffect transition="out" filter="blinds(vertical)">
                                      <p:cBhvr>
                                        <p:cTn id="850" dur="2000"/>
                                        <p:tgtEl>
                                          <p:spTgt spid="43"/>
                                        </p:tgtEl>
                                      </p:cBhvr>
                                    </p:animEffect>
                                    <p:set>
                                      <p:cBhvr>
                                        <p:cTn id="851" dur="1" fill="hold">
                                          <p:stCondLst>
                                            <p:cond delay="1999"/>
                                          </p:stCondLst>
                                        </p:cTn>
                                        <p:tgtEl>
                                          <p:spTgt spid="43"/>
                                        </p:tgtEl>
                                        <p:attrNameLst>
                                          <p:attrName>style.visibility</p:attrName>
                                        </p:attrNameLst>
                                      </p:cBhvr>
                                      <p:to>
                                        <p:strVal val="hidden"/>
                                      </p:to>
                                    </p:set>
                                  </p:childTnLst>
                                </p:cTn>
                              </p:par>
                              <p:par>
                                <p:cTn id="852" presetID="3" presetClass="exit" presetSubtype="5" fill="hold" grpId="4" nodeType="withEffect">
                                  <p:stCondLst>
                                    <p:cond delay="0"/>
                                  </p:stCondLst>
                                  <p:childTnLst>
                                    <p:animEffect transition="out" filter="blinds(vertical)">
                                      <p:cBhvr>
                                        <p:cTn id="853" dur="2000"/>
                                        <p:tgtEl>
                                          <p:spTgt spid="44"/>
                                        </p:tgtEl>
                                      </p:cBhvr>
                                    </p:animEffect>
                                    <p:set>
                                      <p:cBhvr>
                                        <p:cTn id="854" dur="1" fill="hold">
                                          <p:stCondLst>
                                            <p:cond delay="1999"/>
                                          </p:stCondLst>
                                        </p:cTn>
                                        <p:tgtEl>
                                          <p:spTgt spid="44"/>
                                        </p:tgtEl>
                                        <p:attrNameLst>
                                          <p:attrName>style.visibility</p:attrName>
                                        </p:attrNameLst>
                                      </p:cBhvr>
                                      <p:to>
                                        <p:strVal val="hidden"/>
                                      </p:to>
                                    </p:set>
                                  </p:childTnLst>
                                </p:cTn>
                              </p:par>
                              <p:par>
                                <p:cTn id="855" presetID="3" presetClass="exit" presetSubtype="5" fill="hold" grpId="4" nodeType="withEffect">
                                  <p:stCondLst>
                                    <p:cond delay="0"/>
                                  </p:stCondLst>
                                  <p:childTnLst>
                                    <p:animEffect transition="out" filter="blinds(vertical)">
                                      <p:cBhvr>
                                        <p:cTn id="856" dur="2000"/>
                                        <p:tgtEl>
                                          <p:spTgt spid="45"/>
                                        </p:tgtEl>
                                      </p:cBhvr>
                                    </p:animEffect>
                                    <p:set>
                                      <p:cBhvr>
                                        <p:cTn id="857" dur="1" fill="hold">
                                          <p:stCondLst>
                                            <p:cond delay="1999"/>
                                          </p:stCondLst>
                                        </p:cTn>
                                        <p:tgtEl>
                                          <p:spTgt spid="45"/>
                                        </p:tgtEl>
                                        <p:attrNameLst>
                                          <p:attrName>style.visibility</p:attrName>
                                        </p:attrNameLst>
                                      </p:cBhvr>
                                      <p:to>
                                        <p:strVal val="hidden"/>
                                      </p:to>
                                    </p:set>
                                  </p:childTnLst>
                                </p:cTn>
                              </p:par>
                              <p:par>
                                <p:cTn id="858" presetID="3" presetClass="exit" presetSubtype="5" fill="hold" grpId="4" nodeType="withEffect">
                                  <p:stCondLst>
                                    <p:cond delay="0"/>
                                  </p:stCondLst>
                                  <p:childTnLst>
                                    <p:animEffect transition="out" filter="blinds(vertical)">
                                      <p:cBhvr>
                                        <p:cTn id="859" dur="2000"/>
                                        <p:tgtEl>
                                          <p:spTgt spid="46"/>
                                        </p:tgtEl>
                                      </p:cBhvr>
                                    </p:animEffect>
                                    <p:set>
                                      <p:cBhvr>
                                        <p:cTn id="860" dur="1" fill="hold">
                                          <p:stCondLst>
                                            <p:cond delay="1999"/>
                                          </p:stCondLst>
                                        </p:cTn>
                                        <p:tgtEl>
                                          <p:spTgt spid="46"/>
                                        </p:tgtEl>
                                        <p:attrNameLst>
                                          <p:attrName>style.visibility</p:attrName>
                                        </p:attrNameLst>
                                      </p:cBhvr>
                                      <p:to>
                                        <p:strVal val="hidden"/>
                                      </p:to>
                                    </p:set>
                                  </p:childTnLst>
                                </p:cTn>
                              </p:par>
                              <p:par>
                                <p:cTn id="861" presetID="3" presetClass="exit" presetSubtype="5" fill="hold" grpId="4" nodeType="withEffect">
                                  <p:stCondLst>
                                    <p:cond delay="0"/>
                                  </p:stCondLst>
                                  <p:childTnLst>
                                    <p:animEffect transition="out" filter="blinds(vertical)">
                                      <p:cBhvr>
                                        <p:cTn id="862" dur="2000"/>
                                        <p:tgtEl>
                                          <p:spTgt spid="47"/>
                                        </p:tgtEl>
                                      </p:cBhvr>
                                    </p:animEffect>
                                    <p:set>
                                      <p:cBhvr>
                                        <p:cTn id="863" dur="1" fill="hold">
                                          <p:stCondLst>
                                            <p:cond delay="1999"/>
                                          </p:stCondLst>
                                        </p:cTn>
                                        <p:tgtEl>
                                          <p:spTgt spid="47"/>
                                        </p:tgtEl>
                                        <p:attrNameLst>
                                          <p:attrName>style.visibility</p:attrName>
                                        </p:attrNameLst>
                                      </p:cBhvr>
                                      <p:to>
                                        <p:strVal val="hidden"/>
                                      </p:to>
                                    </p:set>
                                  </p:childTnLst>
                                </p:cTn>
                              </p:par>
                              <p:par>
                                <p:cTn id="864" presetID="3" presetClass="exit" presetSubtype="5" fill="hold" grpId="4" nodeType="withEffect">
                                  <p:stCondLst>
                                    <p:cond delay="0"/>
                                  </p:stCondLst>
                                  <p:childTnLst>
                                    <p:animEffect transition="out" filter="blinds(vertical)">
                                      <p:cBhvr>
                                        <p:cTn id="865" dur="2000"/>
                                        <p:tgtEl>
                                          <p:spTgt spid="48"/>
                                        </p:tgtEl>
                                      </p:cBhvr>
                                    </p:animEffect>
                                    <p:set>
                                      <p:cBhvr>
                                        <p:cTn id="866" dur="1" fill="hold">
                                          <p:stCondLst>
                                            <p:cond delay="1999"/>
                                          </p:stCondLst>
                                        </p:cTn>
                                        <p:tgtEl>
                                          <p:spTgt spid="48"/>
                                        </p:tgtEl>
                                        <p:attrNameLst>
                                          <p:attrName>style.visibility</p:attrName>
                                        </p:attrNameLst>
                                      </p:cBhvr>
                                      <p:to>
                                        <p:strVal val="hidden"/>
                                      </p:to>
                                    </p:set>
                                  </p:childTnLst>
                                </p:cTn>
                              </p:par>
                              <p:par>
                                <p:cTn id="867" presetID="3" presetClass="exit" presetSubtype="5" fill="hold" grpId="4" nodeType="withEffect">
                                  <p:stCondLst>
                                    <p:cond delay="0"/>
                                  </p:stCondLst>
                                  <p:childTnLst>
                                    <p:animEffect transition="out" filter="blinds(vertical)">
                                      <p:cBhvr>
                                        <p:cTn id="868" dur="2000"/>
                                        <p:tgtEl>
                                          <p:spTgt spid="49"/>
                                        </p:tgtEl>
                                      </p:cBhvr>
                                    </p:animEffect>
                                    <p:set>
                                      <p:cBhvr>
                                        <p:cTn id="869" dur="1" fill="hold">
                                          <p:stCondLst>
                                            <p:cond delay="1999"/>
                                          </p:stCondLst>
                                        </p:cTn>
                                        <p:tgtEl>
                                          <p:spTgt spid="49"/>
                                        </p:tgtEl>
                                        <p:attrNameLst>
                                          <p:attrName>style.visibility</p:attrName>
                                        </p:attrNameLst>
                                      </p:cBhvr>
                                      <p:to>
                                        <p:strVal val="hidden"/>
                                      </p:to>
                                    </p:set>
                                  </p:childTnLst>
                                </p:cTn>
                              </p:par>
                              <p:par>
                                <p:cTn id="870" presetID="3" presetClass="exit" presetSubtype="5" fill="hold" grpId="4" nodeType="withEffect">
                                  <p:stCondLst>
                                    <p:cond delay="0"/>
                                  </p:stCondLst>
                                  <p:childTnLst>
                                    <p:animEffect transition="out" filter="blinds(vertical)">
                                      <p:cBhvr>
                                        <p:cTn id="871" dur="2000"/>
                                        <p:tgtEl>
                                          <p:spTgt spid="50"/>
                                        </p:tgtEl>
                                      </p:cBhvr>
                                    </p:animEffect>
                                    <p:set>
                                      <p:cBhvr>
                                        <p:cTn id="872" dur="1" fill="hold">
                                          <p:stCondLst>
                                            <p:cond delay="1999"/>
                                          </p:stCondLst>
                                        </p:cTn>
                                        <p:tgtEl>
                                          <p:spTgt spid="50"/>
                                        </p:tgtEl>
                                        <p:attrNameLst>
                                          <p:attrName>style.visibility</p:attrName>
                                        </p:attrNameLst>
                                      </p:cBhvr>
                                      <p:to>
                                        <p:strVal val="hidden"/>
                                      </p:to>
                                    </p:set>
                                  </p:childTnLst>
                                </p:cTn>
                              </p:par>
                              <p:par>
                                <p:cTn id="873" presetID="17" presetClass="entr" presetSubtype="1" fill="hold" nodeType="withEffect">
                                  <p:stCondLst>
                                    <p:cond delay="0"/>
                                  </p:stCondLst>
                                  <p:childTnLst>
                                    <p:set>
                                      <p:cBhvr>
                                        <p:cTn id="874" dur="1" fill="hold">
                                          <p:stCondLst>
                                            <p:cond delay="0"/>
                                          </p:stCondLst>
                                        </p:cTn>
                                        <p:tgtEl>
                                          <p:spTgt spid="2"/>
                                        </p:tgtEl>
                                        <p:attrNameLst>
                                          <p:attrName>style.visibility</p:attrName>
                                        </p:attrNameLst>
                                      </p:cBhvr>
                                      <p:to>
                                        <p:strVal val="visible"/>
                                      </p:to>
                                    </p:set>
                                    <p:anim calcmode="lin" valueType="num">
                                      <p:cBhvr>
                                        <p:cTn id="875" dur="2000" fill="hold"/>
                                        <p:tgtEl>
                                          <p:spTgt spid="2"/>
                                        </p:tgtEl>
                                        <p:attrNameLst>
                                          <p:attrName>ppt_x</p:attrName>
                                        </p:attrNameLst>
                                      </p:cBhvr>
                                      <p:tavLst>
                                        <p:tav tm="0">
                                          <p:val>
                                            <p:strVal val="#ppt_x"/>
                                          </p:val>
                                        </p:tav>
                                        <p:tav tm="100000">
                                          <p:val>
                                            <p:strVal val="#ppt_x"/>
                                          </p:val>
                                        </p:tav>
                                      </p:tavLst>
                                    </p:anim>
                                    <p:anim calcmode="lin" valueType="num">
                                      <p:cBhvr>
                                        <p:cTn id="876" dur="2000" fill="hold"/>
                                        <p:tgtEl>
                                          <p:spTgt spid="2"/>
                                        </p:tgtEl>
                                        <p:attrNameLst>
                                          <p:attrName>ppt_y</p:attrName>
                                        </p:attrNameLst>
                                      </p:cBhvr>
                                      <p:tavLst>
                                        <p:tav tm="0">
                                          <p:val>
                                            <p:strVal val="#ppt_y-#ppt_h/2"/>
                                          </p:val>
                                        </p:tav>
                                        <p:tav tm="100000">
                                          <p:val>
                                            <p:strVal val="#ppt_y"/>
                                          </p:val>
                                        </p:tav>
                                      </p:tavLst>
                                    </p:anim>
                                    <p:anim calcmode="lin" valueType="num">
                                      <p:cBhvr>
                                        <p:cTn id="877" dur="2000" fill="hold"/>
                                        <p:tgtEl>
                                          <p:spTgt spid="2"/>
                                        </p:tgtEl>
                                        <p:attrNameLst>
                                          <p:attrName>ppt_w</p:attrName>
                                        </p:attrNameLst>
                                      </p:cBhvr>
                                      <p:tavLst>
                                        <p:tav tm="0">
                                          <p:val>
                                            <p:strVal val="#ppt_w"/>
                                          </p:val>
                                        </p:tav>
                                        <p:tav tm="100000">
                                          <p:val>
                                            <p:strVal val="#ppt_w"/>
                                          </p:val>
                                        </p:tav>
                                      </p:tavLst>
                                    </p:anim>
                                    <p:anim calcmode="lin" valueType="num">
                                      <p:cBhvr>
                                        <p:cTn id="87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69daf68e63cff7f20fd379864c2c59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a563ba96906ec4b46d4a02e40076163.jpg"/>
          <p:cNvPicPr>
            <a:picLocks noGrp="1" noChangeAspect="1"/>
          </p:cNvPicPr>
          <p:nvPr isPhoto="1"/>
        </p:nvPicPr>
        <p:blipFill>
          <a:blip r:embed="rId2">
            <a:lum/>
          </a:blip>
          <a:stretch>
            <a:fillRect/>
          </a:stretch>
        </p:blipFill>
        <p:spPr>
          <a:xfrm>
            <a:off x="0" y="0"/>
            <a:ext cx="9144000" cy="5357832"/>
          </a:xfrm>
          <a:prstGeom prst="rect">
            <a:avLst/>
          </a:prstGeom>
          <a:noFill/>
          <a:ln>
            <a:noFill/>
          </a:ln>
        </p:spPr>
      </p:pic>
      <p:sp>
        <p:nvSpPr>
          <p:cNvPr id="3" name="2 Anillo"/>
          <p:cNvSpPr/>
          <p:nvPr/>
        </p:nvSpPr>
        <p:spPr>
          <a:xfrm>
            <a:off x="2214546" y="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14546" y="35717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35717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14546" y="78580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78580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46" y="121442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21442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214546" y="1643056"/>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1643056"/>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214546" y="207170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207170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214546" y="2428874"/>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2428874"/>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214546" y="285750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572000" y="285750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214546" y="328613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328613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214546" y="371475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371475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214546" y="407194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407194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4"/>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4"/>
                                        </p:tgtEl>
                                        <p:attrNameLst>
                                          <p:attrName>r</p:attrName>
                                        </p:attrNameLst>
                                      </p:cBhvr>
                                    </p:animRot>
                                  </p:childTnLst>
                                </p:cTn>
                              </p:par>
                              <p:par>
                                <p:cTn id="140" presetID="3" presetClass="entr" presetSubtype="5" fill="hold" grpId="2" nodeType="withEffect">
                                  <p:stCondLst>
                                    <p:cond delay="0"/>
                                  </p:stCondLst>
                                  <p:childTnLst>
                                    <p:set>
                                      <p:cBhvr>
                                        <p:cTn id="141" dur="1" fill="hold">
                                          <p:stCondLst>
                                            <p:cond delay="0"/>
                                          </p:stCondLst>
                                        </p:cTn>
                                        <p:tgtEl>
                                          <p:spTgt spid="3"/>
                                        </p:tgtEl>
                                        <p:attrNameLst>
                                          <p:attrName>style.visibility</p:attrName>
                                        </p:attrNameLst>
                                      </p:cBhvr>
                                      <p:to>
                                        <p:strVal val="visible"/>
                                      </p:to>
                                    </p:set>
                                    <p:animEffect transition="in" filter="blinds(vertical)">
                                      <p:cBhvr>
                                        <p:cTn id="142" dur="3000"/>
                                        <p:tgtEl>
                                          <p:spTgt spid="3"/>
                                        </p:tgtEl>
                                      </p:cBhvr>
                                    </p:animEffect>
                                  </p:childTnLst>
                                </p:cTn>
                              </p:par>
                              <p:par>
                                <p:cTn id="143" presetID="3" presetClass="entr" presetSubtype="5" fill="hold" grpId="2"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linds(vertical)">
                                      <p:cBhvr>
                                        <p:cTn id="145" dur="3000"/>
                                        <p:tgtEl>
                                          <p:spTgt spid="4"/>
                                        </p:tgtEl>
                                      </p:cBhvr>
                                    </p:animEffect>
                                  </p:childTnLst>
                                </p:cTn>
                              </p:par>
                              <p:par>
                                <p:cTn id="146" presetID="3" presetClass="entr" presetSubtype="5"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vertical)">
                                      <p:cBhvr>
                                        <p:cTn id="148" dur="3000"/>
                                        <p:tgtEl>
                                          <p:spTgt spid="5"/>
                                        </p:tgtEl>
                                      </p:cBhvr>
                                    </p:animEffect>
                                  </p:childTnLst>
                                </p:cTn>
                              </p:par>
                              <p:par>
                                <p:cTn id="149" presetID="3" presetClass="entr" presetSubtype="5"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vertical)">
                                      <p:cBhvr>
                                        <p:cTn id="151" dur="3000"/>
                                        <p:tgtEl>
                                          <p:spTgt spid="6"/>
                                        </p:tgtEl>
                                      </p:cBhvr>
                                    </p:animEffect>
                                  </p:childTnLst>
                                </p:cTn>
                              </p:par>
                              <p:par>
                                <p:cTn id="152" presetID="3" presetClass="entr" presetSubtype="5"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vertical)">
                                      <p:cBhvr>
                                        <p:cTn id="154" dur="3000"/>
                                        <p:tgtEl>
                                          <p:spTgt spid="7"/>
                                        </p:tgtEl>
                                      </p:cBhvr>
                                    </p:animEffect>
                                  </p:childTnLst>
                                </p:cTn>
                              </p:par>
                              <p:par>
                                <p:cTn id="155" presetID="3" presetClass="entr" presetSubtype="5"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vertical)">
                                      <p:cBhvr>
                                        <p:cTn id="157" dur="3000"/>
                                        <p:tgtEl>
                                          <p:spTgt spid="8"/>
                                        </p:tgtEl>
                                      </p:cBhvr>
                                    </p:animEffect>
                                  </p:childTnLst>
                                </p:cTn>
                              </p:par>
                              <p:par>
                                <p:cTn id="158" presetID="3" presetClass="entr" presetSubtype="5"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vertical)">
                                      <p:cBhvr>
                                        <p:cTn id="160" dur="3000"/>
                                        <p:tgtEl>
                                          <p:spTgt spid="9"/>
                                        </p:tgtEl>
                                      </p:cBhvr>
                                    </p:animEffect>
                                  </p:childTnLst>
                                </p:cTn>
                              </p:par>
                              <p:par>
                                <p:cTn id="161" presetID="3" presetClass="entr" presetSubtype="5"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vertical)">
                                      <p:cBhvr>
                                        <p:cTn id="163" dur="3000"/>
                                        <p:tgtEl>
                                          <p:spTgt spid="10"/>
                                        </p:tgtEl>
                                      </p:cBhvr>
                                    </p:animEffect>
                                  </p:childTnLst>
                                </p:cTn>
                              </p:par>
                              <p:par>
                                <p:cTn id="164" presetID="3" presetClass="entr" presetSubtype="5"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vertical)">
                                      <p:cBhvr>
                                        <p:cTn id="166" dur="3000"/>
                                        <p:tgtEl>
                                          <p:spTgt spid="11"/>
                                        </p:tgtEl>
                                      </p:cBhvr>
                                    </p:animEffect>
                                  </p:childTnLst>
                                </p:cTn>
                              </p:par>
                              <p:par>
                                <p:cTn id="167" presetID="3" presetClass="entr" presetSubtype="5"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vertical)">
                                      <p:cBhvr>
                                        <p:cTn id="169" dur="3000"/>
                                        <p:tgtEl>
                                          <p:spTgt spid="12"/>
                                        </p:tgtEl>
                                      </p:cBhvr>
                                    </p:animEffect>
                                  </p:childTnLst>
                                </p:cTn>
                              </p:par>
                              <p:par>
                                <p:cTn id="170" presetID="3" presetClass="entr" presetSubtype="5"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vertical)">
                                      <p:cBhvr>
                                        <p:cTn id="172" dur="3000"/>
                                        <p:tgtEl>
                                          <p:spTgt spid="13"/>
                                        </p:tgtEl>
                                      </p:cBhvr>
                                    </p:animEffect>
                                  </p:childTnLst>
                                </p:cTn>
                              </p:par>
                              <p:par>
                                <p:cTn id="173" presetID="3" presetClass="entr" presetSubtype="5"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vertical)">
                                      <p:cBhvr>
                                        <p:cTn id="175" dur="3000"/>
                                        <p:tgtEl>
                                          <p:spTgt spid="14"/>
                                        </p:tgtEl>
                                      </p:cBhvr>
                                    </p:animEffect>
                                  </p:childTnLst>
                                </p:cTn>
                              </p:par>
                              <p:par>
                                <p:cTn id="176" presetID="3" presetClass="entr" presetSubtype="5"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vertical)">
                                      <p:cBhvr>
                                        <p:cTn id="178" dur="3000"/>
                                        <p:tgtEl>
                                          <p:spTgt spid="15"/>
                                        </p:tgtEl>
                                      </p:cBhvr>
                                    </p:animEffect>
                                  </p:childTnLst>
                                </p:cTn>
                              </p:par>
                              <p:par>
                                <p:cTn id="179" presetID="3" presetClass="entr" presetSubtype="5"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vertical)">
                                      <p:cBhvr>
                                        <p:cTn id="181" dur="3000"/>
                                        <p:tgtEl>
                                          <p:spTgt spid="16"/>
                                        </p:tgtEl>
                                      </p:cBhvr>
                                    </p:animEffect>
                                  </p:childTnLst>
                                </p:cTn>
                              </p:par>
                              <p:par>
                                <p:cTn id="182" presetID="3" presetClass="entr" presetSubtype="5"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vertical)">
                                      <p:cBhvr>
                                        <p:cTn id="184" dur="3000"/>
                                        <p:tgtEl>
                                          <p:spTgt spid="17"/>
                                        </p:tgtEl>
                                      </p:cBhvr>
                                    </p:animEffect>
                                  </p:childTnLst>
                                </p:cTn>
                              </p:par>
                              <p:par>
                                <p:cTn id="185" presetID="3" presetClass="entr" presetSubtype="5"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vertical)">
                                      <p:cBhvr>
                                        <p:cTn id="187" dur="3000"/>
                                        <p:tgtEl>
                                          <p:spTgt spid="18"/>
                                        </p:tgtEl>
                                      </p:cBhvr>
                                    </p:animEffect>
                                  </p:childTnLst>
                                </p:cTn>
                              </p:par>
                              <p:par>
                                <p:cTn id="188" presetID="3" presetClass="entr" presetSubtype="5"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vertical)">
                                      <p:cBhvr>
                                        <p:cTn id="190" dur="3000"/>
                                        <p:tgtEl>
                                          <p:spTgt spid="19"/>
                                        </p:tgtEl>
                                      </p:cBhvr>
                                    </p:animEffect>
                                  </p:childTnLst>
                                </p:cTn>
                              </p:par>
                              <p:par>
                                <p:cTn id="191" presetID="3" presetClass="entr" presetSubtype="5"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vertical)">
                                      <p:cBhvr>
                                        <p:cTn id="193" dur="3000"/>
                                        <p:tgtEl>
                                          <p:spTgt spid="20"/>
                                        </p:tgtEl>
                                      </p:cBhvr>
                                    </p:animEffect>
                                  </p:childTnLst>
                                </p:cTn>
                              </p:par>
                              <p:par>
                                <p:cTn id="194" presetID="3" presetClass="entr" presetSubtype="5"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vertical)">
                                      <p:cBhvr>
                                        <p:cTn id="196" dur="3000"/>
                                        <p:tgtEl>
                                          <p:spTgt spid="21"/>
                                        </p:tgtEl>
                                      </p:cBhvr>
                                    </p:animEffect>
                                  </p:childTnLst>
                                </p:cTn>
                              </p:par>
                              <p:par>
                                <p:cTn id="197" presetID="3" presetClass="entr" presetSubtype="5"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vertical)">
                                      <p:cBhvr>
                                        <p:cTn id="199" dur="3000"/>
                                        <p:tgtEl>
                                          <p:spTgt spid="22"/>
                                        </p:tgtEl>
                                      </p:cBhvr>
                                    </p:animEffect>
                                  </p:childTnLst>
                                </p:cTn>
                              </p:par>
                              <p:par>
                                <p:cTn id="200" presetID="3" presetClass="entr" presetSubtype="5"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vertical)">
                                      <p:cBhvr>
                                        <p:cTn id="202" dur="3000"/>
                                        <p:tgtEl>
                                          <p:spTgt spid="23"/>
                                        </p:tgtEl>
                                      </p:cBhvr>
                                    </p:animEffect>
                                  </p:childTnLst>
                                </p:cTn>
                              </p:par>
                              <p:par>
                                <p:cTn id="203" presetID="3" presetClass="entr" presetSubtype="5"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vertical)">
                                      <p:cBhvr>
                                        <p:cTn id="205" dur="3000"/>
                                        <p:tgtEl>
                                          <p:spTgt spid="24"/>
                                        </p:tgtEl>
                                      </p:cBhvr>
                                    </p:animEffect>
                                  </p:childTnLst>
                                </p:cTn>
                              </p:par>
                            </p:childTnLst>
                          </p:cTn>
                        </p:par>
                        <p:par>
                          <p:cTn id="206" fill="hold">
                            <p:stCondLst>
                              <p:cond delay="3000"/>
                            </p:stCondLst>
                            <p:childTnLst>
                              <p:par>
                                <p:cTn id="207" presetID="2" presetClass="exit" presetSubtype="4" fill="hold" grpId="3" nodeType="afterEffect">
                                  <p:stCondLst>
                                    <p:cond delay="0"/>
                                  </p:stCondLst>
                                  <p:childTnLst>
                                    <p:anim calcmode="lin" valueType="num">
                                      <p:cBhvr additive="base">
                                        <p:cTn id="208" dur="3000"/>
                                        <p:tgtEl>
                                          <p:spTgt spid="3"/>
                                        </p:tgtEl>
                                        <p:attrNameLst>
                                          <p:attrName>ppt_x</p:attrName>
                                        </p:attrNameLst>
                                      </p:cBhvr>
                                      <p:tavLst>
                                        <p:tav tm="0">
                                          <p:val>
                                            <p:strVal val="ppt_x"/>
                                          </p:val>
                                        </p:tav>
                                        <p:tav tm="100000">
                                          <p:val>
                                            <p:strVal val="ppt_x"/>
                                          </p:val>
                                        </p:tav>
                                      </p:tavLst>
                                    </p:anim>
                                    <p:anim calcmode="lin" valueType="num">
                                      <p:cBhvr additive="base">
                                        <p:cTn id="209" dur="3000"/>
                                        <p:tgtEl>
                                          <p:spTgt spid="3"/>
                                        </p:tgtEl>
                                        <p:attrNameLst>
                                          <p:attrName>ppt_y</p:attrName>
                                        </p:attrNameLst>
                                      </p:cBhvr>
                                      <p:tavLst>
                                        <p:tav tm="0">
                                          <p:val>
                                            <p:strVal val="ppt_y"/>
                                          </p:val>
                                        </p:tav>
                                        <p:tav tm="100000">
                                          <p:val>
                                            <p:strVal val="1+ppt_h/2"/>
                                          </p:val>
                                        </p:tav>
                                      </p:tavLst>
                                    </p:anim>
                                    <p:set>
                                      <p:cBhvr>
                                        <p:cTn id="210" dur="1" fill="hold">
                                          <p:stCondLst>
                                            <p:cond delay="2999"/>
                                          </p:stCondLst>
                                        </p:cTn>
                                        <p:tgtEl>
                                          <p:spTgt spid="3"/>
                                        </p:tgtEl>
                                        <p:attrNameLst>
                                          <p:attrName>style.visibility</p:attrName>
                                        </p:attrNameLst>
                                      </p:cBhvr>
                                      <p:to>
                                        <p:strVal val="hidden"/>
                                      </p:to>
                                    </p:set>
                                  </p:childTnLst>
                                </p:cTn>
                              </p:par>
                              <p:par>
                                <p:cTn id="211" presetID="2" presetClass="exit" presetSubtype="4" fill="hold" grpId="3" nodeType="withEffect">
                                  <p:stCondLst>
                                    <p:cond delay="0"/>
                                  </p:stCondLst>
                                  <p:childTnLst>
                                    <p:anim calcmode="lin" valueType="num">
                                      <p:cBhvr additive="base">
                                        <p:cTn id="212" dur="3000"/>
                                        <p:tgtEl>
                                          <p:spTgt spid="4"/>
                                        </p:tgtEl>
                                        <p:attrNameLst>
                                          <p:attrName>ppt_x</p:attrName>
                                        </p:attrNameLst>
                                      </p:cBhvr>
                                      <p:tavLst>
                                        <p:tav tm="0">
                                          <p:val>
                                            <p:strVal val="ppt_x"/>
                                          </p:val>
                                        </p:tav>
                                        <p:tav tm="100000">
                                          <p:val>
                                            <p:strVal val="ppt_x"/>
                                          </p:val>
                                        </p:tav>
                                      </p:tavLst>
                                    </p:anim>
                                    <p:anim calcmode="lin" valueType="num">
                                      <p:cBhvr additive="base">
                                        <p:cTn id="213" dur="3000"/>
                                        <p:tgtEl>
                                          <p:spTgt spid="4"/>
                                        </p:tgtEl>
                                        <p:attrNameLst>
                                          <p:attrName>ppt_y</p:attrName>
                                        </p:attrNameLst>
                                      </p:cBhvr>
                                      <p:tavLst>
                                        <p:tav tm="0">
                                          <p:val>
                                            <p:strVal val="ppt_y"/>
                                          </p:val>
                                        </p:tav>
                                        <p:tav tm="100000">
                                          <p:val>
                                            <p:strVal val="1+ppt_h/2"/>
                                          </p:val>
                                        </p:tav>
                                      </p:tavLst>
                                    </p:anim>
                                    <p:set>
                                      <p:cBhvr>
                                        <p:cTn id="214" dur="1" fill="hold">
                                          <p:stCondLst>
                                            <p:cond delay="2999"/>
                                          </p:stCondLst>
                                        </p:cTn>
                                        <p:tgtEl>
                                          <p:spTgt spid="4"/>
                                        </p:tgtEl>
                                        <p:attrNameLst>
                                          <p:attrName>style.visibility</p:attrName>
                                        </p:attrNameLst>
                                      </p:cBhvr>
                                      <p:to>
                                        <p:strVal val="hidden"/>
                                      </p:to>
                                    </p:set>
                                  </p:childTnLst>
                                </p:cTn>
                              </p:par>
                              <p:par>
                                <p:cTn id="215" presetID="2" presetClass="exit" presetSubtype="4" fill="hold" grpId="3" nodeType="withEffect">
                                  <p:stCondLst>
                                    <p:cond delay="0"/>
                                  </p:stCondLst>
                                  <p:childTnLst>
                                    <p:anim calcmode="lin" valueType="num">
                                      <p:cBhvr additive="base">
                                        <p:cTn id="216" dur="3000"/>
                                        <p:tgtEl>
                                          <p:spTgt spid="5"/>
                                        </p:tgtEl>
                                        <p:attrNameLst>
                                          <p:attrName>ppt_x</p:attrName>
                                        </p:attrNameLst>
                                      </p:cBhvr>
                                      <p:tavLst>
                                        <p:tav tm="0">
                                          <p:val>
                                            <p:strVal val="ppt_x"/>
                                          </p:val>
                                        </p:tav>
                                        <p:tav tm="100000">
                                          <p:val>
                                            <p:strVal val="ppt_x"/>
                                          </p:val>
                                        </p:tav>
                                      </p:tavLst>
                                    </p:anim>
                                    <p:anim calcmode="lin" valueType="num">
                                      <p:cBhvr additive="base">
                                        <p:cTn id="217" dur="3000"/>
                                        <p:tgtEl>
                                          <p:spTgt spid="5"/>
                                        </p:tgtEl>
                                        <p:attrNameLst>
                                          <p:attrName>ppt_y</p:attrName>
                                        </p:attrNameLst>
                                      </p:cBhvr>
                                      <p:tavLst>
                                        <p:tav tm="0">
                                          <p:val>
                                            <p:strVal val="ppt_y"/>
                                          </p:val>
                                        </p:tav>
                                        <p:tav tm="100000">
                                          <p:val>
                                            <p:strVal val="1+ppt_h/2"/>
                                          </p:val>
                                        </p:tav>
                                      </p:tavLst>
                                    </p:anim>
                                    <p:set>
                                      <p:cBhvr>
                                        <p:cTn id="218" dur="1" fill="hold">
                                          <p:stCondLst>
                                            <p:cond delay="2999"/>
                                          </p:stCondLst>
                                        </p:cTn>
                                        <p:tgtEl>
                                          <p:spTgt spid="5"/>
                                        </p:tgtEl>
                                        <p:attrNameLst>
                                          <p:attrName>style.visibility</p:attrName>
                                        </p:attrNameLst>
                                      </p:cBhvr>
                                      <p:to>
                                        <p:strVal val="hidden"/>
                                      </p:to>
                                    </p:set>
                                  </p:childTnLst>
                                </p:cTn>
                              </p:par>
                              <p:par>
                                <p:cTn id="219" presetID="2" presetClass="exit" presetSubtype="4" fill="hold" grpId="3" nodeType="withEffect">
                                  <p:stCondLst>
                                    <p:cond delay="0"/>
                                  </p:stCondLst>
                                  <p:childTnLst>
                                    <p:anim calcmode="lin" valueType="num">
                                      <p:cBhvr additive="base">
                                        <p:cTn id="220" dur="3000"/>
                                        <p:tgtEl>
                                          <p:spTgt spid="6"/>
                                        </p:tgtEl>
                                        <p:attrNameLst>
                                          <p:attrName>ppt_x</p:attrName>
                                        </p:attrNameLst>
                                      </p:cBhvr>
                                      <p:tavLst>
                                        <p:tav tm="0">
                                          <p:val>
                                            <p:strVal val="ppt_x"/>
                                          </p:val>
                                        </p:tav>
                                        <p:tav tm="100000">
                                          <p:val>
                                            <p:strVal val="ppt_x"/>
                                          </p:val>
                                        </p:tav>
                                      </p:tavLst>
                                    </p:anim>
                                    <p:anim calcmode="lin" valueType="num">
                                      <p:cBhvr additive="base">
                                        <p:cTn id="221" dur="3000"/>
                                        <p:tgtEl>
                                          <p:spTgt spid="6"/>
                                        </p:tgtEl>
                                        <p:attrNameLst>
                                          <p:attrName>ppt_y</p:attrName>
                                        </p:attrNameLst>
                                      </p:cBhvr>
                                      <p:tavLst>
                                        <p:tav tm="0">
                                          <p:val>
                                            <p:strVal val="ppt_y"/>
                                          </p:val>
                                        </p:tav>
                                        <p:tav tm="100000">
                                          <p:val>
                                            <p:strVal val="1+ppt_h/2"/>
                                          </p:val>
                                        </p:tav>
                                      </p:tavLst>
                                    </p:anim>
                                    <p:set>
                                      <p:cBhvr>
                                        <p:cTn id="222" dur="1" fill="hold">
                                          <p:stCondLst>
                                            <p:cond delay="2999"/>
                                          </p:stCondLst>
                                        </p:cTn>
                                        <p:tgtEl>
                                          <p:spTgt spid="6"/>
                                        </p:tgtEl>
                                        <p:attrNameLst>
                                          <p:attrName>style.visibility</p:attrName>
                                        </p:attrNameLst>
                                      </p:cBhvr>
                                      <p:to>
                                        <p:strVal val="hidden"/>
                                      </p:to>
                                    </p:set>
                                  </p:childTnLst>
                                </p:cTn>
                              </p:par>
                              <p:par>
                                <p:cTn id="223" presetID="2" presetClass="exit" presetSubtype="4" fill="hold" grpId="3" nodeType="withEffect">
                                  <p:stCondLst>
                                    <p:cond delay="0"/>
                                  </p:stCondLst>
                                  <p:childTnLst>
                                    <p:anim calcmode="lin" valueType="num">
                                      <p:cBhvr additive="base">
                                        <p:cTn id="224" dur="3000"/>
                                        <p:tgtEl>
                                          <p:spTgt spid="7"/>
                                        </p:tgtEl>
                                        <p:attrNameLst>
                                          <p:attrName>ppt_x</p:attrName>
                                        </p:attrNameLst>
                                      </p:cBhvr>
                                      <p:tavLst>
                                        <p:tav tm="0">
                                          <p:val>
                                            <p:strVal val="ppt_x"/>
                                          </p:val>
                                        </p:tav>
                                        <p:tav tm="100000">
                                          <p:val>
                                            <p:strVal val="ppt_x"/>
                                          </p:val>
                                        </p:tav>
                                      </p:tavLst>
                                    </p:anim>
                                    <p:anim calcmode="lin" valueType="num">
                                      <p:cBhvr additive="base">
                                        <p:cTn id="225" dur="3000"/>
                                        <p:tgtEl>
                                          <p:spTgt spid="7"/>
                                        </p:tgtEl>
                                        <p:attrNameLst>
                                          <p:attrName>ppt_y</p:attrName>
                                        </p:attrNameLst>
                                      </p:cBhvr>
                                      <p:tavLst>
                                        <p:tav tm="0">
                                          <p:val>
                                            <p:strVal val="ppt_y"/>
                                          </p:val>
                                        </p:tav>
                                        <p:tav tm="100000">
                                          <p:val>
                                            <p:strVal val="1+ppt_h/2"/>
                                          </p:val>
                                        </p:tav>
                                      </p:tavLst>
                                    </p:anim>
                                    <p:set>
                                      <p:cBhvr>
                                        <p:cTn id="226" dur="1" fill="hold">
                                          <p:stCondLst>
                                            <p:cond delay="2999"/>
                                          </p:stCondLst>
                                        </p:cTn>
                                        <p:tgtEl>
                                          <p:spTgt spid="7"/>
                                        </p:tgtEl>
                                        <p:attrNameLst>
                                          <p:attrName>style.visibility</p:attrName>
                                        </p:attrNameLst>
                                      </p:cBhvr>
                                      <p:to>
                                        <p:strVal val="hidden"/>
                                      </p:to>
                                    </p:set>
                                  </p:childTnLst>
                                </p:cTn>
                              </p:par>
                              <p:par>
                                <p:cTn id="227" presetID="2" presetClass="exit" presetSubtype="4" fill="hold" grpId="3" nodeType="withEffect">
                                  <p:stCondLst>
                                    <p:cond delay="0"/>
                                  </p:stCondLst>
                                  <p:childTnLst>
                                    <p:anim calcmode="lin" valueType="num">
                                      <p:cBhvr additive="base">
                                        <p:cTn id="228" dur="3000"/>
                                        <p:tgtEl>
                                          <p:spTgt spid="8"/>
                                        </p:tgtEl>
                                        <p:attrNameLst>
                                          <p:attrName>ppt_x</p:attrName>
                                        </p:attrNameLst>
                                      </p:cBhvr>
                                      <p:tavLst>
                                        <p:tav tm="0">
                                          <p:val>
                                            <p:strVal val="ppt_x"/>
                                          </p:val>
                                        </p:tav>
                                        <p:tav tm="100000">
                                          <p:val>
                                            <p:strVal val="ppt_x"/>
                                          </p:val>
                                        </p:tav>
                                      </p:tavLst>
                                    </p:anim>
                                    <p:anim calcmode="lin" valueType="num">
                                      <p:cBhvr additive="base">
                                        <p:cTn id="229" dur="3000"/>
                                        <p:tgtEl>
                                          <p:spTgt spid="8"/>
                                        </p:tgtEl>
                                        <p:attrNameLst>
                                          <p:attrName>ppt_y</p:attrName>
                                        </p:attrNameLst>
                                      </p:cBhvr>
                                      <p:tavLst>
                                        <p:tav tm="0">
                                          <p:val>
                                            <p:strVal val="ppt_y"/>
                                          </p:val>
                                        </p:tav>
                                        <p:tav tm="100000">
                                          <p:val>
                                            <p:strVal val="1+ppt_h/2"/>
                                          </p:val>
                                        </p:tav>
                                      </p:tavLst>
                                    </p:anim>
                                    <p:set>
                                      <p:cBhvr>
                                        <p:cTn id="230" dur="1" fill="hold">
                                          <p:stCondLst>
                                            <p:cond delay="2999"/>
                                          </p:stCondLst>
                                        </p:cTn>
                                        <p:tgtEl>
                                          <p:spTgt spid="8"/>
                                        </p:tgtEl>
                                        <p:attrNameLst>
                                          <p:attrName>style.visibility</p:attrName>
                                        </p:attrNameLst>
                                      </p:cBhvr>
                                      <p:to>
                                        <p:strVal val="hidden"/>
                                      </p:to>
                                    </p:set>
                                  </p:childTnLst>
                                </p:cTn>
                              </p:par>
                              <p:par>
                                <p:cTn id="231" presetID="2" presetClass="exit" presetSubtype="4" fill="hold" grpId="3" nodeType="withEffect">
                                  <p:stCondLst>
                                    <p:cond delay="0"/>
                                  </p:stCondLst>
                                  <p:childTnLst>
                                    <p:anim calcmode="lin" valueType="num">
                                      <p:cBhvr additive="base">
                                        <p:cTn id="232" dur="3000"/>
                                        <p:tgtEl>
                                          <p:spTgt spid="9"/>
                                        </p:tgtEl>
                                        <p:attrNameLst>
                                          <p:attrName>ppt_x</p:attrName>
                                        </p:attrNameLst>
                                      </p:cBhvr>
                                      <p:tavLst>
                                        <p:tav tm="0">
                                          <p:val>
                                            <p:strVal val="ppt_x"/>
                                          </p:val>
                                        </p:tav>
                                        <p:tav tm="100000">
                                          <p:val>
                                            <p:strVal val="ppt_x"/>
                                          </p:val>
                                        </p:tav>
                                      </p:tavLst>
                                    </p:anim>
                                    <p:anim calcmode="lin" valueType="num">
                                      <p:cBhvr additive="base">
                                        <p:cTn id="233" dur="3000"/>
                                        <p:tgtEl>
                                          <p:spTgt spid="9"/>
                                        </p:tgtEl>
                                        <p:attrNameLst>
                                          <p:attrName>ppt_y</p:attrName>
                                        </p:attrNameLst>
                                      </p:cBhvr>
                                      <p:tavLst>
                                        <p:tav tm="0">
                                          <p:val>
                                            <p:strVal val="ppt_y"/>
                                          </p:val>
                                        </p:tav>
                                        <p:tav tm="100000">
                                          <p:val>
                                            <p:strVal val="1+ppt_h/2"/>
                                          </p:val>
                                        </p:tav>
                                      </p:tavLst>
                                    </p:anim>
                                    <p:set>
                                      <p:cBhvr>
                                        <p:cTn id="234" dur="1" fill="hold">
                                          <p:stCondLst>
                                            <p:cond delay="2999"/>
                                          </p:stCondLst>
                                        </p:cTn>
                                        <p:tgtEl>
                                          <p:spTgt spid="9"/>
                                        </p:tgtEl>
                                        <p:attrNameLst>
                                          <p:attrName>style.visibility</p:attrName>
                                        </p:attrNameLst>
                                      </p:cBhvr>
                                      <p:to>
                                        <p:strVal val="hidden"/>
                                      </p:to>
                                    </p:set>
                                  </p:childTnLst>
                                </p:cTn>
                              </p:par>
                              <p:par>
                                <p:cTn id="235" presetID="2" presetClass="exit" presetSubtype="4" fill="hold" grpId="3" nodeType="withEffect">
                                  <p:stCondLst>
                                    <p:cond delay="0"/>
                                  </p:stCondLst>
                                  <p:childTnLst>
                                    <p:anim calcmode="lin" valueType="num">
                                      <p:cBhvr additive="base">
                                        <p:cTn id="236" dur="3000"/>
                                        <p:tgtEl>
                                          <p:spTgt spid="10"/>
                                        </p:tgtEl>
                                        <p:attrNameLst>
                                          <p:attrName>ppt_x</p:attrName>
                                        </p:attrNameLst>
                                      </p:cBhvr>
                                      <p:tavLst>
                                        <p:tav tm="0">
                                          <p:val>
                                            <p:strVal val="ppt_x"/>
                                          </p:val>
                                        </p:tav>
                                        <p:tav tm="100000">
                                          <p:val>
                                            <p:strVal val="ppt_x"/>
                                          </p:val>
                                        </p:tav>
                                      </p:tavLst>
                                    </p:anim>
                                    <p:anim calcmode="lin" valueType="num">
                                      <p:cBhvr additive="base">
                                        <p:cTn id="237" dur="3000"/>
                                        <p:tgtEl>
                                          <p:spTgt spid="10"/>
                                        </p:tgtEl>
                                        <p:attrNameLst>
                                          <p:attrName>ppt_y</p:attrName>
                                        </p:attrNameLst>
                                      </p:cBhvr>
                                      <p:tavLst>
                                        <p:tav tm="0">
                                          <p:val>
                                            <p:strVal val="ppt_y"/>
                                          </p:val>
                                        </p:tav>
                                        <p:tav tm="100000">
                                          <p:val>
                                            <p:strVal val="1+ppt_h/2"/>
                                          </p:val>
                                        </p:tav>
                                      </p:tavLst>
                                    </p:anim>
                                    <p:set>
                                      <p:cBhvr>
                                        <p:cTn id="238" dur="1" fill="hold">
                                          <p:stCondLst>
                                            <p:cond delay="2999"/>
                                          </p:stCondLst>
                                        </p:cTn>
                                        <p:tgtEl>
                                          <p:spTgt spid="10"/>
                                        </p:tgtEl>
                                        <p:attrNameLst>
                                          <p:attrName>style.visibility</p:attrName>
                                        </p:attrNameLst>
                                      </p:cBhvr>
                                      <p:to>
                                        <p:strVal val="hidden"/>
                                      </p:to>
                                    </p:set>
                                  </p:childTnLst>
                                </p:cTn>
                              </p:par>
                              <p:par>
                                <p:cTn id="239" presetID="2" presetClass="exit" presetSubtype="4" fill="hold" grpId="3" nodeType="withEffect">
                                  <p:stCondLst>
                                    <p:cond delay="0"/>
                                  </p:stCondLst>
                                  <p:childTnLst>
                                    <p:anim calcmode="lin" valueType="num">
                                      <p:cBhvr additive="base">
                                        <p:cTn id="240" dur="3000"/>
                                        <p:tgtEl>
                                          <p:spTgt spid="11"/>
                                        </p:tgtEl>
                                        <p:attrNameLst>
                                          <p:attrName>ppt_x</p:attrName>
                                        </p:attrNameLst>
                                      </p:cBhvr>
                                      <p:tavLst>
                                        <p:tav tm="0">
                                          <p:val>
                                            <p:strVal val="ppt_x"/>
                                          </p:val>
                                        </p:tav>
                                        <p:tav tm="100000">
                                          <p:val>
                                            <p:strVal val="ppt_x"/>
                                          </p:val>
                                        </p:tav>
                                      </p:tavLst>
                                    </p:anim>
                                    <p:anim calcmode="lin" valueType="num">
                                      <p:cBhvr additive="base">
                                        <p:cTn id="241" dur="3000"/>
                                        <p:tgtEl>
                                          <p:spTgt spid="11"/>
                                        </p:tgtEl>
                                        <p:attrNameLst>
                                          <p:attrName>ppt_y</p:attrName>
                                        </p:attrNameLst>
                                      </p:cBhvr>
                                      <p:tavLst>
                                        <p:tav tm="0">
                                          <p:val>
                                            <p:strVal val="ppt_y"/>
                                          </p:val>
                                        </p:tav>
                                        <p:tav tm="100000">
                                          <p:val>
                                            <p:strVal val="1+ppt_h/2"/>
                                          </p:val>
                                        </p:tav>
                                      </p:tavLst>
                                    </p:anim>
                                    <p:set>
                                      <p:cBhvr>
                                        <p:cTn id="242" dur="1" fill="hold">
                                          <p:stCondLst>
                                            <p:cond delay="2999"/>
                                          </p:stCondLst>
                                        </p:cTn>
                                        <p:tgtEl>
                                          <p:spTgt spid="11"/>
                                        </p:tgtEl>
                                        <p:attrNameLst>
                                          <p:attrName>style.visibility</p:attrName>
                                        </p:attrNameLst>
                                      </p:cBhvr>
                                      <p:to>
                                        <p:strVal val="hidden"/>
                                      </p:to>
                                    </p:set>
                                  </p:childTnLst>
                                </p:cTn>
                              </p:par>
                              <p:par>
                                <p:cTn id="243" presetID="2" presetClass="exit" presetSubtype="4" fill="hold" grpId="3" nodeType="withEffect">
                                  <p:stCondLst>
                                    <p:cond delay="0"/>
                                  </p:stCondLst>
                                  <p:childTnLst>
                                    <p:anim calcmode="lin" valueType="num">
                                      <p:cBhvr additive="base">
                                        <p:cTn id="244" dur="3000"/>
                                        <p:tgtEl>
                                          <p:spTgt spid="12"/>
                                        </p:tgtEl>
                                        <p:attrNameLst>
                                          <p:attrName>ppt_x</p:attrName>
                                        </p:attrNameLst>
                                      </p:cBhvr>
                                      <p:tavLst>
                                        <p:tav tm="0">
                                          <p:val>
                                            <p:strVal val="ppt_x"/>
                                          </p:val>
                                        </p:tav>
                                        <p:tav tm="100000">
                                          <p:val>
                                            <p:strVal val="ppt_x"/>
                                          </p:val>
                                        </p:tav>
                                      </p:tavLst>
                                    </p:anim>
                                    <p:anim calcmode="lin" valueType="num">
                                      <p:cBhvr additive="base">
                                        <p:cTn id="245" dur="3000"/>
                                        <p:tgtEl>
                                          <p:spTgt spid="12"/>
                                        </p:tgtEl>
                                        <p:attrNameLst>
                                          <p:attrName>ppt_y</p:attrName>
                                        </p:attrNameLst>
                                      </p:cBhvr>
                                      <p:tavLst>
                                        <p:tav tm="0">
                                          <p:val>
                                            <p:strVal val="ppt_y"/>
                                          </p:val>
                                        </p:tav>
                                        <p:tav tm="100000">
                                          <p:val>
                                            <p:strVal val="1+ppt_h/2"/>
                                          </p:val>
                                        </p:tav>
                                      </p:tavLst>
                                    </p:anim>
                                    <p:set>
                                      <p:cBhvr>
                                        <p:cTn id="246" dur="1" fill="hold">
                                          <p:stCondLst>
                                            <p:cond delay="2999"/>
                                          </p:stCondLst>
                                        </p:cTn>
                                        <p:tgtEl>
                                          <p:spTgt spid="12"/>
                                        </p:tgtEl>
                                        <p:attrNameLst>
                                          <p:attrName>style.visibility</p:attrName>
                                        </p:attrNameLst>
                                      </p:cBhvr>
                                      <p:to>
                                        <p:strVal val="hidden"/>
                                      </p:to>
                                    </p:set>
                                  </p:childTnLst>
                                </p:cTn>
                              </p:par>
                              <p:par>
                                <p:cTn id="247" presetID="2" presetClass="exit" presetSubtype="4" fill="hold" grpId="3" nodeType="withEffect">
                                  <p:stCondLst>
                                    <p:cond delay="0"/>
                                  </p:stCondLst>
                                  <p:childTnLst>
                                    <p:anim calcmode="lin" valueType="num">
                                      <p:cBhvr additive="base">
                                        <p:cTn id="248" dur="3000"/>
                                        <p:tgtEl>
                                          <p:spTgt spid="13"/>
                                        </p:tgtEl>
                                        <p:attrNameLst>
                                          <p:attrName>ppt_x</p:attrName>
                                        </p:attrNameLst>
                                      </p:cBhvr>
                                      <p:tavLst>
                                        <p:tav tm="0">
                                          <p:val>
                                            <p:strVal val="ppt_x"/>
                                          </p:val>
                                        </p:tav>
                                        <p:tav tm="100000">
                                          <p:val>
                                            <p:strVal val="ppt_x"/>
                                          </p:val>
                                        </p:tav>
                                      </p:tavLst>
                                    </p:anim>
                                    <p:anim calcmode="lin" valueType="num">
                                      <p:cBhvr additive="base">
                                        <p:cTn id="249" dur="3000"/>
                                        <p:tgtEl>
                                          <p:spTgt spid="13"/>
                                        </p:tgtEl>
                                        <p:attrNameLst>
                                          <p:attrName>ppt_y</p:attrName>
                                        </p:attrNameLst>
                                      </p:cBhvr>
                                      <p:tavLst>
                                        <p:tav tm="0">
                                          <p:val>
                                            <p:strVal val="ppt_y"/>
                                          </p:val>
                                        </p:tav>
                                        <p:tav tm="100000">
                                          <p:val>
                                            <p:strVal val="1+ppt_h/2"/>
                                          </p:val>
                                        </p:tav>
                                      </p:tavLst>
                                    </p:anim>
                                    <p:set>
                                      <p:cBhvr>
                                        <p:cTn id="250" dur="1" fill="hold">
                                          <p:stCondLst>
                                            <p:cond delay="2999"/>
                                          </p:stCondLst>
                                        </p:cTn>
                                        <p:tgtEl>
                                          <p:spTgt spid="13"/>
                                        </p:tgtEl>
                                        <p:attrNameLst>
                                          <p:attrName>style.visibility</p:attrName>
                                        </p:attrNameLst>
                                      </p:cBhvr>
                                      <p:to>
                                        <p:strVal val="hidden"/>
                                      </p:to>
                                    </p:set>
                                  </p:childTnLst>
                                </p:cTn>
                              </p:par>
                              <p:par>
                                <p:cTn id="251" presetID="2" presetClass="exit" presetSubtype="4" fill="hold" grpId="3" nodeType="withEffect">
                                  <p:stCondLst>
                                    <p:cond delay="0"/>
                                  </p:stCondLst>
                                  <p:childTnLst>
                                    <p:anim calcmode="lin" valueType="num">
                                      <p:cBhvr additive="base">
                                        <p:cTn id="252" dur="3000"/>
                                        <p:tgtEl>
                                          <p:spTgt spid="14"/>
                                        </p:tgtEl>
                                        <p:attrNameLst>
                                          <p:attrName>ppt_x</p:attrName>
                                        </p:attrNameLst>
                                      </p:cBhvr>
                                      <p:tavLst>
                                        <p:tav tm="0">
                                          <p:val>
                                            <p:strVal val="ppt_x"/>
                                          </p:val>
                                        </p:tav>
                                        <p:tav tm="100000">
                                          <p:val>
                                            <p:strVal val="ppt_x"/>
                                          </p:val>
                                        </p:tav>
                                      </p:tavLst>
                                    </p:anim>
                                    <p:anim calcmode="lin" valueType="num">
                                      <p:cBhvr additive="base">
                                        <p:cTn id="253" dur="3000"/>
                                        <p:tgtEl>
                                          <p:spTgt spid="14"/>
                                        </p:tgtEl>
                                        <p:attrNameLst>
                                          <p:attrName>ppt_y</p:attrName>
                                        </p:attrNameLst>
                                      </p:cBhvr>
                                      <p:tavLst>
                                        <p:tav tm="0">
                                          <p:val>
                                            <p:strVal val="ppt_y"/>
                                          </p:val>
                                        </p:tav>
                                        <p:tav tm="100000">
                                          <p:val>
                                            <p:strVal val="1+ppt_h/2"/>
                                          </p:val>
                                        </p:tav>
                                      </p:tavLst>
                                    </p:anim>
                                    <p:set>
                                      <p:cBhvr>
                                        <p:cTn id="254" dur="1" fill="hold">
                                          <p:stCondLst>
                                            <p:cond delay="2999"/>
                                          </p:stCondLst>
                                        </p:cTn>
                                        <p:tgtEl>
                                          <p:spTgt spid="14"/>
                                        </p:tgtEl>
                                        <p:attrNameLst>
                                          <p:attrName>style.visibility</p:attrName>
                                        </p:attrNameLst>
                                      </p:cBhvr>
                                      <p:to>
                                        <p:strVal val="hidden"/>
                                      </p:to>
                                    </p:set>
                                  </p:childTnLst>
                                </p:cTn>
                              </p:par>
                              <p:par>
                                <p:cTn id="255" presetID="2" presetClass="exit" presetSubtype="4" fill="hold" grpId="3" nodeType="withEffect">
                                  <p:stCondLst>
                                    <p:cond delay="0"/>
                                  </p:stCondLst>
                                  <p:childTnLst>
                                    <p:anim calcmode="lin" valueType="num">
                                      <p:cBhvr additive="base">
                                        <p:cTn id="256" dur="3000"/>
                                        <p:tgtEl>
                                          <p:spTgt spid="15"/>
                                        </p:tgtEl>
                                        <p:attrNameLst>
                                          <p:attrName>ppt_x</p:attrName>
                                        </p:attrNameLst>
                                      </p:cBhvr>
                                      <p:tavLst>
                                        <p:tav tm="0">
                                          <p:val>
                                            <p:strVal val="ppt_x"/>
                                          </p:val>
                                        </p:tav>
                                        <p:tav tm="100000">
                                          <p:val>
                                            <p:strVal val="ppt_x"/>
                                          </p:val>
                                        </p:tav>
                                      </p:tavLst>
                                    </p:anim>
                                    <p:anim calcmode="lin" valueType="num">
                                      <p:cBhvr additive="base">
                                        <p:cTn id="257" dur="3000"/>
                                        <p:tgtEl>
                                          <p:spTgt spid="15"/>
                                        </p:tgtEl>
                                        <p:attrNameLst>
                                          <p:attrName>ppt_y</p:attrName>
                                        </p:attrNameLst>
                                      </p:cBhvr>
                                      <p:tavLst>
                                        <p:tav tm="0">
                                          <p:val>
                                            <p:strVal val="ppt_y"/>
                                          </p:val>
                                        </p:tav>
                                        <p:tav tm="100000">
                                          <p:val>
                                            <p:strVal val="1+ppt_h/2"/>
                                          </p:val>
                                        </p:tav>
                                      </p:tavLst>
                                    </p:anim>
                                    <p:set>
                                      <p:cBhvr>
                                        <p:cTn id="258" dur="1" fill="hold">
                                          <p:stCondLst>
                                            <p:cond delay="2999"/>
                                          </p:stCondLst>
                                        </p:cTn>
                                        <p:tgtEl>
                                          <p:spTgt spid="15"/>
                                        </p:tgtEl>
                                        <p:attrNameLst>
                                          <p:attrName>style.visibility</p:attrName>
                                        </p:attrNameLst>
                                      </p:cBhvr>
                                      <p:to>
                                        <p:strVal val="hidden"/>
                                      </p:to>
                                    </p:set>
                                  </p:childTnLst>
                                </p:cTn>
                              </p:par>
                              <p:par>
                                <p:cTn id="259" presetID="2" presetClass="exit" presetSubtype="4" fill="hold" grpId="3" nodeType="withEffect">
                                  <p:stCondLst>
                                    <p:cond delay="0"/>
                                  </p:stCondLst>
                                  <p:childTnLst>
                                    <p:anim calcmode="lin" valueType="num">
                                      <p:cBhvr additive="base">
                                        <p:cTn id="260" dur="3000"/>
                                        <p:tgtEl>
                                          <p:spTgt spid="16"/>
                                        </p:tgtEl>
                                        <p:attrNameLst>
                                          <p:attrName>ppt_x</p:attrName>
                                        </p:attrNameLst>
                                      </p:cBhvr>
                                      <p:tavLst>
                                        <p:tav tm="0">
                                          <p:val>
                                            <p:strVal val="ppt_x"/>
                                          </p:val>
                                        </p:tav>
                                        <p:tav tm="100000">
                                          <p:val>
                                            <p:strVal val="ppt_x"/>
                                          </p:val>
                                        </p:tav>
                                      </p:tavLst>
                                    </p:anim>
                                    <p:anim calcmode="lin" valueType="num">
                                      <p:cBhvr additive="base">
                                        <p:cTn id="261" dur="3000"/>
                                        <p:tgtEl>
                                          <p:spTgt spid="16"/>
                                        </p:tgtEl>
                                        <p:attrNameLst>
                                          <p:attrName>ppt_y</p:attrName>
                                        </p:attrNameLst>
                                      </p:cBhvr>
                                      <p:tavLst>
                                        <p:tav tm="0">
                                          <p:val>
                                            <p:strVal val="ppt_y"/>
                                          </p:val>
                                        </p:tav>
                                        <p:tav tm="100000">
                                          <p:val>
                                            <p:strVal val="1+ppt_h/2"/>
                                          </p:val>
                                        </p:tav>
                                      </p:tavLst>
                                    </p:anim>
                                    <p:set>
                                      <p:cBhvr>
                                        <p:cTn id="262" dur="1" fill="hold">
                                          <p:stCondLst>
                                            <p:cond delay="2999"/>
                                          </p:stCondLst>
                                        </p:cTn>
                                        <p:tgtEl>
                                          <p:spTgt spid="16"/>
                                        </p:tgtEl>
                                        <p:attrNameLst>
                                          <p:attrName>style.visibility</p:attrName>
                                        </p:attrNameLst>
                                      </p:cBhvr>
                                      <p:to>
                                        <p:strVal val="hidden"/>
                                      </p:to>
                                    </p:set>
                                  </p:childTnLst>
                                </p:cTn>
                              </p:par>
                              <p:par>
                                <p:cTn id="263" presetID="2" presetClass="exit" presetSubtype="4" fill="hold" grpId="3" nodeType="withEffect">
                                  <p:stCondLst>
                                    <p:cond delay="0"/>
                                  </p:stCondLst>
                                  <p:childTnLst>
                                    <p:anim calcmode="lin" valueType="num">
                                      <p:cBhvr additive="base">
                                        <p:cTn id="264" dur="3000"/>
                                        <p:tgtEl>
                                          <p:spTgt spid="17"/>
                                        </p:tgtEl>
                                        <p:attrNameLst>
                                          <p:attrName>ppt_x</p:attrName>
                                        </p:attrNameLst>
                                      </p:cBhvr>
                                      <p:tavLst>
                                        <p:tav tm="0">
                                          <p:val>
                                            <p:strVal val="ppt_x"/>
                                          </p:val>
                                        </p:tav>
                                        <p:tav tm="100000">
                                          <p:val>
                                            <p:strVal val="ppt_x"/>
                                          </p:val>
                                        </p:tav>
                                      </p:tavLst>
                                    </p:anim>
                                    <p:anim calcmode="lin" valueType="num">
                                      <p:cBhvr additive="base">
                                        <p:cTn id="265" dur="3000"/>
                                        <p:tgtEl>
                                          <p:spTgt spid="17"/>
                                        </p:tgtEl>
                                        <p:attrNameLst>
                                          <p:attrName>ppt_y</p:attrName>
                                        </p:attrNameLst>
                                      </p:cBhvr>
                                      <p:tavLst>
                                        <p:tav tm="0">
                                          <p:val>
                                            <p:strVal val="ppt_y"/>
                                          </p:val>
                                        </p:tav>
                                        <p:tav tm="100000">
                                          <p:val>
                                            <p:strVal val="1+ppt_h/2"/>
                                          </p:val>
                                        </p:tav>
                                      </p:tavLst>
                                    </p:anim>
                                    <p:set>
                                      <p:cBhvr>
                                        <p:cTn id="266" dur="1" fill="hold">
                                          <p:stCondLst>
                                            <p:cond delay="2999"/>
                                          </p:stCondLst>
                                        </p:cTn>
                                        <p:tgtEl>
                                          <p:spTgt spid="17"/>
                                        </p:tgtEl>
                                        <p:attrNameLst>
                                          <p:attrName>style.visibility</p:attrName>
                                        </p:attrNameLst>
                                      </p:cBhvr>
                                      <p:to>
                                        <p:strVal val="hidden"/>
                                      </p:to>
                                    </p:set>
                                  </p:childTnLst>
                                </p:cTn>
                              </p:par>
                              <p:par>
                                <p:cTn id="267" presetID="2" presetClass="exit" presetSubtype="4" fill="hold" grpId="3" nodeType="withEffect">
                                  <p:stCondLst>
                                    <p:cond delay="0"/>
                                  </p:stCondLst>
                                  <p:childTnLst>
                                    <p:anim calcmode="lin" valueType="num">
                                      <p:cBhvr additive="base">
                                        <p:cTn id="268" dur="3000"/>
                                        <p:tgtEl>
                                          <p:spTgt spid="18"/>
                                        </p:tgtEl>
                                        <p:attrNameLst>
                                          <p:attrName>ppt_x</p:attrName>
                                        </p:attrNameLst>
                                      </p:cBhvr>
                                      <p:tavLst>
                                        <p:tav tm="0">
                                          <p:val>
                                            <p:strVal val="ppt_x"/>
                                          </p:val>
                                        </p:tav>
                                        <p:tav tm="100000">
                                          <p:val>
                                            <p:strVal val="ppt_x"/>
                                          </p:val>
                                        </p:tav>
                                      </p:tavLst>
                                    </p:anim>
                                    <p:anim calcmode="lin" valueType="num">
                                      <p:cBhvr additive="base">
                                        <p:cTn id="269" dur="3000"/>
                                        <p:tgtEl>
                                          <p:spTgt spid="18"/>
                                        </p:tgtEl>
                                        <p:attrNameLst>
                                          <p:attrName>ppt_y</p:attrName>
                                        </p:attrNameLst>
                                      </p:cBhvr>
                                      <p:tavLst>
                                        <p:tav tm="0">
                                          <p:val>
                                            <p:strVal val="ppt_y"/>
                                          </p:val>
                                        </p:tav>
                                        <p:tav tm="100000">
                                          <p:val>
                                            <p:strVal val="1+ppt_h/2"/>
                                          </p:val>
                                        </p:tav>
                                      </p:tavLst>
                                    </p:anim>
                                    <p:set>
                                      <p:cBhvr>
                                        <p:cTn id="270" dur="1" fill="hold">
                                          <p:stCondLst>
                                            <p:cond delay="2999"/>
                                          </p:stCondLst>
                                        </p:cTn>
                                        <p:tgtEl>
                                          <p:spTgt spid="18"/>
                                        </p:tgtEl>
                                        <p:attrNameLst>
                                          <p:attrName>style.visibility</p:attrName>
                                        </p:attrNameLst>
                                      </p:cBhvr>
                                      <p:to>
                                        <p:strVal val="hidden"/>
                                      </p:to>
                                    </p:set>
                                  </p:childTnLst>
                                </p:cTn>
                              </p:par>
                              <p:par>
                                <p:cTn id="271" presetID="2" presetClass="exit" presetSubtype="4" fill="hold" grpId="3" nodeType="withEffect">
                                  <p:stCondLst>
                                    <p:cond delay="0"/>
                                  </p:stCondLst>
                                  <p:childTnLst>
                                    <p:anim calcmode="lin" valueType="num">
                                      <p:cBhvr additive="base">
                                        <p:cTn id="272" dur="3000"/>
                                        <p:tgtEl>
                                          <p:spTgt spid="19"/>
                                        </p:tgtEl>
                                        <p:attrNameLst>
                                          <p:attrName>ppt_x</p:attrName>
                                        </p:attrNameLst>
                                      </p:cBhvr>
                                      <p:tavLst>
                                        <p:tav tm="0">
                                          <p:val>
                                            <p:strVal val="ppt_x"/>
                                          </p:val>
                                        </p:tav>
                                        <p:tav tm="100000">
                                          <p:val>
                                            <p:strVal val="ppt_x"/>
                                          </p:val>
                                        </p:tav>
                                      </p:tavLst>
                                    </p:anim>
                                    <p:anim calcmode="lin" valueType="num">
                                      <p:cBhvr additive="base">
                                        <p:cTn id="273" dur="3000"/>
                                        <p:tgtEl>
                                          <p:spTgt spid="19"/>
                                        </p:tgtEl>
                                        <p:attrNameLst>
                                          <p:attrName>ppt_y</p:attrName>
                                        </p:attrNameLst>
                                      </p:cBhvr>
                                      <p:tavLst>
                                        <p:tav tm="0">
                                          <p:val>
                                            <p:strVal val="ppt_y"/>
                                          </p:val>
                                        </p:tav>
                                        <p:tav tm="100000">
                                          <p:val>
                                            <p:strVal val="1+ppt_h/2"/>
                                          </p:val>
                                        </p:tav>
                                      </p:tavLst>
                                    </p:anim>
                                    <p:set>
                                      <p:cBhvr>
                                        <p:cTn id="274" dur="1" fill="hold">
                                          <p:stCondLst>
                                            <p:cond delay="2999"/>
                                          </p:stCondLst>
                                        </p:cTn>
                                        <p:tgtEl>
                                          <p:spTgt spid="19"/>
                                        </p:tgtEl>
                                        <p:attrNameLst>
                                          <p:attrName>style.visibility</p:attrName>
                                        </p:attrNameLst>
                                      </p:cBhvr>
                                      <p:to>
                                        <p:strVal val="hidden"/>
                                      </p:to>
                                    </p:set>
                                  </p:childTnLst>
                                </p:cTn>
                              </p:par>
                              <p:par>
                                <p:cTn id="275" presetID="2" presetClass="exit" presetSubtype="4" fill="hold" grpId="3" nodeType="withEffect">
                                  <p:stCondLst>
                                    <p:cond delay="0"/>
                                  </p:stCondLst>
                                  <p:childTnLst>
                                    <p:anim calcmode="lin" valueType="num">
                                      <p:cBhvr additive="base">
                                        <p:cTn id="276" dur="3000"/>
                                        <p:tgtEl>
                                          <p:spTgt spid="20"/>
                                        </p:tgtEl>
                                        <p:attrNameLst>
                                          <p:attrName>ppt_x</p:attrName>
                                        </p:attrNameLst>
                                      </p:cBhvr>
                                      <p:tavLst>
                                        <p:tav tm="0">
                                          <p:val>
                                            <p:strVal val="ppt_x"/>
                                          </p:val>
                                        </p:tav>
                                        <p:tav tm="100000">
                                          <p:val>
                                            <p:strVal val="ppt_x"/>
                                          </p:val>
                                        </p:tav>
                                      </p:tavLst>
                                    </p:anim>
                                    <p:anim calcmode="lin" valueType="num">
                                      <p:cBhvr additive="base">
                                        <p:cTn id="277" dur="3000"/>
                                        <p:tgtEl>
                                          <p:spTgt spid="20"/>
                                        </p:tgtEl>
                                        <p:attrNameLst>
                                          <p:attrName>ppt_y</p:attrName>
                                        </p:attrNameLst>
                                      </p:cBhvr>
                                      <p:tavLst>
                                        <p:tav tm="0">
                                          <p:val>
                                            <p:strVal val="ppt_y"/>
                                          </p:val>
                                        </p:tav>
                                        <p:tav tm="100000">
                                          <p:val>
                                            <p:strVal val="1+ppt_h/2"/>
                                          </p:val>
                                        </p:tav>
                                      </p:tavLst>
                                    </p:anim>
                                    <p:set>
                                      <p:cBhvr>
                                        <p:cTn id="278" dur="1" fill="hold">
                                          <p:stCondLst>
                                            <p:cond delay="2999"/>
                                          </p:stCondLst>
                                        </p:cTn>
                                        <p:tgtEl>
                                          <p:spTgt spid="20"/>
                                        </p:tgtEl>
                                        <p:attrNameLst>
                                          <p:attrName>style.visibility</p:attrName>
                                        </p:attrNameLst>
                                      </p:cBhvr>
                                      <p:to>
                                        <p:strVal val="hidden"/>
                                      </p:to>
                                    </p:set>
                                  </p:childTnLst>
                                </p:cTn>
                              </p:par>
                              <p:par>
                                <p:cTn id="279" presetID="2" presetClass="exit" presetSubtype="4" fill="hold" grpId="3" nodeType="withEffect">
                                  <p:stCondLst>
                                    <p:cond delay="0"/>
                                  </p:stCondLst>
                                  <p:childTnLst>
                                    <p:anim calcmode="lin" valueType="num">
                                      <p:cBhvr additive="base">
                                        <p:cTn id="280" dur="3000"/>
                                        <p:tgtEl>
                                          <p:spTgt spid="21"/>
                                        </p:tgtEl>
                                        <p:attrNameLst>
                                          <p:attrName>ppt_x</p:attrName>
                                        </p:attrNameLst>
                                      </p:cBhvr>
                                      <p:tavLst>
                                        <p:tav tm="0">
                                          <p:val>
                                            <p:strVal val="ppt_x"/>
                                          </p:val>
                                        </p:tav>
                                        <p:tav tm="100000">
                                          <p:val>
                                            <p:strVal val="ppt_x"/>
                                          </p:val>
                                        </p:tav>
                                      </p:tavLst>
                                    </p:anim>
                                    <p:anim calcmode="lin" valueType="num">
                                      <p:cBhvr additive="base">
                                        <p:cTn id="281" dur="3000"/>
                                        <p:tgtEl>
                                          <p:spTgt spid="21"/>
                                        </p:tgtEl>
                                        <p:attrNameLst>
                                          <p:attrName>ppt_y</p:attrName>
                                        </p:attrNameLst>
                                      </p:cBhvr>
                                      <p:tavLst>
                                        <p:tav tm="0">
                                          <p:val>
                                            <p:strVal val="ppt_y"/>
                                          </p:val>
                                        </p:tav>
                                        <p:tav tm="100000">
                                          <p:val>
                                            <p:strVal val="1+ppt_h/2"/>
                                          </p:val>
                                        </p:tav>
                                      </p:tavLst>
                                    </p:anim>
                                    <p:set>
                                      <p:cBhvr>
                                        <p:cTn id="282" dur="1" fill="hold">
                                          <p:stCondLst>
                                            <p:cond delay="2999"/>
                                          </p:stCondLst>
                                        </p:cTn>
                                        <p:tgtEl>
                                          <p:spTgt spid="21"/>
                                        </p:tgtEl>
                                        <p:attrNameLst>
                                          <p:attrName>style.visibility</p:attrName>
                                        </p:attrNameLst>
                                      </p:cBhvr>
                                      <p:to>
                                        <p:strVal val="hidden"/>
                                      </p:to>
                                    </p:set>
                                  </p:childTnLst>
                                </p:cTn>
                              </p:par>
                              <p:par>
                                <p:cTn id="283" presetID="2" presetClass="exit" presetSubtype="4" fill="hold" grpId="3" nodeType="withEffect">
                                  <p:stCondLst>
                                    <p:cond delay="0"/>
                                  </p:stCondLst>
                                  <p:childTnLst>
                                    <p:anim calcmode="lin" valueType="num">
                                      <p:cBhvr additive="base">
                                        <p:cTn id="284" dur="3000"/>
                                        <p:tgtEl>
                                          <p:spTgt spid="22"/>
                                        </p:tgtEl>
                                        <p:attrNameLst>
                                          <p:attrName>ppt_x</p:attrName>
                                        </p:attrNameLst>
                                      </p:cBhvr>
                                      <p:tavLst>
                                        <p:tav tm="0">
                                          <p:val>
                                            <p:strVal val="ppt_x"/>
                                          </p:val>
                                        </p:tav>
                                        <p:tav tm="100000">
                                          <p:val>
                                            <p:strVal val="ppt_x"/>
                                          </p:val>
                                        </p:tav>
                                      </p:tavLst>
                                    </p:anim>
                                    <p:anim calcmode="lin" valueType="num">
                                      <p:cBhvr additive="base">
                                        <p:cTn id="285" dur="3000"/>
                                        <p:tgtEl>
                                          <p:spTgt spid="22"/>
                                        </p:tgtEl>
                                        <p:attrNameLst>
                                          <p:attrName>ppt_y</p:attrName>
                                        </p:attrNameLst>
                                      </p:cBhvr>
                                      <p:tavLst>
                                        <p:tav tm="0">
                                          <p:val>
                                            <p:strVal val="ppt_y"/>
                                          </p:val>
                                        </p:tav>
                                        <p:tav tm="100000">
                                          <p:val>
                                            <p:strVal val="1+ppt_h/2"/>
                                          </p:val>
                                        </p:tav>
                                      </p:tavLst>
                                    </p:anim>
                                    <p:set>
                                      <p:cBhvr>
                                        <p:cTn id="286" dur="1" fill="hold">
                                          <p:stCondLst>
                                            <p:cond delay="2999"/>
                                          </p:stCondLst>
                                        </p:cTn>
                                        <p:tgtEl>
                                          <p:spTgt spid="22"/>
                                        </p:tgtEl>
                                        <p:attrNameLst>
                                          <p:attrName>style.visibility</p:attrName>
                                        </p:attrNameLst>
                                      </p:cBhvr>
                                      <p:to>
                                        <p:strVal val="hidden"/>
                                      </p:to>
                                    </p:set>
                                  </p:childTnLst>
                                </p:cTn>
                              </p:par>
                              <p:par>
                                <p:cTn id="287" presetID="2" presetClass="exit" presetSubtype="4" fill="hold" grpId="3" nodeType="withEffect">
                                  <p:stCondLst>
                                    <p:cond delay="0"/>
                                  </p:stCondLst>
                                  <p:childTnLst>
                                    <p:anim calcmode="lin" valueType="num">
                                      <p:cBhvr additive="base">
                                        <p:cTn id="288" dur="3000"/>
                                        <p:tgtEl>
                                          <p:spTgt spid="23"/>
                                        </p:tgtEl>
                                        <p:attrNameLst>
                                          <p:attrName>ppt_x</p:attrName>
                                        </p:attrNameLst>
                                      </p:cBhvr>
                                      <p:tavLst>
                                        <p:tav tm="0">
                                          <p:val>
                                            <p:strVal val="ppt_x"/>
                                          </p:val>
                                        </p:tav>
                                        <p:tav tm="100000">
                                          <p:val>
                                            <p:strVal val="ppt_x"/>
                                          </p:val>
                                        </p:tav>
                                      </p:tavLst>
                                    </p:anim>
                                    <p:anim calcmode="lin" valueType="num">
                                      <p:cBhvr additive="base">
                                        <p:cTn id="289" dur="3000"/>
                                        <p:tgtEl>
                                          <p:spTgt spid="23"/>
                                        </p:tgtEl>
                                        <p:attrNameLst>
                                          <p:attrName>ppt_y</p:attrName>
                                        </p:attrNameLst>
                                      </p:cBhvr>
                                      <p:tavLst>
                                        <p:tav tm="0">
                                          <p:val>
                                            <p:strVal val="ppt_y"/>
                                          </p:val>
                                        </p:tav>
                                        <p:tav tm="100000">
                                          <p:val>
                                            <p:strVal val="1+ppt_h/2"/>
                                          </p:val>
                                        </p:tav>
                                      </p:tavLst>
                                    </p:anim>
                                    <p:set>
                                      <p:cBhvr>
                                        <p:cTn id="290" dur="1" fill="hold">
                                          <p:stCondLst>
                                            <p:cond delay="2999"/>
                                          </p:stCondLst>
                                        </p:cTn>
                                        <p:tgtEl>
                                          <p:spTgt spid="23"/>
                                        </p:tgtEl>
                                        <p:attrNameLst>
                                          <p:attrName>style.visibility</p:attrName>
                                        </p:attrNameLst>
                                      </p:cBhvr>
                                      <p:to>
                                        <p:strVal val="hidden"/>
                                      </p:to>
                                    </p:set>
                                  </p:childTnLst>
                                </p:cTn>
                              </p:par>
                              <p:par>
                                <p:cTn id="291" presetID="2" presetClass="exit" presetSubtype="4" fill="hold" grpId="3" nodeType="withEffect">
                                  <p:stCondLst>
                                    <p:cond delay="0"/>
                                  </p:stCondLst>
                                  <p:childTnLst>
                                    <p:anim calcmode="lin" valueType="num">
                                      <p:cBhvr additive="base">
                                        <p:cTn id="292" dur="3000"/>
                                        <p:tgtEl>
                                          <p:spTgt spid="24"/>
                                        </p:tgtEl>
                                        <p:attrNameLst>
                                          <p:attrName>ppt_x</p:attrName>
                                        </p:attrNameLst>
                                      </p:cBhvr>
                                      <p:tavLst>
                                        <p:tav tm="0">
                                          <p:val>
                                            <p:strVal val="ppt_x"/>
                                          </p:val>
                                        </p:tav>
                                        <p:tav tm="100000">
                                          <p:val>
                                            <p:strVal val="ppt_x"/>
                                          </p:val>
                                        </p:tav>
                                      </p:tavLst>
                                    </p:anim>
                                    <p:anim calcmode="lin" valueType="num">
                                      <p:cBhvr additive="base">
                                        <p:cTn id="293" dur="3000"/>
                                        <p:tgtEl>
                                          <p:spTgt spid="24"/>
                                        </p:tgtEl>
                                        <p:attrNameLst>
                                          <p:attrName>ppt_y</p:attrName>
                                        </p:attrNameLst>
                                      </p:cBhvr>
                                      <p:tavLst>
                                        <p:tav tm="0">
                                          <p:val>
                                            <p:strVal val="ppt_y"/>
                                          </p:val>
                                        </p:tav>
                                        <p:tav tm="100000">
                                          <p:val>
                                            <p:strVal val="1+ppt_h/2"/>
                                          </p:val>
                                        </p:tav>
                                      </p:tavLst>
                                    </p:anim>
                                    <p:set>
                                      <p:cBhvr>
                                        <p:cTn id="294" dur="1" fill="hold">
                                          <p:stCondLst>
                                            <p:cond delay="2999"/>
                                          </p:stCondLst>
                                        </p:cTn>
                                        <p:tgtEl>
                                          <p:spTgt spid="24"/>
                                        </p:tgtEl>
                                        <p:attrNameLst>
                                          <p:attrName>style.visibility</p:attrName>
                                        </p:attrNameLst>
                                      </p:cBhvr>
                                      <p:to>
                                        <p:strVal val="hidden"/>
                                      </p:to>
                                    </p:set>
                                  </p:childTnLst>
                                </p:cTn>
                              </p:par>
                              <p:par>
                                <p:cTn id="295" presetID="3" presetClass="exit" presetSubtype="5" fill="hold" grpId="4" nodeType="withEffect">
                                  <p:stCondLst>
                                    <p:cond delay="0"/>
                                  </p:stCondLst>
                                  <p:childTnLst>
                                    <p:animEffect transition="out" filter="blinds(vertical)">
                                      <p:cBhvr>
                                        <p:cTn id="296" dur="3000"/>
                                        <p:tgtEl>
                                          <p:spTgt spid="3"/>
                                        </p:tgtEl>
                                      </p:cBhvr>
                                    </p:animEffect>
                                    <p:set>
                                      <p:cBhvr>
                                        <p:cTn id="297" dur="1" fill="hold">
                                          <p:stCondLst>
                                            <p:cond delay="2999"/>
                                          </p:stCondLst>
                                        </p:cTn>
                                        <p:tgtEl>
                                          <p:spTgt spid="3"/>
                                        </p:tgtEl>
                                        <p:attrNameLst>
                                          <p:attrName>style.visibility</p:attrName>
                                        </p:attrNameLst>
                                      </p:cBhvr>
                                      <p:to>
                                        <p:strVal val="hidden"/>
                                      </p:to>
                                    </p:set>
                                  </p:childTnLst>
                                </p:cTn>
                              </p:par>
                              <p:par>
                                <p:cTn id="298" presetID="3" presetClass="exit" presetSubtype="5" fill="hold" grpId="4" nodeType="withEffect">
                                  <p:stCondLst>
                                    <p:cond delay="0"/>
                                  </p:stCondLst>
                                  <p:childTnLst>
                                    <p:animEffect transition="out" filter="blinds(vertical)">
                                      <p:cBhvr>
                                        <p:cTn id="299" dur="3000"/>
                                        <p:tgtEl>
                                          <p:spTgt spid="4"/>
                                        </p:tgtEl>
                                      </p:cBhvr>
                                    </p:animEffect>
                                    <p:set>
                                      <p:cBhvr>
                                        <p:cTn id="300" dur="1" fill="hold">
                                          <p:stCondLst>
                                            <p:cond delay="2999"/>
                                          </p:stCondLst>
                                        </p:cTn>
                                        <p:tgtEl>
                                          <p:spTgt spid="4"/>
                                        </p:tgtEl>
                                        <p:attrNameLst>
                                          <p:attrName>style.visibility</p:attrName>
                                        </p:attrNameLst>
                                      </p:cBhvr>
                                      <p:to>
                                        <p:strVal val="hidden"/>
                                      </p:to>
                                    </p:set>
                                  </p:childTnLst>
                                </p:cTn>
                              </p:par>
                              <p:par>
                                <p:cTn id="301" presetID="3" presetClass="exit" presetSubtype="5" fill="hold" grpId="4" nodeType="withEffect">
                                  <p:stCondLst>
                                    <p:cond delay="0"/>
                                  </p:stCondLst>
                                  <p:childTnLst>
                                    <p:animEffect transition="out" filter="blinds(vertical)">
                                      <p:cBhvr>
                                        <p:cTn id="302" dur="3000"/>
                                        <p:tgtEl>
                                          <p:spTgt spid="5"/>
                                        </p:tgtEl>
                                      </p:cBhvr>
                                    </p:animEffect>
                                    <p:set>
                                      <p:cBhvr>
                                        <p:cTn id="303" dur="1" fill="hold">
                                          <p:stCondLst>
                                            <p:cond delay="2999"/>
                                          </p:stCondLst>
                                        </p:cTn>
                                        <p:tgtEl>
                                          <p:spTgt spid="5"/>
                                        </p:tgtEl>
                                        <p:attrNameLst>
                                          <p:attrName>style.visibility</p:attrName>
                                        </p:attrNameLst>
                                      </p:cBhvr>
                                      <p:to>
                                        <p:strVal val="hidden"/>
                                      </p:to>
                                    </p:set>
                                  </p:childTnLst>
                                </p:cTn>
                              </p:par>
                              <p:par>
                                <p:cTn id="304" presetID="3" presetClass="exit" presetSubtype="5" fill="hold" grpId="4" nodeType="withEffect">
                                  <p:stCondLst>
                                    <p:cond delay="0"/>
                                  </p:stCondLst>
                                  <p:childTnLst>
                                    <p:animEffect transition="out" filter="blinds(vertical)">
                                      <p:cBhvr>
                                        <p:cTn id="305" dur="3000"/>
                                        <p:tgtEl>
                                          <p:spTgt spid="6"/>
                                        </p:tgtEl>
                                      </p:cBhvr>
                                    </p:animEffect>
                                    <p:set>
                                      <p:cBhvr>
                                        <p:cTn id="306" dur="1" fill="hold">
                                          <p:stCondLst>
                                            <p:cond delay="2999"/>
                                          </p:stCondLst>
                                        </p:cTn>
                                        <p:tgtEl>
                                          <p:spTgt spid="6"/>
                                        </p:tgtEl>
                                        <p:attrNameLst>
                                          <p:attrName>style.visibility</p:attrName>
                                        </p:attrNameLst>
                                      </p:cBhvr>
                                      <p:to>
                                        <p:strVal val="hidden"/>
                                      </p:to>
                                    </p:set>
                                  </p:childTnLst>
                                </p:cTn>
                              </p:par>
                              <p:par>
                                <p:cTn id="307" presetID="3" presetClass="exit" presetSubtype="5" fill="hold" grpId="4" nodeType="withEffect">
                                  <p:stCondLst>
                                    <p:cond delay="0"/>
                                  </p:stCondLst>
                                  <p:childTnLst>
                                    <p:animEffect transition="out" filter="blinds(vertical)">
                                      <p:cBhvr>
                                        <p:cTn id="308" dur="3000"/>
                                        <p:tgtEl>
                                          <p:spTgt spid="7"/>
                                        </p:tgtEl>
                                      </p:cBhvr>
                                    </p:animEffect>
                                    <p:set>
                                      <p:cBhvr>
                                        <p:cTn id="309" dur="1" fill="hold">
                                          <p:stCondLst>
                                            <p:cond delay="2999"/>
                                          </p:stCondLst>
                                        </p:cTn>
                                        <p:tgtEl>
                                          <p:spTgt spid="7"/>
                                        </p:tgtEl>
                                        <p:attrNameLst>
                                          <p:attrName>style.visibility</p:attrName>
                                        </p:attrNameLst>
                                      </p:cBhvr>
                                      <p:to>
                                        <p:strVal val="hidden"/>
                                      </p:to>
                                    </p:set>
                                  </p:childTnLst>
                                </p:cTn>
                              </p:par>
                              <p:par>
                                <p:cTn id="310" presetID="3" presetClass="exit" presetSubtype="5" fill="hold" grpId="4" nodeType="withEffect">
                                  <p:stCondLst>
                                    <p:cond delay="0"/>
                                  </p:stCondLst>
                                  <p:childTnLst>
                                    <p:animEffect transition="out" filter="blinds(vertical)">
                                      <p:cBhvr>
                                        <p:cTn id="311" dur="3000"/>
                                        <p:tgtEl>
                                          <p:spTgt spid="8"/>
                                        </p:tgtEl>
                                      </p:cBhvr>
                                    </p:animEffect>
                                    <p:set>
                                      <p:cBhvr>
                                        <p:cTn id="312" dur="1" fill="hold">
                                          <p:stCondLst>
                                            <p:cond delay="2999"/>
                                          </p:stCondLst>
                                        </p:cTn>
                                        <p:tgtEl>
                                          <p:spTgt spid="8"/>
                                        </p:tgtEl>
                                        <p:attrNameLst>
                                          <p:attrName>style.visibility</p:attrName>
                                        </p:attrNameLst>
                                      </p:cBhvr>
                                      <p:to>
                                        <p:strVal val="hidden"/>
                                      </p:to>
                                    </p:set>
                                  </p:childTnLst>
                                </p:cTn>
                              </p:par>
                              <p:par>
                                <p:cTn id="313" presetID="3" presetClass="exit" presetSubtype="5" fill="hold" grpId="4" nodeType="withEffect">
                                  <p:stCondLst>
                                    <p:cond delay="0"/>
                                  </p:stCondLst>
                                  <p:childTnLst>
                                    <p:animEffect transition="out" filter="blinds(vertical)">
                                      <p:cBhvr>
                                        <p:cTn id="314" dur="3000"/>
                                        <p:tgtEl>
                                          <p:spTgt spid="9"/>
                                        </p:tgtEl>
                                      </p:cBhvr>
                                    </p:animEffect>
                                    <p:set>
                                      <p:cBhvr>
                                        <p:cTn id="315" dur="1" fill="hold">
                                          <p:stCondLst>
                                            <p:cond delay="2999"/>
                                          </p:stCondLst>
                                        </p:cTn>
                                        <p:tgtEl>
                                          <p:spTgt spid="9"/>
                                        </p:tgtEl>
                                        <p:attrNameLst>
                                          <p:attrName>style.visibility</p:attrName>
                                        </p:attrNameLst>
                                      </p:cBhvr>
                                      <p:to>
                                        <p:strVal val="hidden"/>
                                      </p:to>
                                    </p:set>
                                  </p:childTnLst>
                                </p:cTn>
                              </p:par>
                              <p:par>
                                <p:cTn id="316" presetID="3" presetClass="exit" presetSubtype="5" fill="hold" grpId="4" nodeType="withEffect">
                                  <p:stCondLst>
                                    <p:cond delay="0"/>
                                  </p:stCondLst>
                                  <p:childTnLst>
                                    <p:animEffect transition="out" filter="blinds(vertical)">
                                      <p:cBhvr>
                                        <p:cTn id="317" dur="3000"/>
                                        <p:tgtEl>
                                          <p:spTgt spid="10"/>
                                        </p:tgtEl>
                                      </p:cBhvr>
                                    </p:animEffect>
                                    <p:set>
                                      <p:cBhvr>
                                        <p:cTn id="318" dur="1" fill="hold">
                                          <p:stCondLst>
                                            <p:cond delay="2999"/>
                                          </p:stCondLst>
                                        </p:cTn>
                                        <p:tgtEl>
                                          <p:spTgt spid="10"/>
                                        </p:tgtEl>
                                        <p:attrNameLst>
                                          <p:attrName>style.visibility</p:attrName>
                                        </p:attrNameLst>
                                      </p:cBhvr>
                                      <p:to>
                                        <p:strVal val="hidden"/>
                                      </p:to>
                                    </p:set>
                                  </p:childTnLst>
                                </p:cTn>
                              </p:par>
                              <p:par>
                                <p:cTn id="319" presetID="3" presetClass="exit" presetSubtype="5" fill="hold" grpId="4" nodeType="withEffect">
                                  <p:stCondLst>
                                    <p:cond delay="0"/>
                                  </p:stCondLst>
                                  <p:childTnLst>
                                    <p:animEffect transition="out" filter="blinds(vertical)">
                                      <p:cBhvr>
                                        <p:cTn id="320" dur="3000"/>
                                        <p:tgtEl>
                                          <p:spTgt spid="11"/>
                                        </p:tgtEl>
                                      </p:cBhvr>
                                    </p:animEffect>
                                    <p:set>
                                      <p:cBhvr>
                                        <p:cTn id="321" dur="1" fill="hold">
                                          <p:stCondLst>
                                            <p:cond delay="2999"/>
                                          </p:stCondLst>
                                        </p:cTn>
                                        <p:tgtEl>
                                          <p:spTgt spid="11"/>
                                        </p:tgtEl>
                                        <p:attrNameLst>
                                          <p:attrName>style.visibility</p:attrName>
                                        </p:attrNameLst>
                                      </p:cBhvr>
                                      <p:to>
                                        <p:strVal val="hidden"/>
                                      </p:to>
                                    </p:set>
                                  </p:childTnLst>
                                </p:cTn>
                              </p:par>
                              <p:par>
                                <p:cTn id="322" presetID="3" presetClass="exit" presetSubtype="5" fill="hold" grpId="4" nodeType="withEffect">
                                  <p:stCondLst>
                                    <p:cond delay="0"/>
                                  </p:stCondLst>
                                  <p:childTnLst>
                                    <p:animEffect transition="out" filter="blinds(vertical)">
                                      <p:cBhvr>
                                        <p:cTn id="323" dur="3000"/>
                                        <p:tgtEl>
                                          <p:spTgt spid="12"/>
                                        </p:tgtEl>
                                      </p:cBhvr>
                                    </p:animEffect>
                                    <p:set>
                                      <p:cBhvr>
                                        <p:cTn id="324" dur="1" fill="hold">
                                          <p:stCondLst>
                                            <p:cond delay="2999"/>
                                          </p:stCondLst>
                                        </p:cTn>
                                        <p:tgtEl>
                                          <p:spTgt spid="12"/>
                                        </p:tgtEl>
                                        <p:attrNameLst>
                                          <p:attrName>style.visibility</p:attrName>
                                        </p:attrNameLst>
                                      </p:cBhvr>
                                      <p:to>
                                        <p:strVal val="hidden"/>
                                      </p:to>
                                    </p:set>
                                  </p:childTnLst>
                                </p:cTn>
                              </p:par>
                              <p:par>
                                <p:cTn id="325" presetID="3" presetClass="exit" presetSubtype="5" fill="hold" grpId="4" nodeType="withEffect">
                                  <p:stCondLst>
                                    <p:cond delay="0"/>
                                  </p:stCondLst>
                                  <p:childTnLst>
                                    <p:animEffect transition="out" filter="blinds(vertical)">
                                      <p:cBhvr>
                                        <p:cTn id="326" dur="3000"/>
                                        <p:tgtEl>
                                          <p:spTgt spid="13"/>
                                        </p:tgtEl>
                                      </p:cBhvr>
                                    </p:animEffect>
                                    <p:set>
                                      <p:cBhvr>
                                        <p:cTn id="327" dur="1" fill="hold">
                                          <p:stCondLst>
                                            <p:cond delay="2999"/>
                                          </p:stCondLst>
                                        </p:cTn>
                                        <p:tgtEl>
                                          <p:spTgt spid="13"/>
                                        </p:tgtEl>
                                        <p:attrNameLst>
                                          <p:attrName>style.visibility</p:attrName>
                                        </p:attrNameLst>
                                      </p:cBhvr>
                                      <p:to>
                                        <p:strVal val="hidden"/>
                                      </p:to>
                                    </p:set>
                                  </p:childTnLst>
                                </p:cTn>
                              </p:par>
                              <p:par>
                                <p:cTn id="328" presetID="3" presetClass="exit" presetSubtype="5" fill="hold" grpId="4" nodeType="withEffect">
                                  <p:stCondLst>
                                    <p:cond delay="0"/>
                                  </p:stCondLst>
                                  <p:childTnLst>
                                    <p:animEffect transition="out" filter="blinds(vertical)">
                                      <p:cBhvr>
                                        <p:cTn id="329" dur="3000"/>
                                        <p:tgtEl>
                                          <p:spTgt spid="14"/>
                                        </p:tgtEl>
                                      </p:cBhvr>
                                    </p:animEffect>
                                    <p:set>
                                      <p:cBhvr>
                                        <p:cTn id="330" dur="1" fill="hold">
                                          <p:stCondLst>
                                            <p:cond delay="2999"/>
                                          </p:stCondLst>
                                        </p:cTn>
                                        <p:tgtEl>
                                          <p:spTgt spid="14"/>
                                        </p:tgtEl>
                                        <p:attrNameLst>
                                          <p:attrName>style.visibility</p:attrName>
                                        </p:attrNameLst>
                                      </p:cBhvr>
                                      <p:to>
                                        <p:strVal val="hidden"/>
                                      </p:to>
                                    </p:set>
                                  </p:childTnLst>
                                </p:cTn>
                              </p:par>
                              <p:par>
                                <p:cTn id="331" presetID="3" presetClass="exit" presetSubtype="5" fill="hold" grpId="4" nodeType="withEffect">
                                  <p:stCondLst>
                                    <p:cond delay="0"/>
                                  </p:stCondLst>
                                  <p:childTnLst>
                                    <p:animEffect transition="out" filter="blinds(vertical)">
                                      <p:cBhvr>
                                        <p:cTn id="332" dur="3000"/>
                                        <p:tgtEl>
                                          <p:spTgt spid="15"/>
                                        </p:tgtEl>
                                      </p:cBhvr>
                                    </p:animEffect>
                                    <p:set>
                                      <p:cBhvr>
                                        <p:cTn id="333" dur="1" fill="hold">
                                          <p:stCondLst>
                                            <p:cond delay="2999"/>
                                          </p:stCondLst>
                                        </p:cTn>
                                        <p:tgtEl>
                                          <p:spTgt spid="15"/>
                                        </p:tgtEl>
                                        <p:attrNameLst>
                                          <p:attrName>style.visibility</p:attrName>
                                        </p:attrNameLst>
                                      </p:cBhvr>
                                      <p:to>
                                        <p:strVal val="hidden"/>
                                      </p:to>
                                    </p:set>
                                  </p:childTnLst>
                                </p:cTn>
                              </p:par>
                              <p:par>
                                <p:cTn id="334" presetID="3" presetClass="exit" presetSubtype="5" fill="hold" grpId="4" nodeType="withEffect">
                                  <p:stCondLst>
                                    <p:cond delay="0"/>
                                  </p:stCondLst>
                                  <p:childTnLst>
                                    <p:animEffect transition="out" filter="blinds(vertical)">
                                      <p:cBhvr>
                                        <p:cTn id="335" dur="3000"/>
                                        <p:tgtEl>
                                          <p:spTgt spid="16"/>
                                        </p:tgtEl>
                                      </p:cBhvr>
                                    </p:animEffect>
                                    <p:set>
                                      <p:cBhvr>
                                        <p:cTn id="336" dur="1" fill="hold">
                                          <p:stCondLst>
                                            <p:cond delay="2999"/>
                                          </p:stCondLst>
                                        </p:cTn>
                                        <p:tgtEl>
                                          <p:spTgt spid="16"/>
                                        </p:tgtEl>
                                        <p:attrNameLst>
                                          <p:attrName>style.visibility</p:attrName>
                                        </p:attrNameLst>
                                      </p:cBhvr>
                                      <p:to>
                                        <p:strVal val="hidden"/>
                                      </p:to>
                                    </p:set>
                                  </p:childTnLst>
                                </p:cTn>
                              </p:par>
                              <p:par>
                                <p:cTn id="337" presetID="3" presetClass="exit" presetSubtype="5" fill="hold" grpId="4" nodeType="withEffect">
                                  <p:stCondLst>
                                    <p:cond delay="0"/>
                                  </p:stCondLst>
                                  <p:childTnLst>
                                    <p:animEffect transition="out" filter="blinds(vertical)">
                                      <p:cBhvr>
                                        <p:cTn id="338" dur="3000"/>
                                        <p:tgtEl>
                                          <p:spTgt spid="17"/>
                                        </p:tgtEl>
                                      </p:cBhvr>
                                    </p:animEffect>
                                    <p:set>
                                      <p:cBhvr>
                                        <p:cTn id="339" dur="1" fill="hold">
                                          <p:stCondLst>
                                            <p:cond delay="2999"/>
                                          </p:stCondLst>
                                        </p:cTn>
                                        <p:tgtEl>
                                          <p:spTgt spid="17"/>
                                        </p:tgtEl>
                                        <p:attrNameLst>
                                          <p:attrName>style.visibility</p:attrName>
                                        </p:attrNameLst>
                                      </p:cBhvr>
                                      <p:to>
                                        <p:strVal val="hidden"/>
                                      </p:to>
                                    </p:set>
                                  </p:childTnLst>
                                </p:cTn>
                              </p:par>
                              <p:par>
                                <p:cTn id="340" presetID="3" presetClass="exit" presetSubtype="5" fill="hold" grpId="4" nodeType="withEffect">
                                  <p:stCondLst>
                                    <p:cond delay="0"/>
                                  </p:stCondLst>
                                  <p:childTnLst>
                                    <p:animEffect transition="out" filter="blinds(vertical)">
                                      <p:cBhvr>
                                        <p:cTn id="341" dur="3000"/>
                                        <p:tgtEl>
                                          <p:spTgt spid="18"/>
                                        </p:tgtEl>
                                      </p:cBhvr>
                                    </p:animEffect>
                                    <p:set>
                                      <p:cBhvr>
                                        <p:cTn id="342" dur="1" fill="hold">
                                          <p:stCondLst>
                                            <p:cond delay="2999"/>
                                          </p:stCondLst>
                                        </p:cTn>
                                        <p:tgtEl>
                                          <p:spTgt spid="18"/>
                                        </p:tgtEl>
                                        <p:attrNameLst>
                                          <p:attrName>style.visibility</p:attrName>
                                        </p:attrNameLst>
                                      </p:cBhvr>
                                      <p:to>
                                        <p:strVal val="hidden"/>
                                      </p:to>
                                    </p:set>
                                  </p:childTnLst>
                                </p:cTn>
                              </p:par>
                              <p:par>
                                <p:cTn id="343" presetID="3" presetClass="exit" presetSubtype="5" fill="hold" grpId="4" nodeType="withEffect">
                                  <p:stCondLst>
                                    <p:cond delay="0"/>
                                  </p:stCondLst>
                                  <p:childTnLst>
                                    <p:animEffect transition="out" filter="blinds(vertical)">
                                      <p:cBhvr>
                                        <p:cTn id="344" dur="3000"/>
                                        <p:tgtEl>
                                          <p:spTgt spid="19"/>
                                        </p:tgtEl>
                                      </p:cBhvr>
                                    </p:animEffect>
                                    <p:set>
                                      <p:cBhvr>
                                        <p:cTn id="345" dur="1" fill="hold">
                                          <p:stCondLst>
                                            <p:cond delay="2999"/>
                                          </p:stCondLst>
                                        </p:cTn>
                                        <p:tgtEl>
                                          <p:spTgt spid="19"/>
                                        </p:tgtEl>
                                        <p:attrNameLst>
                                          <p:attrName>style.visibility</p:attrName>
                                        </p:attrNameLst>
                                      </p:cBhvr>
                                      <p:to>
                                        <p:strVal val="hidden"/>
                                      </p:to>
                                    </p:set>
                                  </p:childTnLst>
                                </p:cTn>
                              </p:par>
                              <p:par>
                                <p:cTn id="346" presetID="3" presetClass="exit" presetSubtype="5" fill="hold" grpId="4" nodeType="withEffect">
                                  <p:stCondLst>
                                    <p:cond delay="0"/>
                                  </p:stCondLst>
                                  <p:childTnLst>
                                    <p:animEffect transition="out" filter="blinds(vertical)">
                                      <p:cBhvr>
                                        <p:cTn id="347" dur="3000"/>
                                        <p:tgtEl>
                                          <p:spTgt spid="20"/>
                                        </p:tgtEl>
                                      </p:cBhvr>
                                    </p:animEffect>
                                    <p:set>
                                      <p:cBhvr>
                                        <p:cTn id="348" dur="1" fill="hold">
                                          <p:stCondLst>
                                            <p:cond delay="2999"/>
                                          </p:stCondLst>
                                        </p:cTn>
                                        <p:tgtEl>
                                          <p:spTgt spid="20"/>
                                        </p:tgtEl>
                                        <p:attrNameLst>
                                          <p:attrName>style.visibility</p:attrName>
                                        </p:attrNameLst>
                                      </p:cBhvr>
                                      <p:to>
                                        <p:strVal val="hidden"/>
                                      </p:to>
                                    </p:set>
                                  </p:childTnLst>
                                </p:cTn>
                              </p:par>
                              <p:par>
                                <p:cTn id="349" presetID="3" presetClass="exit" presetSubtype="5" fill="hold" grpId="4" nodeType="withEffect">
                                  <p:stCondLst>
                                    <p:cond delay="0"/>
                                  </p:stCondLst>
                                  <p:childTnLst>
                                    <p:animEffect transition="out" filter="blinds(vertical)">
                                      <p:cBhvr>
                                        <p:cTn id="350" dur="3000"/>
                                        <p:tgtEl>
                                          <p:spTgt spid="21"/>
                                        </p:tgtEl>
                                      </p:cBhvr>
                                    </p:animEffect>
                                    <p:set>
                                      <p:cBhvr>
                                        <p:cTn id="351" dur="1" fill="hold">
                                          <p:stCondLst>
                                            <p:cond delay="2999"/>
                                          </p:stCondLst>
                                        </p:cTn>
                                        <p:tgtEl>
                                          <p:spTgt spid="21"/>
                                        </p:tgtEl>
                                        <p:attrNameLst>
                                          <p:attrName>style.visibility</p:attrName>
                                        </p:attrNameLst>
                                      </p:cBhvr>
                                      <p:to>
                                        <p:strVal val="hidden"/>
                                      </p:to>
                                    </p:set>
                                  </p:childTnLst>
                                </p:cTn>
                              </p:par>
                              <p:par>
                                <p:cTn id="352" presetID="3" presetClass="exit" presetSubtype="5" fill="hold" grpId="4" nodeType="withEffect">
                                  <p:stCondLst>
                                    <p:cond delay="0"/>
                                  </p:stCondLst>
                                  <p:childTnLst>
                                    <p:animEffect transition="out" filter="blinds(vertical)">
                                      <p:cBhvr>
                                        <p:cTn id="353" dur="3000"/>
                                        <p:tgtEl>
                                          <p:spTgt spid="22"/>
                                        </p:tgtEl>
                                      </p:cBhvr>
                                    </p:animEffect>
                                    <p:set>
                                      <p:cBhvr>
                                        <p:cTn id="354" dur="1" fill="hold">
                                          <p:stCondLst>
                                            <p:cond delay="2999"/>
                                          </p:stCondLst>
                                        </p:cTn>
                                        <p:tgtEl>
                                          <p:spTgt spid="22"/>
                                        </p:tgtEl>
                                        <p:attrNameLst>
                                          <p:attrName>style.visibility</p:attrName>
                                        </p:attrNameLst>
                                      </p:cBhvr>
                                      <p:to>
                                        <p:strVal val="hidden"/>
                                      </p:to>
                                    </p:set>
                                  </p:childTnLst>
                                </p:cTn>
                              </p:par>
                              <p:par>
                                <p:cTn id="355" presetID="3" presetClass="exit" presetSubtype="5" fill="hold" grpId="4" nodeType="withEffect">
                                  <p:stCondLst>
                                    <p:cond delay="0"/>
                                  </p:stCondLst>
                                  <p:childTnLst>
                                    <p:animEffect transition="out" filter="blinds(vertical)">
                                      <p:cBhvr>
                                        <p:cTn id="356" dur="3000"/>
                                        <p:tgtEl>
                                          <p:spTgt spid="23"/>
                                        </p:tgtEl>
                                      </p:cBhvr>
                                    </p:animEffect>
                                    <p:set>
                                      <p:cBhvr>
                                        <p:cTn id="357" dur="1" fill="hold">
                                          <p:stCondLst>
                                            <p:cond delay="2999"/>
                                          </p:stCondLst>
                                        </p:cTn>
                                        <p:tgtEl>
                                          <p:spTgt spid="23"/>
                                        </p:tgtEl>
                                        <p:attrNameLst>
                                          <p:attrName>style.visibility</p:attrName>
                                        </p:attrNameLst>
                                      </p:cBhvr>
                                      <p:to>
                                        <p:strVal val="hidden"/>
                                      </p:to>
                                    </p:set>
                                  </p:childTnLst>
                                </p:cTn>
                              </p:par>
                              <p:par>
                                <p:cTn id="358" presetID="3" presetClass="exit" presetSubtype="5" fill="hold" grpId="4" nodeType="withEffect">
                                  <p:stCondLst>
                                    <p:cond delay="0"/>
                                  </p:stCondLst>
                                  <p:childTnLst>
                                    <p:animEffect transition="out" filter="blinds(vertical)">
                                      <p:cBhvr>
                                        <p:cTn id="359" dur="3000"/>
                                        <p:tgtEl>
                                          <p:spTgt spid="24"/>
                                        </p:tgtEl>
                                      </p:cBhvr>
                                    </p:animEffect>
                                    <p:set>
                                      <p:cBhvr>
                                        <p:cTn id="360" dur="1" fill="hold">
                                          <p:stCondLst>
                                            <p:cond delay="2999"/>
                                          </p:stCondLst>
                                        </p:cTn>
                                        <p:tgtEl>
                                          <p:spTgt spid="24"/>
                                        </p:tgtEl>
                                        <p:attrNameLst>
                                          <p:attrName>style.visibility</p:attrName>
                                        </p:attrNameLst>
                                      </p:cBhvr>
                                      <p:to>
                                        <p:strVal val="hidden"/>
                                      </p:to>
                                    </p:set>
                                  </p:childTnLst>
                                </p:cTn>
                              </p:par>
                              <p:par>
                                <p:cTn id="361" presetID="19" presetClass="exit" presetSubtype="5" fill="hold" grpId="5" nodeType="withEffect">
                                  <p:stCondLst>
                                    <p:cond delay="0"/>
                                  </p:stCondLst>
                                  <p:childTnLst>
                                    <p:anim calcmode="lin" valueType="num">
                                      <p:cBhvr>
                                        <p:cTn id="362" dur="3000"/>
                                        <p:tgtEl>
                                          <p:spTgt spid="3"/>
                                        </p:tgtEl>
                                        <p:attrNameLst>
                                          <p:attrName>ppt_w</p:attrName>
                                        </p:attrNameLst>
                                      </p:cBhvr>
                                      <p:tavLst>
                                        <p:tav tm="0">
                                          <p:val>
                                            <p:strVal val="ppt_w"/>
                                          </p:val>
                                        </p:tav>
                                        <p:tav tm="100000">
                                          <p:val>
                                            <p:strVal val="ppt_w"/>
                                          </p:val>
                                        </p:tav>
                                      </p:tavLst>
                                    </p:anim>
                                    <p:anim calcmode="lin" valueType="num">
                                      <p:cBhvr>
                                        <p:cTn id="36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3"/>
                                        </p:tgtEl>
                                        <p:attrNameLst>
                                          <p:attrName>style.visibility</p:attrName>
                                        </p:attrNameLst>
                                      </p:cBhvr>
                                      <p:to>
                                        <p:strVal val="hidden"/>
                                      </p:to>
                                    </p:set>
                                  </p:childTnLst>
                                </p:cTn>
                              </p:par>
                              <p:par>
                                <p:cTn id="365" presetID="19" presetClass="exit" presetSubtype="5" fill="hold" grpId="5" nodeType="withEffect">
                                  <p:stCondLst>
                                    <p:cond delay="0"/>
                                  </p:stCondLst>
                                  <p:childTnLst>
                                    <p:anim calcmode="lin" valueType="num">
                                      <p:cBhvr>
                                        <p:cTn id="366" dur="3000"/>
                                        <p:tgtEl>
                                          <p:spTgt spid="4"/>
                                        </p:tgtEl>
                                        <p:attrNameLst>
                                          <p:attrName>ppt_w</p:attrName>
                                        </p:attrNameLst>
                                      </p:cBhvr>
                                      <p:tavLst>
                                        <p:tav tm="0">
                                          <p:val>
                                            <p:strVal val="ppt_w"/>
                                          </p:val>
                                        </p:tav>
                                        <p:tav tm="100000">
                                          <p:val>
                                            <p:strVal val="ppt_w"/>
                                          </p:val>
                                        </p:tav>
                                      </p:tavLst>
                                    </p:anim>
                                    <p:anim calcmode="lin" valueType="num">
                                      <p:cBhvr>
                                        <p:cTn id="36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4"/>
                                        </p:tgtEl>
                                        <p:attrNameLst>
                                          <p:attrName>style.visibility</p:attrName>
                                        </p:attrNameLst>
                                      </p:cBhvr>
                                      <p:to>
                                        <p:strVal val="hidden"/>
                                      </p:to>
                                    </p:set>
                                  </p:childTnLst>
                                </p:cTn>
                              </p:par>
                              <p:par>
                                <p:cTn id="369" presetID="19" presetClass="exit" presetSubtype="5" fill="hold" grpId="5" nodeType="withEffect">
                                  <p:stCondLst>
                                    <p:cond delay="0"/>
                                  </p:stCondLst>
                                  <p:childTnLst>
                                    <p:anim calcmode="lin" valueType="num">
                                      <p:cBhvr>
                                        <p:cTn id="370" dur="3000"/>
                                        <p:tgtEl>
                                          <p:spTgt spid="5"/>
                                        </p:tgtEl>
                                        <p:attrNameLst>
                                          <p:attrName>ppt_w</p:attrName>
                                        </p:attrNameLst>
                                      </p:cBhvr>
                                      <p:tavLst>
                                        <p:tav tm="0">
                                          <p:val>
                                            <p:strVal val="ppt_w"/>
                                          </p:val>
                                        </p:tav>
                                        <p:tav tm="100000">
                                          <p:val>
                                            <p:strVal val="ppt_w"/>
                                          </p:val>
                                        </p:tav>
                                      </p:tavLst>
                                    </p:anim>
                                    <p:anim calcmode="lin" valueType="num">
                                      <p:cBhvr>
                                        <p:cTn id="37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5"/>
                                        </p:tgtEl>
                                        <p:attrNameLst>
                                          <p:attrName>style.visibility</p:attrName>
                                        </p:attrNameLst>
                                      </p:cBhvr>
                                      <p:to>
                                        <p:strVal val="hidden"/>
                                      </p:to>
                                    </p:set>
                                  </p:childTnLst>
                                </p:cTn>
                              </p:par>
                              <p:par>
                                <p:cTn id="373" presetID="19" presetClass="exit" presetSubtype="5" fill="hold" grpId="5" nodeType="withEffect">
                                  <p:stCondLst>
                                    <p:cond delay="0"/>
                                  </p:stCondLst>
                                  <p:childTnLst>
                                    <p:anim calcmode="lin" valueType="num">
                                      <p:cBhvr>
                                        <p:cTn id="374" dur="3000"/>
                                        <p:tgtEl>
                                          <p:spTgt spid="6"/>
                                        </p:tgtEl>
                                        <p:attrNameLst>
                                          <p:attrName>ppt_w</p:attrName>
                                        </p:attrNameLst>
                                      </p:cBhvr>
                                      <p:tavLst>
                                        <p:tav tm="0">
                                          <p:val>
                                            <p:strVal val="ppt_w"/>
                                          </p:val>
                                        </p:tav>
                                        <p:tav tm="100000">
                                          <p:val>
                                            <p:strVal val="ppt_w"/>
                                          </p:val>
                                        </p:tav>
                                      </p:tavLst>
                                    </p:anim>
                                    <p:anim calcmode="lin" valueType="num">
                                      <p:cBhvr>
                                        <p:cTn id="37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5" fill="hold" grpId="5" nodeType="withEffect">
                                  <p:stCondLst>
                                    <p:cond delay="0"/>
                                  </p:stCondLst>
                                  <p:childTnLst>
                                    <p:anim calcmode="lin" valueType="num">
                                      <p:cBhvr>
                                        <p:cTn id="378" dur="3000"/>
                                        <p:tgtEl>
                                          <p:spTgt spid="7"/>
                                        </p:tgtEl>
                                        <p:attrNameLst>
                                          <p:attrName>ppt_w</p:attrName>
                                        </p:attrNameLst>
                                      </p:cBhvr>
                                      <p:tavLst>
                                        <p:tav tm="0">
                                          <p:val>
                                            <p:strVal val="ppt_w"/>
                                          </p:val>
                                        </p:tav>
                                        <p:tav tm="100000">
                                          <p:val>
                                            <p:strVal val="ppt_w"/>
                                          </p:val>
                                        </p:tav>
                                      </p:tavLst>
                                    </p:anim>
                                    <p:anim calcmode="lin" valueType="num">
                                      <p:cBhvr>
                                        <p:cTn id="37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7"/>
                                        </p:tgtEl>
                                        <p:attrNameLst>
                                          <p:attrName>style.visibility</p:attrName>
                                        </p:attrNameLst>
                                      </p:cBhvr>
                                      <p:to>
                                        <p:strVal val="hidden"/>
                                      </p:to>
                                    </p:set>
                                  </p:childTnLst>
                                </p:cTn>
                              </p:par>
                              <p:par>
                                <p:cTn id="381" presetID="19" presetClass="exit" presetSubtype="5" fill="hold" grpId="5" nodeType="withEffect">
                                  <p:stCondLst>
                                    <p:cond delay="0"/>
                                  </p:stCondLst>
                                  <p:childTnLst>
                                    <p:anim calcmode="lin" valueType="num">
                                      <p:cBhvr>
                                        <p:cTn id="382" dur="3000"/>
                                        <p:tgtEl>
                                          <p:spTgt spid="8"/>
                                        </p:tgtEl>
                                        <p:attrNameLst>
                                          <p:attrName>ppt_w</p:attrName>
                                        </p:attrNameLst>
                                      </p:cBhvr>
                                      <p:tavLst>
                                        <p:tav tm="0">
                                          <p:val>
                                            <p:strVal val="ppt_w"/>
                                          </p:val>
                                        </p:tav>
                                        <p:tav tm="100000">
                                          <p:val>
                                            <p:strVal val="ppt_w"/>
                                          </p:val>
                                        </p:tav>
                                      </p:tavLst>
                                    </p:anim>
                                    <p:anim calcmode="lin" valueType="num">
                                      <p:cBhvr>
                                        <p:cTn id="38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8"/>
                                        </p:tgtEl>
                                        <p:attrNameLst>
                                          <p:attrName>style.visibility</p:attrName>
                                        </p:attrNameLst>
                                      </p:cBhvr>
                                      <p:to>
                                        <p:strVal val="hidden"/>
                                      </p:to>
                                    </p:set>
                                  </p:childTnLst>
                                </p:cTn>
                              </p:par>
                              <p:par>
                                <p:cTn id="385" presetID="19" presetClass="exit" presetSubtype="5" fill="hold" grpId="5" nodeType="withEffect">
                                  <p:stCondLst>
                                    <p:cond delay="0"/>
                                  </p:stCondLst>
                                  <p:childTnLst>
                                    <p:anim calcmode="lin" valueType="num">
                                      <p:cBhvr>
                                        <p:cTn id="386" dur="3000"/>
                                        <p:tgtEl>
                                          <p:spTgt spid="9"/>
                                        </p:tgtEl>
                                        <p:attrNameLst>
                                          <p:attrName>ppt_w</p:attrName>
                                        </p:attrNameLst>
                                      </p:cBhvr>
                                      <p:tavLst>
                                        <p:tav tm="0">
                                          <p:val>
                                            <p:strVal val="ppt_w"/>
                                          </p:val>
                                        </p:tav>
                                        <p:tav tm="100000">
                                          <p:val>
                                            <p:strVal val="ppt_w"/>
                                          </p:val>
                                        </p:tav>
                                      </p:tavLst>
                                    </p:anim>
                                    <p:anim calcmode="lin" valueType="num">
                                      <p:cBhvr>
                                        <p:cTn id="38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9"/>
                                        </p:tgtEl>
                                        <p:attrNameLst>
                                          <p:attrName>style.visibility</p:attrName>
                                        </p:attrNameLst>
                                      </p:cBhvr>
                                      <p:to>
                                        <p:strVal val="hidden"/>
                                      </p:to>
                                    </p:set>
                                  </p:childTnLst>
                                </p:cTn>
                              </p:par>
                              <p:par>
                                <p:cTn id="389" presetID="19" presetClass="exit" presetSubtype="5" fill="hold" grpId="5" nodeType="withEffect">
                                  <p:stCondLst>
                                    <p:cond delay="0"/>
                                  </p:stCondLst>
                                  <p:childTnLst>
                                    <p:anim calcmode="lin" valueType="num">
                                      <p:cBhvr>
                                        <p:cTn id="390" dur="3000"/>
                                        <p:tgtEl>
                                          <p:spTgt spid="10"/>
                                        </p:tgtEl>
                                        <p:attrNameLst>
                                          <p:attrName>ppt_w</p:attrName>
                                        </p:attrNameLst>
                                      </p:cBhvr>
                                      <p:tavLst>
                                        <p:tav tm="0">
                                          <p:val>
                                            <p:strVal val="ppt_w"/>
                                          </p:val>
                                        </p:tav>
                                        <p:tav tm="100000">
                                          <p:val>
                                            <p:strVal val="ppt_w"/>
                                          </p:val>
                                        </p:tav>
                                      </p:tavLst>
                                    </p:anim>
                                    <p:anim calcmode="lin" valueType="num">
                                      <p:cBhvr>
                                        <p:cTn id="39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10"/>
                                        </p:tgtEl>
                                        <p:attrNameLst>
                                          <p:attrName>style.visibility</p:attrName>
                                        </p:attrNameLst>
                                      </p:cBhvr>
                                      <p:to>
                                        <p:strVal val="hidden"/>
                                      </p:to>
                                    </p:set>
                                  </p:childTnLst>
                                </p:cTn>
                              </p:par>
                              <p:par>
                                <p:cTn id="393" presetID="19" presetClass="exit" presetSubtype="5" fill="hold" grpId="5" nodeType="withEffect">
                                  <p:stCondLst>
                                    <p:cond delay="0"/>
                                  </p:stCondLst>
                                  <p:childTnLst>
                                    <p:anim calcmode="lin" valueType="num">
                                      <p:cBhvr>
                                        <p:cTn id="394" dur="3000"/>
                                        <p:tgtEl>
                                          <p:spTgt spid="11"/>
                                        </p:tgtEl>
                                        <p:attrNameLst>
                                          <p:attrName>ppt_w</p:attrName>
                                        </p:attrNameLst>
                                      </p:cBhvr>
                                      <p:tavLst>
                                        <p:tav tm="0">
                                          <p:val>
                                            <p:strVal val="ppt_w"/>
                                          </p:val>
                                        </p:tav>
                                        <p:tav tm="100000">
                                          <p:val>
                                            <p:strVal val="ppt_w"/>
                                          </p:val>
                                        </p:tav>
                                      </p:tavLst>
                                    </p:anim>
                                    <p:anim calcmode="lin" valueType="num">
                                      <p:cBhvr>
                                        <p:cTn id="39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1"/>
                                        </p:tgtEl>
                                        <p:attrNameLst>
                                          <p:attrName>style.visibility</p:attrName>
                                        </p:attrNameLst>
                                      </p:cBhvr>
                                      <p:to>
                                        <p:strVal val="hidden"/>
                                      </p:to>
                                    </p:set>
                                  </p:childTnLst>
                                </p:cTn>
                              </p:par>
                              <p:par>
                                <p:cTn id="397" presetID="19" presetClass="exit" presetSubtype="5" fill="hold" grpId="5" nodeType="withEffect">
                                  <p:stCondLst>
                                    <p:cond delay="0"/>
                                  </p:stCondLst>
                                  <p:childTnLst>
                                    <p:anim calcmode="lin" valueType="num">
                                      <p:cBhvr>
                                        <p:cTn id="398" dur="3000"/>
                                        <p:tgtEl>
                                          <p:spTgt spid="12"/>
                                        </p:tgtEl>
                                        <p:attrNameLst>
                                          <p:attrName>ppt_w</p:attrName>
                                        </p:attrNameLst>
                                      </p:cBhvr>
                                      <p:tavLst>
                                        <p:tav tm="0">
                                          <p:val>
                                            <p:strVal val="ppt_w"/>
                                          </p:val>
                                        </p:tav>
                                        <p:tav tm="100000">
                                          <p:val>
                                            <p:strVal val="ppt_w"/>
                                          </p:val>
                                        </p:tav>
                                      </p:tavLst>
                                    </p:anim>
                                    <p:anim calcmode="lin" valueType="num">
                                      <p:cBhvr>
                                        <p:cTn id="39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2"/>
                                        </p:tgtEl>
                                        <p:attrNameLst>
                                          <p:attrName>style.visibility</p:attrName>
                                        </p:attrNameLst>
                                      </p:cBhvr>
                                      <p:to>
                                        <p:strVal val="hidden"/>
                                      </p:to>
                                    </p:set>
                                  </p:childTnLst>
                                </p:cTn>
                              </p:par>
                              <p:par>
                                <p:cTn id="401" presetID="19" presetClass="exit" presetSubtype="5" fill="hold" grpId="5" nodeType="withEffect">
                                  <p:stCondLst>
                                    <p:cond delay="0"/>
                                  </p:stCondLst>
                                  <p:childTnLst>
                                    <p:anim calcmode="lin" valueType="num">
                                      <p:cBhvr>
                                        <p:cTn id="402" dur="3000"/>
                                        <p:tgtEl>
                                          <p:spTgt spid="13"/>
                                        </p:tgtEl>
                                        <p:attrNameLst>
                                          <p:attrName>ppt_w</p:attrName>
                                        </p:attrNameLst>
                                      </p:cBhvr>
                                      <p:tavLst>
                                        <p:tav tm="0">
                                          <p:val>
                                            <p:strVal val="ppt_w"/>
                                          </p:val>
                                        </p:tav>
                                        <p:tav tm="100000">
                                          <p:val>
                                            <p:strVal val="ppt_w"/>
                                          </p:val>
                                        </p:tav>
                                      </p:tavLst>
                                    </p:anim>
                                    <p:anim calcmode="lin" valueType="num">
                                      <p:cBhvr>
                                        <p:cTn id="40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3"/>
                                        </p:tgtEl>
                                        <p:attrNameLst>
                                          <p:attrName>style.visibility</p:attrName>
                                        </p:attrNameLst>
                                      </p:cBhvr>
                                      <p:to>
                                        <p:strVal val="hidden"/>
                                      </p:to>
                                    </p:set>
                                  </p:childTnLst>
                                </p:cTn>
                              </p:par>
                              <p:par>
                                <p:cTn id="405" presetID="19" presetClass="exit" presetSubtype="5" fill="hold" grpId="5" nodeType="withEffect">
                                  <p:stCondLst>
                                    <p:cond delay="0"/>
                                  </p:stCondLst>
                                  <p:childTnLst>
                                    <p:anim calcmode="lin" valueType="num">
                                      <p:cBhvr>
                                        <p:cTn id="406" dur="3000"/>
                                        <p:tgtEl>
                                          <p:spTgt spid="14"/>
                                        </p:tgtEl>
                                        <p:attrNameLst>
                                          <p:attrName>ppt_w</p:attrName>
                                        </p:attrNameLst>
                                      </p:cBhvr>
                                      <p:tavLst>
                                        <p:tav tm="0">
                                          <p:val>
                                            <p:strVal val="ppt_w"/>
                                          </p:val>
                                        </p:tav>
                                        <p:tav tm="100000">
                                          <p:val>
                                            <p:strVal val="ppt_w"/>
                                          </p:val>
                                        </p:tav>
                                      </p:tavLst>
                                    </p:anim>
                                    <p:anim calcmode="lin" valueType="num">
                                      <p:cBhvr>
                                        <p:cTn id="4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4"/>
                                        </p:tgtEl>
                                        <p:attrNameLst>
                                          <p:attrName>style.visibility</p:attrName>
                                        </p:attrNameLst>
                                      </p:cBhvr>
                                      <p:to>
                                        <p:strVal val="hidden"/>
                                      </p:to>
                                    </p:set>
                                  </p:childTnLst>
                                </p:cTn>
                              </p:par>
                              <p:par>
                                <p:cTn id="409" presetID="19" presetClass="exit" presetSubtype="5" fill="hold" grpId="5" nodeType="withEffect">
                                  <p:stCondLst>
                                    <p:cond delay="0"/>
                                  </p:stCondLst>
                                  <p:childTnLst>
                                    <p:anim calcmode="lin" valueType="num">
                                      <p:cBhvr>
                                        <p:cTn id="410" dur="3000"/>
                                        <p:tgtEl>
                                          <p:spTgt spid="15"/>
                                        </p:tgtEl>
                                        <p:attrNameLst>
                                          <p:attrName>ppt_w</p:attrName>
                                        </p:attrNameLst>
                                      </p:cBhvr>
                                      <p:tavLst>
                                        <p:tav tm="0">
                                          <p:val>
                                            <p:strVal val="ppt_w"/>
                                          </p:val>
                                        </p:tav>
                                        <p:tav tm="100000">
                                          <p:val>
                                            <p:strVal val="ppt_w"/>
                                          </p:val>
                                        </p:tav>
                                      </p:tavLst>
                                    </p:anim>
                                    <p:anim calcmode="lin" valueType="num">
                                      <p:cBhvr>
                                        <p:cTn id="4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15"/>
                                        </p:tgtEl>
                                        <p:attrNameLst>
                                          <p:attrName>style.visibility</p:attrName>
                                        </p:attrNameLst>
                                      </p:cBhvr>
                                      <p:to>
                                        <p:strVal val="hidden"/>
                                      </p:to>
                                    </p:set>
                                  </p:childTnLst>
                                </p:cTn>
                              </p:par>
                              <p:par>
                                <p:cTn id="413" presetID="19" presetClass="exit" presetSubtype="5" fill="hold" grpId="5" nodeType="withEffect">
                                  <p:stCondLst>
                                    <p:cond delay="0"/>
                                  </p:stCondLst>
                                  <p:childTnLst>
                                    <p:anim calcmode="lin" valueType="num">
                                      <p:cBhvr>
                                        <p:cTn id="414" dur="3000"/>
                                        <p:tgtEl>
                                          <p:spTgt spid="16"/>
                                        </p:tgtEl>
                                        <p:attrNameLst>
                                          <p:attrName>ppt_w</p:attrName>
                                        </p:attrNameLst>
                                      </p:cBhvr>
                                      <p:tavLst>
                                        <p:tav tm="0">
                                          <p:val>
                                            <p:strVal val="ppt_w"/>
                                          </p:val>
                                        </p:tav>
                                        <p:tav tm="100000">
                                          <p:val>
                                            <p:strVal val="ppt_w"/>
                                          </p:val>
                                        </p:tav>
                                      </p:tavLst>
                                    </p:anim>
                                    <p:anim calcmode="lin" valueType="num">
                                      <p:cBhvr>
                                        <p:cTn id="41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16"/>
                                        </p:tgtEl>
                                        <p:attrNameLst>
                                          <p:attrName>style.visibility</p:attrName>
                                        </p:attrNameLst>
                                      </p:cBhvr>
                                      <p:to>
                                        <p:strVal val="hidden"/>
                                      </p:to>
                                    </p:set>
                                  </p:childTnLst>
                                </p:cTn>
                              </p:par>
                              <p:par>
                                <p:cTn id="417" presetID="19" presetClass="exit" presetSubtype="5" fill="hold" grpId="5" nodeType="withEffect">
                                  <p:stCondLst>
                                    <p:cond delay="0"/>
                                  </p:stCondLst>
                                  <p:childTnLst>
                                    <p:anim calcmode="lin" valueType="num">
                                      <p:cBhvr>
                                        <p:cTn id="418" dur="3000"/>
                                        <p:tgtEl>
                                          <p:spTgt spid="17"/>
                                        </p:tgtEl>
                                        <p:attrNameLst>
                                          <p:attrName>ppt_w</p:attrName>
                                        </p:attrNameLst>
                                      </p:cBhvr>
                                      <p:tavLst>
                                        <p:tav tm="0">
                                          <p:val>
                                            <p:strVal val="ppt_w"/>
                                          </p:val>
                                        </p:tav>
                                        <p:tav tm="100000">
                                          <p:val>
                                            <p:strVal val="ppt_w"/>
                                          </p:val>
                                        </p:tav>
                                      </p:tavLst>
                                    </p:anim>
                                    <p:anim calcmode="lin" valueType="num">
                                      <p:cBhvr>
                                        <p:cTn id="41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17"/>
                                        </p:tgtEl>
                                        <p:attrNameLst>
                                          <p:attrName>style.visibility</p:attrName>
                                        </p:attrNameLst>
                                      </p:cBhvr>
                                      <p:to>
                                        <p:strVal val="hidden"/>
                                      </p:to>
                                    </p:set>
                                  </p:childTnLst>
                                </p:cTn>
                              </p:par>
                              <p:par>
                                <p:cTn id="421" presetID="19" presetClass="exit" presetSubtype="5" fill="hold" grpId="5" nodeType="withEffect">
                                  <p:stCondLst>
                                    <p:cond delay="0"/>
                                  </p:stCondLst>
                                  <p:childTnLst>
                                    <p:anim calcmode="lin" valueType="num">
                                      <p:cBhvr>
                                        <p:cTn id="422" dur="3000"/>
                                        <p:tgtEl>
                                          <p:spTgt spid="18"/>
                                        </p:tgtEl>
                                        <p:attrNameLst>
                                          <p:attrName>ppt_w</p:attrName>
                                        </p:attrNameLst>
                                      </p:cBhvr>
                                      <p:tavLst>
                                        <p:tav tm="0">
                                          <p:val>
                                            <p:strVal val="ppt_w"/>
                                          </p:val>
                                        </p:tav>
                                        <p:tav tm="100000">
                                          <p:val>
                                            <p:strVal val="ppt_w"/>
                                          </p:val>
                                        </p:tav>
                                      </p:tavLst>
                                    </p:anim>
                                    <p:anim calcmode="lin" valueType="num">
                                      <p:cBhvr>
                                        <p:cTn id="42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18"/>
                                        </p:tgtEl>
                                        <p:attrNameLst>
                                          <p:attrName>style.visibility</p:attrName>
                                        </p:attrNameLst>
                                      </p:cBhvr>
                                      <p:to>
                                        <p:strVal val="hidden"/>
                                      </p:to>
                                    </p:set>
                                  </p:childTnLst>
                                </p:cTn>
                              </p:par>
                              <p:par>
                                <p:cTn id="425" presetID="19" presetClass="exit" presetSubtype="5" fill="hold" grpId="5" nodeType="withEffect">
                                  <p:stCondLst>
                                    <p:cond delay="0"/>
                                  </p:stCondLst>
                                  <p:childTnLst>
                                    <p:anim calcmode="lin" valueType="num">
                                      <p:cBhvr>
                                        <p:cTn id="426" dur="3000"/>
                                        <p:tgtEl>
                                          <p:spTgt spid="19"/>
                                        </p:tgtEl>
                                        <p:attrNameLst>
                                          <p:attrName>ppt_w</p:attrName>
                                        </p:attrNameLst>
                                      </p:cBhvr>
                                      <p:tavLst>
                                        <p:tav tm="0">
                                          <p:val>
                                            <p:strVal val="ppt_w"/>
                                          </p:val>
                                        </p:tav>
                                        <p:tav tm="100000">
                                          <p:val>
                                            <p:strVal val="ppt_w"/>
                                          </p:val>
                                        </p:tav>
                                      </p:tavLst>
                                    </p:anim>
                                    <p:anim calcmode="lin" valueType="num">
                                      <p:cBhvr>
                                        <p:cTn id="42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19"/>
                                        </p:tgtEl>
                                        <p:attrNameLst>
                                          <p:attrName>style.visibility</p:attrName>
                                        </p:attrNameLst>
                                      </p:cBhvr>
                                      <p:to>
                                        <p:strVal val="hidden"/>
                                      </p:to>
                                    </p:set>
                                  </p:childTnLst>
                                </p:cTn>
                              </p:par>
                              <p:par>
                                <p:cTn id="429" presetID="19" presetClass="exit" presetSubtype="5" fill="hold" grpId="5" nodeType="withEffect">
                                  <p:stCondLst>
                                    <p:cond delay="0"/>
                                  </p:stCondLst>
                                  <p:childTnLst>
                                    <p:anim calcmode="lin" valueType="num">
                                      <p:cBhvr>
                                        <p:cTn id="430" dur="3000"/>
                                        <p:tgtEl>
                                          <p:spTgt spid="20"/>
                                        </p:tgtEl>
                                        <p:attrNameLst>
                                          <p:attrName>ppt_w</p:attrName>
                                        </p:attrNameLst>
                                      </p:cBhvr>
                                      <p:tavLst>
                                        <p:tav tm="0">
                                          <p:val>
                                            <p:strVal val="ppt_w"/>
                                          </p:val>
                                        </p:tav>
                                        <p:tav tm="100000">
                                          <p:val>
                                            <p:strVal val="ppt_w"/>
                                          </p:val>
                                        </p:tav>
                                      </p:tavLst>
                                    </p:anim>
                                    <p:anim calcmode="lin" valueType="num">
                                      <p:cBhvr>
                                        <p:cTn id="43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20"/>
                                        </p:tgtEl>
                                        <p:attrNameLst>
                                          <p:attrName>style.visibility</p:attrName>
                                        </p:attrNameLst>
                                      </p:cBhvr>
                                      <p:to>
                                        <p:strVal val="hidden"/>
                                      </p:to>
                                    </p:set>
                                  </p:childTnLst>
                                </p:cTn>
                              </p:par>
                              <p:par>
                                <p:cTn id="433" presetID="19" presetClass="exit" presetSubtype="5" fill="hold" grpId="5" nodeType="withEffect">
                                  <p:stCondLst>
                                    <p:cond delay="0"/>
                                  </p:stCondLst>
                                  <p:childTnLst>
                                    <p:anim calcmode="lin" valueType="num">
                                      <p:cBhvr>
                                        <p:cTn id="434" dur="3000"/>
                                        <p:tgtEl>
                                          <p:spTgt spid="21"/>
                                        </p:tgtEl>
                                        <p:attrNameLst>
                                          <p:attrName>ppt_w</p:attrName>
                                        </p:attrNameLst>
                                      </p:cBhvr>
                                      <p:tavLst>
                                        <p:tav tm="0">
                                          <p:val>
                                            <p:strVal val="ppt_w"/>
                                          </p:val>
                                        </p:tav>
                                        <p:tav tm="100000">
                                          <p:val>
                                            <p:strVal val="ppt_w"/>
                                          </p:val>
                                        </p:tav>
                                      </p:tavLst>
                                    </p:anim>
                                    <p:anim calcmode="lin" valueType="num">
                                      <p:cBhvr>
                                        <p:cTn id="43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21"/>
                                        </p:tgtEl>
                                        <p:attrNameLst>
                                          <p:attrName>style.visibility</p:attrName>
                                        </p:attrNameLst>
                                      </p:cBhvr>
                                      <p:to>
                                        <p:strVal val="hidden"/>
                                      </p:to>
                                    </p:set>
                                  </p:childTnLst>
                                </p:cTn>
                              </p:par>
                              <p:par>
                                <p:cTn id="437" presetID="19" presetClass="exit" presetSubtype="5" fill="hold" grpId="5" nodeType="withEffect">
                                  <p:stCondLst>
                                    <p:cond delay="0"/>
                                  </p:stCondLst>
                                  <p:childTnLst>
                                    <p:anim calcmode="lin" valueType="num">
                                      <p:cBhvr>
                                        <p:cTn id="438" dur="3000"/>
                                        <p:tgtEl>
                                          <p:spTgt spid="22"/>
                                        </p:tgtEl>
                                        <p:attrNameLst>
                                          <p:attrName>ppt_w</p:attrName>
                                        </p:attrNameLst>
                                      </p:cBhvr>
                                      <p:tavLst>
                                        <p:tav tm="0">
                                          <p:val>
                                            <p:strVal val="ppt_w"/>
                                          </p:val>
                                        </p:tav>
                                        <p:tav tm="100000">
                                          <p:val>
                                            <p:strVal val="ppt_w"/>
                                          </p:val>
                                        </p:tav>
                                      </p:tavLst>
                                    </p:anim>
                                    <p:anim calcmode="lin" valueType="num">
                                      <p:cBhvr>
                                        <p:cTn id="43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22"/>
                                        </p:tgtEl>
                                        <p:attrNameLst>
                                          <p:attrName>style.visibility</p:attrName>
                                        </p:attrNameLst>
                                      </p:cBhvr>
                                      <p:to>
                                        <p:strVal val="hidden"/>
                                      </p:to>
                                    </p:set>
                                  </p:childTnLst>
                                </p:cTn>
                              </p:par>
                              <p:par>
                                <p:cTn id="441" presetID="19" presetClass="exit" presetSubtype="5" fill="hold" grpId="5" nodeType="withEffect">
                                  <p:stCondLst>
                                    <p:cond delay="0"/>
                                  </p:stCondLst>
                                  <p:childTnLst>
                                    <p:anim calcmode="lin" valueType="num">
                                      <p:cBhvr>
                                        <p:cTn id="442" dur="3000"/>
                                        <p:tgtEl>
                                          <p:spTgt spid="23"/>
                                        </p:tgtEl>
                                        <p:attrNameLst>
                                          <p:attrName>ppt_w</p:attrName>
                                        </p:attrNameLst>
                                      </p:cBhvr>
                                      <p:tavLst>
                                        <p:tav tm="0">
                                          <p:val>
                                            <p:strVal val="ppt_w"/>
                                          </p:val>
                                        </p:tav>
                                        <p:tav tm="100000">
                                          <p:val>
                                            <p:strVal val="ppt_w"/>
                                          </p:val>
                                        </p:tav>
                                      </p:tavLst>
                                    </p:anim>
                                    <p:anim calcmode="lin" valueType="num">
                                      <p:cBhvr>
                                        <p:cTn id="44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23"/>
                                        </p:tgtEl>
                                        <p:attrNameLst>
                                          <p:attrName>style.visibility</p:attrName>
                                        </p:attrNameLst>
                                      </p:cBhvr>
                                      <p:to>
                                        <p:strVal val="hidden"/>
                                      </p:to>
                                    </p:set>
                                  </p:childTnLst>
                                </p:cTn>
                              </p:par>
                              <p:par>
                                <p:cTn id="445" presetID="19" presetClass="exit" presetSubtype="5" fill="hold" grpId="5" nodeType="withEffect">
                                  <p:stCondLst>
                                    <p:cond delay="0"/>
                                  </p:stCondLst>
                                  <p:childTnLst>
                                    <p:anim calcmode="lin" valueType="num">
                                      <p:cBhvr>
                                        <p:cTn id="446" dur="3000"/>
                                        <p:tgtEl>
                                          <p:spTgt spid="24"/>
                                        </p:tgtEl>
                                        <p:attrNameLst>
                                          <p:attrName>ppt_w</p:attrName>
                                        </p:attrNameLst>
                                      </p:cBhvr>
                                      <p:tavLst>
                                        <p:tav tm="0">
                                          <p:val>
                                            <p:strVal val="ppt_w"/>
                                          </p:val>
                                        </p:tav>
                                        <p:tav tm="100000">
                                          <p:val>
                                            <p:strVal val="ppt_w"/>
                                          </p:val>
                                        </p:tav>
                                      </p:tavLst>
                                    </p:anim>
                                    <p:anim calcmode="lin" valueType="num">
                                      <p:cBhvr>
                                        <p:cTn id="44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24"/>
                                        </p:tgtEl>
                                        <p:attrNameLst>
                                          <p:attrName>style.visibility</p:attrName>
                                        </p:attrNameLst>
                                      </p:cBhvr>
                                      <p:to>
                                        <p:strVal val="hidden"/>
                                      </p:to>
                                    </p:set>
                                  </p:childTnLst>
                                </p:cTn>
                              </p:par>
                              <p:par>
                                <p:cTn id="449" presetID="17" presetClass="entr" presetSubtype="1" fill="hold" nodeType="withEffect">
                                  <p:stCondLst>
                                    <p:cond delay="0"/>
                                  </p:stCondLst>
                                  <p:childTnLst>
                                    <p:set>
                                      <p:cBhvr>
                                        <p:cTn id="450" dur="1" fill="hold">
                                          <p:stCondLst>
                                            <p:cond delay="0"/>
                                          </p:stCondLst>
                                        </p:cTn>
                                        <p:tgtEl>
                                          <p:spTgt spid="2"/>
                                        </p:tgtEl>
                                        <p:attrNameLst>
                                          <p:attrName>style.visibility</p:attrName>
                                        </p:attrNameLst>
                                      </p:cBhvr>
                                      <p:to>
                                        <p:strVal val="visible"/>
                                      </p:to>
                                    </p:set>
                                    <p:anim calcmode="lin" valueType="num">
                                      <p:cBhvr>
                                        <p:cTn id="451" dur="3000" fill="hold"/>
                                        <p:tgtEl>
                                          <p:spTgt spid="2"/>
                                        </p:tgtEl>
                                        <p:attrNameLst>
                                          <p:attrName>ppt_x</p:attrName>
                                        </p:attrNameLst>
                                      </p:cBhvr>
                                      <p:tavLst>
                                        <p:tav tm="0">
                                          <p:val>
                                            <p:strVal val="#ppt_x"/>
                                          </p:val>
                                        </p:tav>
                                        <p:tav tm="100000">
                                          <p:val>
                                            <p:strVal val="#ppt_x"/>
                                          </p:val>
                                        </p:tav>
                                      </p:tavLst>
                                    </p:anim>
                                    <p:anim calcmode="lin" valueType="num">
                                      <p:cBhvr>
                                        <p:cTn id="452" dur="3000" fill="hold"/>
                                        <p:tgtEl>
                                          <p:spTgt spid="2"/>
                                        </p:tgtEl>
                                        <p:attrNameLst>
                                          <p:attrName>ppt_y</p:attrName>
                                        </p:attrNameLst>
                                      </p:cBhvr>
                                      <p:tavLst>
                                        <p:tav tm="0">
                                          <p:val>
                                            <p:strVal val="#ppt_y-#ppt_h/2"/>
                                          </p:val>
                                        </p:tav>
                                        <p:tav tm="100000">
                                          <p:val>
                                            <p:strVal val="#ppt_y"/>
                                          </p:val>
                                        </p:tav>
                                      </p:tavLst>
                                    </p:anim>
                                    <p:anim calcmode="lin" valueType="num">
                                      <p:cBhvr>
                                        <p:cTn id="453" dur="3000" fill="hold"/>
                                        <p:tgtEl>
                                          <p:spTgt spid="2"/>
                                        </p:tgtEl>
                                        <p:attrNameLst>
                                          <p:attrName>ppt_w</p:attrName>
                                        </p:attrNameLst>
                                      </p:cBhvr>
                                      <p:tavLst>
                                        <p:tav tm="0">
                                          <p:val>
                                            <p:strVal val="#ppt_w"/>
                                          </p:val>
                                        </p:tav>
                                        <p:tav tm="100000">
                                          <p:val>
                                            <p:strVal val="#ppt_w"/>
                                          </p:val>
                                        </p:tav>
                                      </p:tavLst>
                                    </p:anim>
                                    <p:anim calcmode="lin" valueType="num">
                                      <p:cBhvr>
                                        <p:cTn id="4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abejas.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4" name="3 Sol"/>
          <p:cNvSpPr/>
          <p:nvPr/>
        </p:nvSpPr>
        <p:spPr>
          <a:xfrm>
            <a:off x="1857356" y="-36"/>
            <a:ext cx="5572164" cy="5143536"/>
          </a:xfrm>
          <a:prstGeom prst="sun">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rot="557135">
            <a:off x="1813425" y="-79682"/>
            <a:ext cx="5635275" cy="5225951"/>
          </a:xfrm>
          <a:prstGeom prst="sun">
            <a:avLst>
              <a:gd name="adj" fmla="val 24423"/>
            </a:avLst>
          </a:prstGeom>
          <a:gradFill>
            <a:gsLst>
              <a:gs pos="0">
                <a:srgbClr val="D6B19C"/>
              </a:gs>
              <a:gs pos="30000">
                <a:srgbClr val="D49E6C"/>
              </a:gs>
              <a:gs pos="70000">
                <a:srgbClr val="A65528"/>
              </a:gs>
              <a:gs pos="100000">
                <a:srgbClr val="663012"/>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Sol"/>
          <p:cNvSpPr/>
          <p:nvPr/>
        </p:nvSpPr>
        <p:spPr>
          <a:xfrm rot="1691392">
            <a:off x="2288735" y="201540"/>
            <a:ext cx="4710144" cy="4673929"/>
          </a:xfrm>
          <a:prstGeom prst="sun">
            <a:avLst>
              <a:gd name="adj" fmla="val 19080"/>
            </a:avLst>
          </a:prstGeom>
          <a:gradFill flip="none" rotWithShape="1">
            <a:gsLst>
              <a:gs pos="0">
                <a:srgbClr val="D6B19C"/>
              </a:gs>
              <a:gs pos="30000">
                <a:srgbClr val="D49E6C"/>
              </a:gs>
              <a:gs pos="70000">
                <a:srgbClr val="A65528"/>
              </a:gs>
              <a:gs pos="100000">
                <a:srgbClr val="663012"/>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mph" presetSubtype="0" fill="hold" grpId="0" nodeType="withEffect">
                                  <p:stCondLst>
                                    <p:cond delay="0"/>
                                  </p:stCondLst>
                                  <p:childTnLst>
                                    <p:animRot by="21600000">
                                      <p:cBhvr>
                                        <p:cTn id="9" dur="2000" fill="hold"/>
                                        <p:tgtEl>
                                          <p:spTgt spid="4"/>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5"/>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6"/>
                                        </p:tgtEl>
                                        <p:attrNameLst>
                                          <p:attrName>r</p:attrName>
                                        </p:attrNameLst>
                                      </p:cBhvr>
                                    </p:animRot>
                                  </p:childTnLst>
                                </p:cTn>
                              </p:par>
                              <p:par>
                                <p:cTn id="14" presetID="23" presetClass="entr" presetSubtype="528" fill="hold" grpId="1"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23" presetClass="exit" presetSubtype="544" fill="hold" grpId="2" nodeType="afterEffect">
                                  <p:stCondLst>
                                    <p:cond delay="0"/>
                                  </p:stCondLst>
                                  <p:childTnLst>
                                    <p:anim calcmode="lin" valueType="num">
                                      <p:cBhvr>
                                        <p:cTn id="34" dur="2000"/>
                                        <p:tgtEl>
                                          <p:spTgt spid="4"/>
                                        </p:tgtEl>
                                        <p:attrNameLst>
                                          <p:attrName>ppt_w</p:attrName>
                                        </p:attrNameLst>
                                      </p:cBhvr>
                                      <p:tavLst>
                                        <p:tav tm="0">
                                          <p:val>
                                            <p:strVal val="ppt_w"/>
                                          </p:val>
                                        </p:tav>
                                        <p:tav tm="100000">
                                          <p:val>
                                            <p:fltVal val="0"/>
                                          </p:val>
                                        </p:tav>
                                      </p:tavLst>
                                    </p:anim>
                                    <p:anim calcmode="lin" valueType="num">
                                      <p:cBhvr>
                                        <p:cTn id="35" dur="2000"/>
                                        <p:tgtEl>
                                          <p:spTgt spid="4"/>
                                        </p:tgtEl>
                                        <p:attrNameLst>
                                          <p:attrName>ppt_h</p:attrName>
                                        </p:attrNameLst>
                                      </p:cBhvr>
                                      <p:tavLst>
                                        <p:tav tm="0">
                                          <p:val>
                                            <p:strVal val="ppt_h"/>
                                          </p:val>
                                        </p:tav>
                                        <p:tav tm="100000">
                                          <p:val>
                                            <p:fltVal val="0"/>
                                          </p:val>
                                        </p:tav>
                                      </p:tavLst>
                                    </p:anim>
                                    <p:anim calcmode="lin" valueType="num">
                                      <p:cBhvr>
                                        <p:cTn id="36" dur="2000"/>
                                        <p:tgtEl>
                                          <p:spTgt spid="4"/>
                                        </p:tgtEl>
                                        <p:attrNameLst>
                                          <p:attrName>ppt_x</p:attrName>
                                        </p:attrNameLst>
                                      </p:cBhvr>
                                      <p:tavLst>
                                        <p:tav tm="0">
                                          <p:val>
                                            <p:strVal val="ppt_x"/>
                                          </p:val>
                                        </p:tav>
                                        <p:tav tm="100000">
                                          <p:val>
                                            <p:fltVal val="0.5"/>
                                          </p:val>
                                        </p:tav>
                                      </p:tavLst>
                                    </p:anim>
                                    <p:anim calcmode="lin" valueType="num">
                                      <p:cBhvr>
                                        <p:cTn id="37" dur="2000"/>
                                        <p:tgtEl>
                                          <p:spTgt spid="4"/>
                                        </p:tgtEl>
                                        <p:attrNameLst>
                                          <p:attrName>ppt_y</p:attrName>
                                        </p:attrNameLst>
                                      </p:cBhvr>
                                      <p:tavLst>
                                        <p:tav tm="0">
                                          <p:val>
                                            <p:strVal val="ppt_y"/>
                                          </p:val>
                                        </p:tav>
                                        <p:tav tm="100000">
                                          <p:val>
                                            <p:fltVal val="0.5"/>
                                          </p:val>
                                        </p:tav>
                                      </p:tavLst>
                                    </p:anim>
                                    <p:set>
                                      <p:cBhvr>
                                        <p:cTn id="38" dur="1" fill="hold">
                                          <p:stCondLst>
                                            <p:cond delay="1999"/>
                                          </p:stCondLst>
                                        </p:cTn>
                                        <p:tgtEl>
                                          <p:spTgt spid="4"/>
                                        </p:tgtEl>
                                        <p:attrNameLst>
                                          <p:attrName>style.visibility</p:attrName>
                                        </p:attrNameLst>
                                      </p:cBhvr>
                                      <p:to>
                                        <p:strVal val="hidden"/>
                                      </p:to>
                                    </p:set>
                                  </p:childTnLst>
                                </p:cTn>
                              </p:par>
                              <p:par>
                                <p:cTn id="39" presetID="23" presetClass="exit" presetSubtype="544" fill="hold" grpId="2" nodeType="withEffect">
                                  <p:stCondLst>
                                    <p:cond delay="0"/>
                                  </p:stCondLst>
                                  <p:childTnLst>
                                    <p:anim calcmode="lin" valueType="num">
                                      <p:cBhvr>
                                        <p:cTn id="40" dur="2000"/>
                                        <p:tgtEl>
                                          <p:spTgt spid="5"/>
                                        </p:tgtEl>
                                        <p:attrNameLst>
                                          <p:attrName>ppt_w</p:attrName>
                                        </p:attrNameLst>
                                      </p:cBhvr>
                                      <p:tavLst>
                                        <p:tav tm="0">
                                          <p:val>
                                            <p:strVal val="ppt_w"/>
                                          </p:val>
                                        </p:tav>
                                        <p:tav tm="100000">
                                          <p:val>
                                            <p:fltVal val="0"/>
                                          </p:val>
                                        </p:tav>
                                      </p:tavLst>
                                    </p:anim>
                                    <p:anim calcmode="lin" valueType="num">
                                      <p:cBhvr>
                                        <p:cTn id="41" dur="2000"/>
                                        <p:tgtEl>
                                          <p:spTgt spid="5"/>
                                        </p:tgtEl>
                                        <p:attrNameLst>
                                          <p:attrName>ppt_h</p:attrName>
                                        </p:attrNameLst>
                                      </p:cBhvr>
                                      <p:tavLst>
                                        <p:tav tm="0">
                                          <p:val>
                                            <p:strVal val="ppt_h"/>
                                          </p:val>
                                        </p:tav>
                                        <p:tav tm="100000">
                                          <p:val>
                                            <p:fltVal val="0"/>
                                          </p:val>
                                        </p:tav>
                                      </p:tavLst>
                                    </p:anim>
                                    <p:anim calcmode="lin" valueType="num">
                                      <p:cBhvr>
                                        <p:cTn id="42" dur="2000"/>
                                        <p:tgtEl>
                                          <p:spTgt spid="5"/>
                                        </p:tgtEl>
                                        <p:attrNameLst>
                                          <p:attrName>ppt_x</p:attrName>
                                        </p:attrNameLst>
                                      </p:cBhvr>
                                      <p:tavLst>
                                        <p:tav tm="0">
                                          <p:val>
                                            <p:strVal val="ppt_x"/>
                                          </p:val>
                                        </p:tav>
                                        <p:tav tm="100000">
                                          <p:val>
                                            <p:fltVal val="0.5"/>
                                          </p:val>
                                        </p:tav>
                                      </p:tavLst>
                                    </p:anim>
                                    <p:anim calcmode="lin" valueType="num">
                                      <p:cBhvr>
                                        <p:cTn id="43" dur="2000"/>
                                        <p:tgtEl>
                                          <p:spTgt spid="5"/>
                                        </p:tgtEl>
                                        <p:attrNameLst>
                                          <p:attrName>ppt_y</p:attrName>
                                        </p:attrNameLst>
                                      </p:cBhvr>
                                      <p:tavLst>
                                        <p:tav tm="0">
                                          <p:val>
                                            <p:strVal val="ppt_y"/>
                                          </p:val>
                                        </p:tav>
                                        <p:tav tm="100000">
                                          <p:val>
                                            <p:fltVal val="0.5"/>
                                          </p:val>
                                        </p:tav>
                                      </p:tavLst>
                                    </p:anim>
                                    <p:set>
                                      <p:cBhvr>
                                        <p:cTn id="44" dur="1" fill="hold">
                                          <p:stCondLst>
                                            <p:cond delay="1999"/>
                                          </p:stCondLst>
                                        </p:cTn>
                                        <p:tgtEl>
                                          <p:spTgt spid="5"/>
                                        </p:tgtEl>
                                        <p:attrNameLst>
                                          <p:attrName>style.visibility</p:attrName>
                                        </p:attrNameLst>
                                      </p:cBhvr>
                                      <p:to>
                                        <p:strVal val="hidden"/>
                                      </p:to>
                                    </p:set>
                                  </p:childTnLst>
                                </p:cTn>
                              </p:par>
                              <p:par>
                                <p:cTn id="45" presetID="23" presetClass="exit" presetSubtype="544" fill="hold" grpId="2" nodeType="withEffect">
                                  <p:stCondLst>
                                    <p:cond delay="0"/>
                                  </p:stCondLst>
                                  <p:childTnLst>
                                    <p:anim calcmode="lin" valueType="num">
                                      <p:cBhvr>
                                        <p:cTn id="46" dur="2000"/>
                                        <p:tgtEl>
                                          <p:spTgt spid="6"/>
                                        </p:tgtEl>
                                        <p:attrNameLst>
                                          <p:attrName>ppt_w</p:attrName>
                                        </p:attrNameLst>
                                      </p:cBhvr>
                                      <p:tavLst>
                                        <p:tav tm="0">
                                          <p:val>
                                            <p:strVal val="ppt_w"/>
                                          </p:val>
                                        </p:tav>
                                        <p:tav tm="100000">
                                          <p:val>
                                            <p:fltVal val="0"/>
                                          </p:val>
                                        </p:tav>
                                      </p:tavLst>
                                    </p:anim>
                                    <p:anim calcmode="lin" valueType="num">
                                      <p:cBhvr>
                                        <p:cTn id="47" dur="2000"/>
                                        <p:tgtEl>
                                          <p:spTgt spid="6"/>
                                        </p:tgtEl>
                                        <p:attrNameLst>
                                          <p:attrName>ppt_h</p:attrName>
                                        </p:attrNameLst>
                                      </p:cBhvr>
                                      <p:tavLst>
                                        <p:tav tm="0">
                                          <p:val>
                                            <p:strVal val="ppt_h"/>
                                          </p:val>
                                        </p:tav>
                                        <p:tav tm="100000">
                                          <p:val>
                                            <p:fltVal val="0"/>
                                          </p:val>
                                        </p:tav>
                                      </p:tavLst>
                                    </p:anim>
                                    <p:anim calcmode="lin" valueType="num">
                                      <p:cBhvr>
                                        <p:cTn id="48" dur="2000"/>
                                        <p:tgtEl>
                                          <p:spTgt spid="6"/>
                                        </p:tgtEl>
                                        <p:attrNameLst>
                                          <p:attrName>ppt_x</p:attrName>
                                        </p:attrNameLst>
                                      </p:cBhvr>
                                      <p:tavLst>
                                        <p:tav tm="0">
                                          <p:val>
                                            <p:strVal val="ppt_x"/>
                                          </p:val>
                                        </p:tav>
                                        <p:tav tm="100000">
                                          <p:val>
                                            <p:fltVal val="0.5"/>
                                          </p:val>
                                        </p:tav>
                                      </p:tavLst>
                                    </p:anim>
                                    <p:anim calcmode="lin" valueType="num">
                                      <p:cBhvr>
                                        <p:cTn id="49" dur="2000"/>
                                        <p:tgtEl>
                                          <p:spTgt spid="6"/>
                                        </p:tgtEl>
                                        <p:attrNameLst>
                                          <p:attrName>ppt_y</p:attrName>
                                        </p:attrNameLst>
                                      </p:cBhvr>
                                      <p:tavLst>
                                        <p:tav tm="0">
                                          <p:val>
                                            <p:strVal val="ppt_y"/>
                                          </p:val>
                                        </p:tav>
                                        <p:tav tm="100000">
                                          <p:val>
                                            <p:fltVal val="0.5"/>
                                          </p:val>
                                        </p:tav>
                                      </p:tavLst>
                                    </p:anim>
                                    <p:set>
                                      <p:cBhvr>
                                        <p:cTn id="50" dur="1" fill="hold">
                                          <p:stCondLst>
                                            <p:cond delay="1999"/>
                                          </p:stCondLst>
                                        </p:cTn>
                                        <p:tgtEl>
                                          <p:spTgt spid="6"/>
                                        </p:tgtEl>
                                        <p:attrNameLst>
                                          <p:attrName>style.visibility</p:attrName>
                                        </p:attrNameLst>
                                      </p:cBhvr>
                                      <p:to>
                                        <p:strVal val="hidden"/>
                                      </p:to>
                                    </p:set>
                                  </p:childTnLst>
                                </p:cTn>
                              </p:par>
                              <p:par>
                                <p:cTn id="51" presetID="8" presetClass="emph" presetSubtype="0" fill="hold" grpId="3" nodeType="withEffect">
                                  <p:stCondLst>
                                    <p:cond delay="0"/>
                                  </p:stCondLst>
                                  <p:childTnLst>
                                    <p:animRot by="-21600000">
                                      <p:cBhvr>
                                        <p:cTn id="52" dur="2000" fill="hold"/>
                                        <p:tgtEl>
                                          <p:spTgt spid="4"/>
                                        </p:tgtEl>
                                        <p:attrNameLst>
                                          <p:attrName>r</p:attrName>
                                        </p:attrNameLst>
                                      </p:cBhvr>
                                    </p:animRot>
                                  </p:childTnLst>
                                </p:cTn>
                              </p:par>
                              <p:par>
                                <p:cTn id="53" presetID="8" presetClass="emph" presetSubtype="0" fill="hold" grpId="3" nodeType="withEffect">
                                  <p:stCondLst>
                                    <p:cond delay="0"/>
                                  </p:stCondLst>
                                  <p:childTnLst>
                                    <p:animRot by="21600000">
                                      <p:cBhvr>
                                        <p:cTn id="54" dur="2000" fill="hold"/>
                                        <p:tgtEl>
                                          <p:spTgt spid="5"/>
                                        </p:tgtEl>
                                        <p:attrNameLst>
                                          <p:attrName>r</p:attrName>
                                        </p:attrNameLst>
                                      </p:cBhvr>
                                    </p:animRot>
                                  </p:childTnLst>
                                </p:cTn>
                              </p:par>
                              <p:par>
                                <p:cTn id="55" presetID="8" presetClass="emph" presetSubtype="0" fill="hold" grpId="3" nodeType="withEffect">
                                  <p:stCondLst>
                                    <p:cond delay="0"/>
                                  </p:stCondLst>
                                  <p:childTnLst>
                                    <p:animRot by="-21600000">
                                      <p:cBhvr>
                                        <p:cTn id="56" dur="2000" fill="hold"/>
                                        <p:tgtEl>
                                          <p:spTgt spid="6"/>
                                        </p:tgtEl>
                                        <p:attrNameLst>
                                          <p:attrName>r</p:attrName>
                                        </p:attrNameLst>
                                      </p:cBhvr>
                                    </p:animRo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2000" fill="hold"/>
                                        <p:tgtEl>
                                          <p:spTgt spid="2"/>
                                        </p:tgtEl>
                                        <p:attrNameLst>
                                          <p:attrName>ppt_w</p:attrName>
                                        </p:attrNameLst>
                                      </p:cBhvr>
                                      <p:tavLst>
                                        <p:tav tm="0">
                                          <p:val>
                                            <p:strVal val="4/3*#ppt_w"/>
                                          </p:val>
                                        </p:tav>
                                        <p:tav tm="100000">
                                          <p:val>
                                            <p:strVal val="#ppt_w"/>
                                          </p:val>
                                        </p:tav>
                                      </p:tavLst>
                                    </p:anim>
                                    <p:anim calcmode="lin" valueType="num">
                                      <p:cBhvr>
                                        <p:cTn id="60" dur="2000" fill="hold"/>
                                        <p:tgtEl>
                                          <p:spTgt spid="2"/>
                                        </p:tgtEl>
                                        <p:attrNameLst>
                                          <p:attrName>ppt_h</p:attrName>
                                        </p:attrNameLst>
                                      </p:cBhvr>
                                      <p:tavLst>
                                        <p:tav tm="0">
                                          <p:val>
                                            <p:strVal val="4/3*#ppt_h"/>
                                          </p:val>
                                        </p:tav>
                                        <p:tav tm="100000">
                                          <p:val>
                                            <p:strVal val="#ppt_h"/>
                                          </p:val>
                                        </p:tav>
                                      </p:tavLst>
                                    </p:anim>
                                  </p:childTnLst>
                                </p:cTn>
                              </p:par>
                              <p:par>
                                <p:cTn id="61" presetID="21" presetClass="entr" presetSubtype="2"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heel(2)">
                                      <p:cBhvr>
                                        <p:cTn id="6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af0e32df51328020f08a2336f4f8d1d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571536" y="1000114"/>
            <a:ext cx="5736024"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630512" y="1000114"/>
            <a:ext cx="5038401"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905406" y="1000114"/>
            <a:ext cx="4418289"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117104" y="1000114"/>
            <a:ext cx="4263262"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41744" y="1000114"/>
            <a:ext cx="4030720"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42974" y="-285770"/>
            <a:ext cx="10144196"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ppt_w</p:attrName>
                                        </p:attrNameLst>
                                      </p:cBhvr>
                                      <p:tavLst>
                                        <p:tav tm="0" fmla="#ppt_w*sin(2.5*pi*$)">
                                          <p:val>
                                            <p:fltVal val="0"/>
                                          </p:val>
                                        </p:tav>
                                        <p:tav tm="100000">
                                          <p:val>
                                            <p:fltVal val="1"/>
                                          </p:val>
                                        </p:tav>
                                      </p:tavLst>
                                    </p:anim>
                                    <p:anim calcmode="lin" valueType="num">
                                      <p:cBhvr>
                                        <p:cTn id="31" dur="3000" fill="hold"/>
                                        <p:tgtEl>
                                          <p:spTgt spid="3"/>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fmla="#ppt_w*sin(2.5*pi*$)">
                                          <p:val>
                                            <p:fltVal val="0"/>
                                          </p:val>
                                        </p:tav>
                                        <p:tav tm="100000">
                                          <p:val>
                                            <p:fltVal val="1"/>
                                          </p:val>
                                        </p:tav>
                                      </p:tavLst>
                                    </p:anim>
                                    <p:anim calcmode="lin" valueType="num">
                                      <p:cBhvr>
                                        <p:cTn id="35" dur="3000" fill="hold"/>
                                        <p:tgtEl>
                                          <p:spTgt spid="4"/>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fmla="#ppt_w*sin(2.5*pi*$)">
                                          <p:val>
                                            <p:fltVal val="0"/>
                                          </p:val>
                                        </p:tav>
                                        <p:tav tm="100000">
                                          <p:val>
                                            <p:fltVal val="1"/>
                                          </p:val>
                                        </p:tav>
                                      </p:tavLst>
                                    </p:anim>
                                    <p:anim calcmode="lin" valueType="num">
                                      <p:cBhvr>
                                        <p:cTn id="43" dur="3000" fill="hold"/>
                                        <p:tgtEl>
                                          <p:spTgt spid="6"/>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8" presetClass="entr" presetSubtype="16" fill="hold" grpId="2"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diamond(in)">
                                      <p:cBhvr>
                                        <p:cTn id="50" dur="3000"/>
                                        <p:tgtEl>
                                          <p:spTgt spid="3"/>
                                        </p:tgtEl>
                                      </p:cBhvr>
                                    </p:animEffect>
                                  </p:childTnLst>
                                </p:cTn>
                              </p:par>
                              <p:par>
                                <p:cTn id="51" presetID="8" presetClass="entr" presetSubtype="16" fill="hold" grpId="2"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diamond(in)">
                                      <p:cBhvr>
                                        <p:cTn id="53" dur="3000"/>
                                        <p:tgtEl>
                                          <p:spTgt spid="4"/>
                                        </p:tgtEl>
                                      </p:cBhvr>
                                    </p:animEffect>
                                  </p:childTnLst>
                                </p:cTn>
                              </p:par>
                              <p:par>
                                <p:cTn id="54" presetID="8" presetClass="entr" presetSubtype="16" fill="hold" grpId="2"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diamond(in)">
                                      <p:cBhvr>
                                        <p:cTn id="56" dur="3000"/>
                                        <p:tgtEl>
                                          <p:spTgt spid="5"/>
                                        </p:tgtEl>
                                      </p:cBhvr>
                                    </p:animEffect>
                                  </p:childTnLst>
                                </p:cTn>
                              </p:par>
                              <p:par>
                                <p:cTn id="57" presetID="8" presetClass="entr" presetSubtype="16"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diamond(in)">
                                      <p:cBhvr>
                                        <p:cTn id="59" dur="3000"/>
                                        <p:tgtEl>
                                          <p:spTgt spid="6"/>
                                        </p:tgtEl>
                                      </p:cBhvr>
                                    </p:animEffect>
                                  </p:childTnLst>
                                </p:cTn>
                              </p:par>
                              <p:par>
                                <p:cTn id="60" presetID="8" presetClass="entr" presetSubtype="16" fill="hold" grpId="2"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diamond(in)">
                                      <p:cBhvr>
                                        <p:cTn id="62" dur="3000"/>
                                        <p:tgtEl>
                                          <p:spTgt spid="7"/>
                                        </p:tgtEl>
                                      </p:cBhvr>
                                    </p:animEffect>
                                  </p:childTnLst>
                                </p:cTn>
                              </p:par>
                            </p:childTnLst>
                          </p:cTn>
                        </p:par>
                        <p:par>
                          <p:cTn id="63" fill="hold">
                            <p:stCondLst>
                              <p:cond delay="3000"/>
                            </p:stCondLst>
                            <p:childTnLst>
                              <p:par>
                                <p:cTn id="64" presetID="17" presetClass="exit" presetSubtype="2" fill="hold" grpId="3" nodeType="afterEffect">
                                  <p:stCondLst>
                                    <p:cond delay="0"/>
                                  </p:stCondLst>
                                  <p:childTnLst>
                                    <p:anim calcmode="lin" valueType="num">
                                      <p:cBhvr>
                                        <p:cTn id="65" dur="3000"/>
                                        <p:tgtEl>
                                          <p:spTgt spid="3"/>
                                        </p:tgtEl>
                                        <p:attrNameLst>
                                          <p:attrName>ppt_x</p:attrName>
                                        </p:attrNameLst>
                                      </p:cBhvr>
                                      <p:tavLst>
                                        <p:tav tm="0">
                                          <p:val>
                                            <p:strVal val="ppt_x"/>
                                          </p:val>
                                        </p:tav>
                                        <p:tav tm="100000">
                                          <p:val>
                                            <p:strVal val="ppt_x+ppt_w/2"/>
                                          </p:val>
                                        </p:tav>
                                      </p:tavLst>
                                    </p:anim>
                                    <p:anim calcmode="lin" valueType="num">
                                      <p:cBhvr>
                                        <p:cTn id="66" dur="3000"/>
                                        <p:tgtEl>
                                          <p:spTgt spid="3"/>
                                        </p:tgtEl>
                                        <p:attrNameLst>
                                          <p:attrName>ppt_y</p:attrName>
                                        </p:attrNameLst>
                                      </p:cBhvr>
                                      <p:tavLst>
                                        <p:tav tm="0">
                                          <p:val>
                                            <p:strVal val="ppt_y"/>
                                          </p:val>
                                        </p:tav>
                                        <p:tav tm="100000">
                                          <p:val>
                                            <p:strVal val="ppt_y"/>
                                          </p:val>
                                        </p:tav>
                                      </p:tavLst>
                                    </p:anim>
                                    <p:anim calcmode="lin" valueType="num">
                                      <p:cBhvr>
                                        <p:cTn id="67" dur="3000"/>
                                        <p:tgtEl>
                                          <p:spTgt spid="3"/>
                                        </p:tgtEl>
                                        <p:attrNameLst>
                                          <p:attrName>ppt_w</p:attrName>
                                        </p:attrNameLst>
                                      </p:cBhvr>
                                      <p:tavLst>
                                        <p:tav tm="0">
                                          <p:val>
                                            <p:strVal val="ppt_w"/>
                                          </p:val>
                                        </p:tav>
                                        <p:tav tm="100000">
                                          <p:val>
                                            <p:fltVal val="0"/>
                                          </p:val>
                                        </p:tav>
                                      </p:tavLst>
                                    </p:anim>
                                    <p:anim calcmode="lin" valueType="num">
                                      <p:cBhvr>
                                        <p:cTn id="68" dur="3000"/>
                                        <p:tgtEl>
                                          <p:spTgt spid="3"/>
                                        </p:tgtEl>
                                        <p:attrNameLst>
                                          <p:attrName>ppt_h</p:attrName>
                                        </p:attrNameLst>
                                      </p:cBhvr>
                                      <p:tavLst>
                                        <p:tav tm="0">
                                          <p:val>
                                            <p:strVal val="ppt_h"/>
                                          </p:val>
                                        </p:tav>
                                        <p:tav tm="100000">
                                          <p:val>
                                            <p:strVal val="ppt_h"/>
                                          </p:val>
                                        </p:tav>
                                      </p:tavLst>
                                    </p:anim>
                                    <p:set>
                                      <p:cBhvr>
                                        <p:cTn id="69" dur="1" fill="hold">
                                          <p:stCondLst>
                                            <p:cond delay="2999"/>
                                          </p:stCondLst>
                                        </p:cTn>
                                        <p:tgtEl>
                                          <p:spTgt spid="3"/>
                                        </p:tgtEl>
                                        <p:attrNameLst>
                                          <p:attrName>style.visibility</p:attrName>
                                        </p:attrNameLst>
                                      </p:cBhvr>
                                      <p:to>
                                        <p:strVal val="hidden"/>
                                      </p:to>
                                    </p:set>
                                  </p:childTnLst>
                                </p:cTn>
                              </p:par>
                              <p:par>
                                <p:cTn id="70" presetID="17" presetClass="exit" presetSubtype="2" fill="hold" grpId="3" nodeType="withEffect">
                                  <p:stCondLst>
                                    <p:cond delay="0"/>
                                  </p:stCondLst>
                                  <p:childTnLst>
                                    <p:anim calcmode="lin" valueType="num">
                                      <p:cBhvr>
                                        <p:cTn id="71" dur="4000"/>
                                        <p:tgtEl>
                                          <p:spTgt spid="4"/>
                                        </p:tgtEl>
                                        <p:attrNameLst>
                                          <p:attrName>ppt_x</p:attrName>
                                        </p:attrNameLst>
                                      </p:cBhvr>
                                      <p:tavLst>
                                        <p:tav tm="0">
                                          <p:val>
                                            <p:strVal val="ppt_x"/>
                                          </p:val>
                                        </p:tav>
                                        <p:tav tm="100000">
                                          <p:val>
                                            <p:strVal val="ppt_x+ppt_w/2"/>
                                          </p:val>
                                        </p:tav>
                                      </p:tavLst>
                                    </p:anim>
                                    <p:anim calcmode="lin" valueType="num">
                                      <p:cBhvr>
                                        <p:cTn id="72" dur="4000"/>
                                        <p:tgtEl>
                                          <p:spTgt spid="4"/>
                                        </p:tgtEl>
                                        <p:attrNameLst>
                                          <p:attrName>ppt_y</p:attrName>
                                        </p:attrNameLst>
                                      </p:cBhvr>
                                      <p:tavLst>
                                        <p:tav tm="0">
                                          <p:val>
                                            <p:strVal val="ppt_y"/>
                                          </p:val>
                                        </p:tav>
                                        <p:tav tm="100000">
                                          <p:val>
                                            <p:strVal val="ppt_y"/>
                                          </p:val>
                                        </p:tav>
                                      </p:tavLst>
                                    </p:anim>
                                    <p:anim calcmode="lin" valueType="num">
                                      <p:cBhvr>
                                        <p:cTn id="73" dur="4000"/>
                                        <p:tgtEl>
                                          <p:spTgt spid="4"/>
                                        </p:tgtEl>
                                        <p:attrNameLst>
                                          <p:attrName>ppt_w</p:attrName>
                                        </p:attrNameLst>
                                      </p:cBhvr>
                                      <p:tavLst>
                                        <p:tav tm="0">
                                          <p:val>
                                            <p:strVal val="ppt_w"/>
                                          </p:val>
                                        </p:tav>
                                        <p:tav tm="100000">
                                          <p:val>
                                            <p:fltVal val="0"/>
                                          </p:val>
                                        </p:tav>
                                      </p:tavLst>
                                    </p:anim>
                                    <p:anim calcmode="lin" valueType="num">
                                      <p:cBhvr>
                                        <p:cTn id="74" dur="4000"/>
                                        <p:tgtEl>
                                          <p:spTgt spid="4"/>
                                        </p:tgtEl>
                                        <p:attrNameLst>
                                          <p:attrName>ppt_h</p:attrName>
                                        </p:attrNameLst>
                                      </p:cBhvr>
                                      <p:tavLst>
                                        <p:tav tm="0">
                                          <p:val>
                                            <p:strVal val="ppt_h"/>
                                          </p:val>
                                        </p:tav>
                                        <p:tav tm="100000">
                                          <p:val>
                                            <p:strVal val="ppt_h"/>
                                          </p:val>
                                        </p:tav>
                                      </p:tavLst>
                                    </p:anim>
                                    <p:set>
                                      <p:cBhvr>
                                        <p:cTn id="75" dur="1" fill="hold">
                                          <p:stCondLst>
                                            <p:cond delay="3999"/>
                                          </p:stCondLst>
                                        </p:cTn>
                                        <p:tgtEl>
                                          <p:spTgt spid="4"/>
                                        </p:tgtEl>
                                        <p:attrNameLst>
                                          <p:attrName>style.visibility</p:attrName>
                                        </p:attrNameLst>
                                      </p:cBhvr>
                                      <p:to>
                                        <p:strVal val="hidden"/>
                                      </p:to>
                                    </p:set>
                                  </p:childTnLst>
                                </p:cTn>
                              </p:par>
                              <p:par>
                                <p:cTn id="76" presetID="17" presetClass="exit" presetSubtype="2" fill="hold" grpId="3" nodeType="withEffect">
                                  <p:stCondLst>
                                    <p:cond delay="0"/>
                                  </p:stCondLst>
                                  <p:childTnLst>
                                    <p:anim calcmode="lin" valueType="num">
                                      <p:cBhvr>
                                        <p:cTn id="77" dur="5000"/>
                                        <p:tgtEl>
                                          <p:spTgt spid="5"/>
                                        </p:tgtEl>
                                        <p:attrNameLst>
                                          <p:attrName>ppt_x</p:attrName>
                                        </p:attrNameLst>
                                      </p:cBhvr>
                                      <p:tavLst>
                                        <p:tav tm="0">
                                          <p:val>
                                            <p:strVal val="ppt_x"/>
                                          </p:val>
                                        </p:tav>
                                        <p:tav tm="100000">
                                          <p:val>
                                            <p:strVal val="ppt_x+ppt_w/2"/>
                                          </p:val>
                                        </p:tav>
                                      </p:tavLst>
                                    </p:anim>
                                    <p:anim calcmode="lin" valueType="num">
                                      <p:cBhvr>
                                        <p:cTn id="78" dur="5000"/>
                                        <p:tgtEl>
                                          <p:spTgt spid="5"/>
                                        </p:tgtEl>
                                        <p:attrNameLst>
                                          <p:attrName>ppt_y</p:attrName>
                                        </p:attrNameLst>
                                      </p:cBhvr>
                                      <p:tavLst>
                                        <p:tav tm="0">
                                          <p:val>
                                            <p:strVal val="ppt_y"/>
                                          </p:val>
                                        </p:tav>
                                        <p:tav tm="100000">
                                          <p:val>
                                            <p:strVal val="ppt_y"/>
                                          </p:val>
                                        </p:tav>
                                      </p:tavLst>
                                    </p:anim>
                                    <p:anim calcmode="lin" valueType="num">
                                      <p:cBhvr>
                                        <p:cTn id="79" dur="5000"/>
                                        <p:tgtEl>
                                          <p:spTgt spid="5"/>
                                        </p:tgtEl>
                                        <p:attrNameLst>
                                          <p:attrName>ppt_w</p:attrName>
                                        </p:attrNameLst>
                                      </p:cBhvr>
                                      <p:tavLst>
                                        <p:tav tm="0">
                                          <p:val>
                                            <p:strVal val="ppt_w"/>
                                          </p:val>
                                        </p:tav>
                                        <p:tav tm="100000">
                                          <p:val>
                                            <p:fltVal val="0"/>
                                          </p:val>
                                        </p:tav>
                                      </p:tavLst>
                                    </p:anim>
                                    <p:anim calcmode="lin" valueType="num">
                                      <p:cBhvr>
                                        <p:cTn id="80" dur="5000"/>
                                        <p:tgtEl>
                                          <p:spTgt spid="5"/>
                                        </p:tgtEl>
                                        <p:attrNameLst>
                                          <p:attrName>ppt_h</p:attrName>
                                        </p:attrNameLst>
                                      </p:cBhvr>
                                      <p:tavLst>
                                        <p:tav tm="0">
                                          <p:val>
                                            <p:strVal val="ppt_h"/>
                                          </p:val>
                                        </p:tav>
                                        <p:tav tm="100000">
                                          <p:val>
                                            <p:strVal val="ppt_h"/>
                                          </p:val>
                                        </p:tav>
                                      </p:tavLst>
                                    </p:anim>
                                    <p:set>
                                      <p:cBhvr>
                                        <p:cTn id="81" dur="1" fill="hold">
                                          <p:stCondLst>
                                            <p:cond delay="4999"/>
                                          </p:stCondLst>
                                        </p:cTn>
                                        <p:tgtEl>
                                          <p:spTgt spid="5"/>
                                        </p:tgtEl>
                                        <p:attrNameLst>
                                          <p:attrName>style.visibility</p:attrName>
                                        </p:attrNameLst>
                                      </p:cBhvr>
                                      <p:to>
                                        <p:strVal val="hidden"/>
                                      </p:to>
                                    </p:set>
                                  </p:childTnLst>
                                </p:cTn>
                              </p:par>
                              <p:par>
                                <p:cTn id="82" presetID="17" presetClass="exit" presetSubtype="2" fill="hold" grpId="3" nodeType="withEffect">
                                  <p:stCondLst>
                                    <p:cond delay="0"/>
                                  </p:stCondLst>
                                  <p:childTnLst>
                                    <p:anim calcmode="lin" valueType="num">
                                      <p:cBhvr>
                                        <p:cTn id="83" dur="6000"/>
                                        <p:tgtEl>
                                          <p:spTgt spid="6"/>
                                        </p:tgtEl>
                                        <p:attrNameLst>
                                          <p:attrName>ppt_x</p:attrName>
                                        </p:attrNameLst>
                                      </p:cBhvr>
                                      <p:tavLst>
                                        <p:tav tm="0">
                                          <p:val>
                                            <p:strVal val="ppt_x"/>
                                          </p:val>
                                        </p:tav>
                                        <p:tav tm="100000">
                                          <p:val>
                                            <p:strVal val="ppt_x+ppt_w/2"/>
                                          </p:val>
                                        </p:tav>
                                      </p:tavLst>
                                    </p:anim>
                                    <p:anim calcmode="lin" valueType="num">
                                      <p:cBhvr>
                                        <p:cTn id="84" dur="6000"/>
                                        <p:tgtEl>
                                          <p:spTgt spid="6"/>
                                        </p:tgtEl>
                                        <p:attrNameLst>
                                          <p:attrName>ppt_y</p:attrName>
                                        </p:attrNameLst>
                                      </p:cBhvr>
                                      <p:tavLst>
                                        <p:tav tm="0">
                                          <p:val>
                                            <p:strVal val="ppt_y"/>
                                          </p:val>
                                        </p:tav>
                                        <p:tav tm="100000">
                                          <p:val>
                                            <p:strVal val="ppt_y"/>
                                          </p:val>
                                        </p:tav>
                                      </p:tavLst>
                                    </p:anim>
                                    <p:anim calcmode="lin" valueType="num">
                                      <p:cBhvr>
                                        <p:cTn id="85" dur="6000"/>
                                        <p:tgtEl>
                                          <p:spTgt spid="6"/>
                                        </p:tgtEl>
                                        <p:attrNameLst>
                                          <p:attrName>ppt_w</p:attrName>
                                        </p:attrNameLst>
                                      </p:cBhvr>
                                      <p:tavLst>
                                        <p:tav tm="0">
                                          <p:val>
                                            <p:strVal val="ppt_w"/>
                                          </p:val>
                                        </p:tav>
                                        <p:tav tm="100000">
                                          <p:val>
                                            <p:fltVal val="0"/>
                                          </p:val>
                                        </p:tav>
                                      </p:tavLst>
                                    </p:anim>
                                    <p:anim calcmode="lin" valueType="num">
                                      <p:cBhvr>
                                        <p:cTn id="86" dur="6000"/>
                                        <p:tgtEl>
                                          <p:spTgt spid="6"/>
                                        </p:tgtEl>
                                        <p:attrNameLst>
                                          <p:attrName>ppt_h</p:attrName>
                                        </p:attrNameLst>
                                      </p:cBhvr>
                                      <p:tavLst>
                                        <p:tav tm="0">
                                          <p:val>
                                            <p:strVal val="ppt_h"/>
                                          </p:val>
                                        </p:tav>
                                        <p:tav tm="100000">
                                          <p:val>
                                            <p:strVal val="ppt_h"/>
                                          </p:val>
                                        </p:tav>
                                      </p:tavLst>
                                    </p:anim>
                                    <p:set>
                                      <p:cBhvr>
                                        <p:cTn id="87" dur="1" fill="hold">
                                          <p:stCondLst>
                                            <p:cond delay="5999"/>
                                          </p:stCondLst>
                                        </p:cTn>
                                        <p:tgtEl>
                                          <p:spTgt spid="6"/>
                                        </p:tgtEl>
                                        <p:attrNameLst>
                                          <p:attrName>style.visibility</p:attrName>
                                        </p:attrNameLst>
                                      </p:cBhvr>
                                      <p:to>
                                        <p:strVal val="hidden"/>
                                      </p:to>
                                    </p:set>
                                  </p:childTnLst>
                                </p:cTn>
                              </p:par>
                              <p:par>
                                <p:cTn id="88" presetID="17" presetClass="exit" presetSubtype="2" fill="hold" grpId="3" nodeType="withEffect">
                                  <p:stCondLst>
                                    <p:cond delay="0"/>
                                  </p:stCondLst>
                                  <p:childTnLst>
                                    <p:anim calcmode="lin" valueType="num">
                                      <p:cBhvr>
                                        <p:cTn id="89" dur="7000"/>
                                        <p:tgtEl>
                                          <p:spTgt spid="7"/>
                                        </p:tgtEl>
                                        <p:attrNameLst>
                                          <p:attrName>ppt_x</p:attrName>
                                        </p:attrNameLst>
                                      </p:cBhvr>
                                      <p:tavLst>
                                        <p:tav tm="0">
                                          <p:val>
                                            <p:strVal val="ppt_x"/>
                                          </p:val>
                                        </p:tav>
                                        <p:tav tm="100000">
                                          <p:val>
                                            <p:strVal val="ppt_x+ppt_w/2"/>
                                          </p:val>
                                        </p:tav>
                                      </p:tavLst>
                                    </p:anim>
                                    <p:anim calcmode="lin" valueType="num">
                                      <p:cBhvr>
                                        <p:cTn id="90" dur="7000"/>
                                        <p:tgtEl>
                                          <p:spTgt spid="7"/>
                                        </p:tgtEl>
                                        <p:attrNameLst>
                                          <p:attrName>ppt_y</p:attrName>
                                        </p:attrNameLst>
                                      </p:cBhvr>
                                      <p:tavLst>
                                        <p:tav tm="0">
                                          <p:val>
                                            <p:strVal val="ppt_y"/>
                                          </p:val>
                                        </p:tav>
                                        <p:tav tm="100000">
                                          <p:val>
                                            <p:strVal val="ppt_y"/>
                                          </p:val>
                                        </p:tav>
                                      </p:tavLst>
                                    </p:anim>
                                    <p:anim calcmode="lin" valueType="num">
                                      <p:cBhvr>
                                        <p:cTn id="91" dur="7000"/>
                                        <p:tgtEl>
                                          <p:spTgt spid="7"/>
                                        </p:tgtEl>
                                        <p:attrNameLst>
                                          <p:attrName>ppt_w</p:attrName>
                                        </p:attrNameLst>
                                      </p:cBhvr>
                                      <p:tavLst>
                                        <p:tav tm="0">
                                          <p:val>
                                            <p:strVal val="ppt_w"/>
                                          </p:val>
                                        </p:tav>
                                        <p:tav tm="100000">
                                          <p:val>
                                            <p:fltVal val="0"/>
                                          </p:val>
                                        </p:tav>
                                      </p:tavLst>
                                    </p:anim>
                                    <p:anim calcmode="lin" valueType="num">
                                      <p:cBhvr>
                                        <p:cTn id="92" dur="7000"/>
                                        <p:tgtEl>
                                          <p:spTgt spid="7"/>
                                        </p:tgtEl>
                                        <p:attrNameLst>
                                          <p:attrName>ppt_h</p:attrName>
                                        </p:attrNameLst>
                                      </p:cBhvr>
                                      <p:tavLst>
                                        <p:tav tm="0">
                                          <p:val>
                                            <p:strVal val="ppt_h"/>
                                          </p:val>
                                        </p:tav>
                                        <p:tav tm="100000">
                                          <p:val>
                                            <p:strVal val="ppt_h"/>
                                          </p:val>
                                        </p:tav>
                                      </p:tavLst>
                                    </p:anim>
                                    <p:set>
                                      <p:cBhvr>
                                        <p:cTn id="93" dur="1" fill="hold">
                                          <p:stCondLst>
                                            <p:cond delay="6999"/>
                                          </p:stCondLst>
                                        </p:cTn>
                                        <p:tgtEl>
                                          <p:spTgt spid="7"/>
                                        </p:tgtEl>
                                        <p:attrNameLst>
                                          <p:attrName>style.visibility</p:attrName>
                                        </p:attrNameLst>
                                      </p:cBhvr>
                                      <p:to>
                                        <p:strVal val="hidden"/>
                                      </p:to>
                                    </p:set>
                                  </p:childTnLst>
                                </p:cTn>
                              </p:par>
                              <p:par>
                                <p:cTn id="94" presetID="17" presetClass="entr" presetSubtype="8"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 calcmode="lin" valueType="num">
                                      <p:cBhvr>
                                        <p:cTn id="96" dur="7000" fill="hold"/>
                                        <p:tgtEl>
                                          <p:spTgt spid="2"/>
                                        </p:tgtEl>
                                        <p:attrNameLst>
                                          <p:attrName>ppt_x</p:attrName>
                                        </p:attrNameLst>
                                      </p:cBhvr>
                                      <p:tavLst>
                                        <p:tav tm="0">
                                          <p:val>
                                            <p:strVal val="#ppt_x-#ppt_w/2"/>
                                          </p:val>
                                        </p:tav>
                                        <p:tav tm="100000">
                                          <p:val>
                                            <p:strVal val="#ppt_x"/>
                                          </p:val>
                                        </p:tav>
                                      </p:tavLst>
                                    </p:anim>
                                    <p:anim calcmode="lin" valueType="num">
                                      <p:cBhvr>
                                        <p:cTn id="97" dur="7000" fill="hold"/>
                                        <p:tgtEl>
                                          <p:spTgt spid="2"/>
                                        </p:tgtEl>
                                        <p:attrNameLst>
                                          <p:attrName>ppt_y</p:attrName>
                                        </p:attrNameLst>
                                      </p:cBhvr>
                                      <p:tavLst>
                                        <p:tav tm="0">
                                          <p:val>
                                            <p:strVal val="#ppt_y"/>
                                          </p:val>
                                        </p:tav>
                                        <p:tav tm="100000">
                                          <p:val>
                                            <p:strVal val="#ppt_y"/>
                                          </p:val>
                                        </p:tav>
                                      </p:tavLst>
                                    </p:anim>
                                    <p:anim calcmode="lin" valueType="num">
                                      <p:cBhvr>
                                        <p:cTn id="98" dur="7000" fill="hold"/>
                                        <p:tgtEl>
                                          <p:spTgt spid="2"/>
                                        </p:tgtEl>
                                        <p:attrNameLst>
                                          <p:attrName>ppt_w</p:attrName>
                                        </p:attrNameLst>
                                      </p:cBhvr>
                                      <p:tavLst>
                                        <p:tav tm="0">
                                          <p:val>
                                            <p:fltVal val="0"/>
                                          </p:val>
                                        </p:tav>
                                        <p:tav tm="100000">
                                          <p:val>
                                            <p:strVal val="#ppt_w"/>
                                          </p:val>
                                        </p:tav>
                                      </p:tavLst>
                                    </p:anim>
                                    <p:anim calcmode="lin" valueType="num">
                                      <p:cBhvr>
                                        <p:cTn id="99" dur="7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42fb1ca103646598475d171a4d52dc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845638" y="834050"/>
            <a:ext cx="1317335" cy="1281108"/>
          </a:xfrm>
          <a:prstGeom prst="rect">
            <a:avLst/>
          </a:prstGeom>
        </p:spPr>
      </p:pic>
      <p:pic>
        <p:nvPicPr>
          <p:cNvPr id="4" name="3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3633003">
            <a:off x="5166438" y="2097242"/>
            <a:ext cx="1317335" cy="1281108"/>
          </a:xfrm>
          <a:prstGeom prst="rect">
            <a:avLst/>
          </a:prstGeom>
        </p:spPr>
      </p:pic>
      <p:pic>
        <p:nvPicPr>
          <p:cNvPr id="5" name="4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8999839">
            <a:off x="3983911" y="3284482"/>
            <a:ext cx="1317335" cy="1281108"/>
          </a:xfrm>
          <a:prstGeom prst="rect">
            <a:avLst/>
          </a:prstGeom>
        </p:spPr>
      </p:pic>
      <p:pic>
        <p:nvPicPr>
          <p:cNvPr id="6" name="5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14020037">
            <a:off x="2499670" y="2142111"/>
            <a:ext cx="1317335" cy="1281108"/>
          </a:xfrm>
          <a:prstGeom prst="rect">
            <a:avLst/>
          </a:prstGeom>
        </p:spPr>
      </p:pic>
      <p:pic>
        <p:nvPicPr>
          <p:cNvPr id="7" name="6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3443283">
            <a:off x="3012148" y="3007492"/>
            <a:ext cx="1317335" cy="1281108"/>
          </a:xfrm>
          <a:prstGeom prst="rect">
            <a:avLst/>
          </a:prstGeom>
        </p:spPr>
      </p:pic>
      <p:pic>
        <p:nvPicPr>
          <p:cNvPr id="8" name="7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8378710">
            <a:off x="2846128" y="1296656"/>
            <a:ext cx="1317335" cy="1281108"/>
          </a:xfrm>
          <a:prstGeom prst="rect">
            <a:avLst/>
          </a:prstGeom>
        </p:spPr>
      </p:pic>
      <p:pic>
        <p:nvPicPr>
          <p:cNvPr id="9" name="8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4928304">
            <a:off x="4768853" y="1076464"/>
            <a:ext cx="1317335" cy="1281108"/>
          </a:xfrm>
          <a:prstGeom prst="rect">
            <a:avLst/>
          </a:prstGeom>
        </p:spPr>
      </p:pic>
      <p:pic>
        <p:nvPicPr>
          <p:cNvPr id="10" name="9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9626161">
            <a:off x="4891345" y="2969645"/>
            <a:ext cx="1317335" cy="1281108"/>
          </a:xfrm>
          <a:prstGeom prst="rect">
            <a:avLst/>
          </a:prstGeom>
        </p:spPr>
      </p:pic>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75b9f754ed62849e0f63bc650b01d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elki_para_derevo_vetka_lezhat_51214_1366x7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ppt_x"/>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ppt_x"/>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ppt_x"/>
                                          </p:val>
                                        </p:tav>
                                        <p:tav tm="100000">
                                          <p:val>
                                            <p:strVal val="#ppt_x"/>
                                          </p:val>
                                        </p:tav>
                                      </p:tavLst>
                                    </p:anim>
                                    <p:anim calcmode="lin" valueType="num">
                                      <p:cBhvr additive="base">
                                        <p:cTn id="83" dur="2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ppt_x"/>
                                          </p:val>
                                        </p:tav>
                                        <p:tav tm="100000">
                                          <p:val>
                                            <p:strVal val="#ppt_x"/>
                                          </p:val>
                                        </p:tav>
                                      </p:tavLst>
                                    </p:anim>
                                    <p:anim calcmode="lin" valueType="num">
                                      <p:cBhvr additive="base">
                                        <p:cTn id="87" dur="2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2000" fill="hold"/>
                                        <p:tgtEl>
                                          <p:spTgt spid="23"/>
                                        </p:tgtEl>
                                        <p:attrNameLst>
                                          <p:attrName>ppt_x</p:attrName>
                                        </p:attrNameLst>
                                      </p:cBhvr>
                                      <p:tavLst>
                                        <p:tav tm="0">
                                          <p:val>
                                            <p:strVal val="#ppt_x"/>
                                          </p:val>
                                        </p:tav>
                                        <p:tav tm="100000">
                                          <p:val>
                                            <p:strVal val="#ppt_x"/>
                                          </p:val>
                                        </p:tav>
                                      </p:tavLst>
                                    </p:anim>
                                    <p:anim calcmode="lin" valueType="num">
                                      <p:cBhvr additive="base">
                                        <p:cTn id="91" dur="2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ppt_x"/>
                                          </p:val>
                                        </p:tav>
                                        <p:tav tm="100000">
                                          <p:val>
                                            <p:strVal val="#ppt_x"/>
                                          </p:val>
                                        </p:tav>
                                      </p:tavLst>
                                    </p:anim>
                                    <p:anim calcmode="lin" valueType="num">
                                      <p:cBhvr additive="base">
                                        <p:cTn id="95" dur="2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2000" fill="hold"/>
                                        <p:tgtEl>
                                          <p:spTgt spid="25"/>
                                        </p:tgtEl>
                                        <p:attrNameLst>
                                          <p:attrName>ppt_x</p:attrName>
                                        </p:attrNameLst>
                                      </p:cBhvr>
                                      <p:tavLst>
                                        <p:tav tm="0">
                                          <p:val>
                                            <p:strVal val="#ppt_x"/>
                                          </p:val>
                                        </p:tav>
                                        <p:tav tm="100000">
                                          <p:val>
                                            <p:strVal val="#ppt_x"/>
                                          </p:val>
                                        </p:tav>
                                      </p:tavLst>
                                    </p:anim>
                                    <p:anim calcmode="lin" valueType="num">
                                      <p:cBhvr additive="base">
                                        <p:cTn id="99" dur="2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2000" fill="hold"/>
                                        <p:tgtEl>
                                          <p:spTgt spid="26"/>
                                        </p:tgtEl>
                                        <p:attrNameLst>
                                          <p:attrName>ppt_x</p:attrName>
                                        </p:attrNameLst>
                                      </p:cBhvr>
                                      <p:tavLst>
                                        <p:tav tm="0">
                                          <p:val>
                                            <p:strVal val="#ppt_x"/>
                                          </p:val>
                                        </p:tav>
                                        <p:tav tm="100000">
                                          <p:val>
                                            <p:strVal val="#ppt_x"/>
                                          </p:val>
                                        </p:tav>
                                      </p:tavLst>
                                    </p:anim>
                                    <p:anim calcmode="lin" valueType="num">
                                      <p:cBhvr additive="base">
                                        <p:cTn id="103" dur="2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2000" fill="hold"/>
                                        <p:tgtEl>
                                          <p:spTgt spid="27"/>
                                        </p:tgtEl>
                                        <p:attrNameLst>
                                          <p:attrName>ppt_x</p:attrName>
                                        </p:attrNameLst>
                                      </p:cBhvr>
                                      <p:tavLst>
                                        <p:tav tm="0">
                                          <p:val>
                                            <p:strVal val="#ppt_x"/>
                                          </p:val>
                                        </p:tav>
                                        <p:tav tm="100000">
                                          <p:val>
                                            <p:strVal val="#ppt_x"/>
                                          </p:val>
                                        </p:tav>
                                      </p:tavLst>
                                    </p:anim>
                                    <p:anim calcmode="lin" valueType="num">
                                      <p:cBhvr additive="base">
                                        <p:cTn id="107" dur="2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2000" fill="hold"/>
                                        <p:tgtEl>
                                          <p:spTgt spid="28"/>
                                        </p:tgtEl>
                                        <p:attrNameLst>
                                          <p:attrName>ppt_x</p:attrName>
                                        </p:attrNameLst>
                                      </p:cBhvr>
                                      <p:tavLst>
                                        <p:tav tm="0">
                                          <p:val>
                                            <p:strVal val="#ppt_x"/>
                                          </p:val>
                                        </p:tav>
                                        <p:tav tm="100000">
                                          <p:val>
                                            <p:strVal val="#ppt_x"/>
                                          </p:val>
                                        </p:tav>
                                      </p:tavLst>
                                    </p:anim>
                                    <p:anim calcmode="lin" valueType="num">
                                      <p:cBhvr additive="base">
                                        <p:cTn id="111" dur="2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2000" fill="hold"/>
                                        <p:tgtEl>
                                          <p:spTgt spid="29"/>
                                        </p:tgtEl>
                                        <p:attrNameLst>
                                          <p:attrName>ppt_x</p:attrName>
                                        </p:attrNameLst>
                                      </p:cBhvr>
                                      <p:tavLst>
                                        <p:tav tm="0">
                                          <p:val>
                                            <p:strVal val="#ppt_x"/>
                                          </p:val>
                                        </p:tav>
                                        <p:tav tm="100000">
                                          <p:val>
                                            <p:strVal val="#ppt_x"/>
                                          </p:val>
                                        </p:tav>
                                      </p:tavLst>
                                    </p:anim>
                                    <p:anim calcmode="lin" valueType="num">
                                      <p:cBhvr additive="base">
                                        <p:cTn id="115" dur="2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2000" fill="hold"/>
                                        <p:tgtEl>
                                          <p:spTgt spid="30"/>
                                        </p:tgtEl>
                                        <p:attrNameLst>
                                          <p:attrName>ppt_x</p:attrName>
                                        </p:attrNameLst>
                                      </p:cBhvr>
                                      <p:tavLst>
                                        <p:tav tm="0">
                                          <p:val>
                                            <p:strVal val="#ppt_x"/>
                                          </p:val>
                                        </p:tav>
                                        <p:tav tm="100000">
                                          <p:val>
                                            <p:strVal val="#ppt_x"/>
                                          </p:val>
                                        </p:tav>
                                      </p:tavLst>
                                    </p:anim>
                                    <p:anim calcmode="lin" valueType="num">
                                      <p:cBhvr additive="base">
                                        <p:cTn id="119" dur="2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2000" fill="hold"/>
                                        <p:tgtEl>
                                          <p:spTgt spid="31"/>
                                        </p:tgtEl>
                                        <p:attrNameLst>
                                          <p:attrName>ppt_x</p:attrName>
                                        </p:attrNameLst>
                                      </p:cBhvr>
                                      <p:tavLst>
                                        <p:tav tm="0">
                                          <p:val>
                                            <p:strVal val="#ppt_x"/>
                                          </p:val>
                                        </p:tav>
                                        <p:tav tm="100000">
                                          <p:val>
                                            <p:strVal val="#ppt_x"/>
                                          </p:val>
                                        </p:tav>
                                      </p:tavLst>
                                    </p:anim>
                                    <p:anim calcmode="lin" valueType="num">
                                      <p:cBhvr additive="base">
                                        <p:cTn id="123" dur="2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2000" fill="hold"/>
                                        <p:tgtEl>
                                          <p:spTgt spid="32"/>
                                        </p:tgtEl>
                                        <p:attrNameLst>
                                          <p:attrName>ppt_x</p:attrName>
                                        </p:attrNameLst>
                                      </p:cBhvr>
                                      <p:tavLst>
                                        <p:tav tm="0">
                                          <p:val>
                                            <p:strVal val="#ppt_x"/>
                                          </p:val>
                                        </p:tav>
                                        <p:tav tm="100000">
                                          <p:val>
                                            <p:strVal val="#ppt_x"/>
                                          </p:val>
                                        </p:tav>
                                      </p:tavLst>
                                    </p:anim>
                                    <p:anim calcmode="lin" valueType="num">
                                      <p:cBhvr additive="base">
                                        <p:cTn id="127" dur="2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2000" fill="hold"/>
                                        <p:tgtEl>
                                          <p:spTgt spid="33"/>
                                        </p:tgtEl>
                                        <p:attrNameLst>
                                          <p:attrName>ppt_x</p:attrName>
                                        </p:attrNameLst>
                                      </p:cBhvr>
                                      <p:tavLst>
                                        <p:tav tm="0">
                                          <p:val>
                                            <p:strVal val="#ppt_x"/>
                                          </p:val>
                                        </p:tav>
                                        <p:tav tm="100000">
                                          <p:val>
                                            <p:strVal val="#ppt_x"/>
                                          </p:val>
                                        </p:tav>
                                      </p:tavLst>
                                    </p:anim>
                                    <p:anim calcmode="lin" valueType="num">
                                      <p:cBhvr additive="base">
                                        <p:cTn id="131" dur="2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2000" fill="hold"/>
                                        <p:tgtEl>
                                          <p:spTgt spid="34"/>
                                        </p:tgtEl>
                                        <p:attrNameLst>
                                          <p:attrName>ppt_x</p:attrName>
                                        </p:attrNameLst>
                                      </p:cBhvr>
                                      <p:tavLst>
                                        <p:tav tm="0">
                                          <p:val>
                                            <p:strVal val="#ppt_x"/>
                                          </p:val>
                                        </p:tav>
                                        <p:tav tm="100000">
                                          <p:val>
                                            <p:strVal val="#ppt_x"/>
                                          </p:val>
                                        </p:tav>
                                      </p:tavLst>
                                    </p:anim>
                                    <p:anim calcmode="lin" valueType="num">
                                      <p:cBhvr additive="base">
                                        <p:cTn id="135" dur="2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2000" fill="hold"/>
                                        <p:tgtEl>
                                          <p:spTgt spid="35"/>
                                        </p:tgtEl>
                                        <p:attrNameLst>
                                          <p:attrName>ppt_x</p:attrName>
                                        </p:attrNameLst>
                                      </p:cBhvr>
                                      <p:tavLst>
                                        <p:tav tm="0">
                                          <p:val>
                                            <p:strVal val="#ppt_x"/>
                                          </p:val>
                                        </p:tav>
                                        <p:tav tm="100000">
                                          <p:val>
                                            <p:strVal val="#ppt_x"/>
                                          </p:val>
                                        </p:tav>
                                      </p:tavLst>
                                    </p:anim>
                                    <p:anim calcmode="lin" valueType="num">
                                      <p:cBhvr additive="base">
                                        <p:cTn id="139" dur="2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2000" fill="hold"/>
                                        <p:tgtEl>
                                          <p:spTgt spid="36"/>
                                        </p:tgtEl>
                                        <p:attrNameLst>
                                          <p:attrName>ppt_x</p:attrName>
                                        </p:attrNameLst>
                                      </p:cBhvr>
                                      <p:tavLst>
                                        <p:tav tm="0">
                                          <p:val>
                                            <p:strVal val="#ppt_x"/>
                                          </p:val>
                                        </p:tav>
                                        <p:tav tm="100000">
                                          <p:val>
                                            <p:strVal val="#ppt_x"/>
                                          </p:val>
                                        </p:tav>
                                      </p:tavLst>
                                    </p:anim>
                                    <p:anim calcmode="lin" valueType="num">
                                      <p:cBhvr additive="base">
                                        <p:cTn id="143" dur="2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2000" fill="hold"/>
                                        <p:tgtEl>
                                          <p:spTgt spid="37"/>
                                        </p:tgtEl>
                                        <p:attrNameLst>
                                          <p:attrName>ppt_x</p:attrName>
                                        </p:attrNameLst>
                                      </p:cBhvr>
                                      <p:tavLst>
                                        <p:tav tm="0">
                                          <p:val>
                                            <p:strVal val="#ppt_x"/>
                                          </p:val>
                                        </p:tav>
                                        <p:tav tm="100000">
                                          <p:val>
                                            <p:strVal val="#ppt_x"/>
                                          </p:val>
                                        </p:tav>
                                      </p:tavLst>
                                    </p:anim>
                                    <p:anim calcmode="lin" valueType="num">
                                      <p:cBhvr additive="base">
                                        <p:cTn id="147" dur="2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2000" fill="hold"/>
                                        <p:tgtEl>
                                          <p:spTgt spid="38"/>
                                        </p:tgtEl>
                                        <p:attrNameLst>
                                          <p:attrName>ppt_x</p:attrName>
                                        </p:attrNameLst>
                                      </p:cBhvr>
                                      <p:tavLst>
                                        <p:tav tm="0">
                                          <p:val>
                                            <p:strVal val="#ppt_x"/>
                                          </p:val>
                                        </p:tav>
                                        <p:tav tm="100000">
                                          <p:val>
                                            <p:strVal val="#ppt_x"/>
                                          </p:val>
                                        </p:tav>
                                      </p:tavLst>
                                    </p:anim>
                                    <p:anim calcmode="lin" valueType="num">
                                      <p:cBhvr additive="base">
                                        <p:cTn id="151" dur="2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2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2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2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2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2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2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2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2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2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2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2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2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2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2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2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2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2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2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2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2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2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2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2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2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2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2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2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2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2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2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2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2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2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2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2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2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2000"/>
                                        <p:tgtEl>
                                          <p:spTgt spid="38"/>
                                        </p:tgtEl>
                                      </p:cBhvr>
                                    </p:animEffect>
                                  </p:childTnLst>
                                </p:cTn>
                              </p:par>
                            </p:childTnLst>
                          </p:cTn>
                        </p:par>
                        <p:par>
                          <p:cTn id="332" fill="hold">
                            <p:stCondLst>
                              <p:cond delay="2000"/>
                            </p:stCondLst>
                            <p:childTnLst>
                              <p:par>
                                <p:cTn id="333" presetID="2" presetClass="exit" presetSubtype="4" fill="hold" grpId="3" nodeType="afterEffect">
                                  <p:stCondLst>
                                    <p:cond delay="0"/>
                                  </p:stCondLst>
                                  <p:childTnLst>
                                    <p:anim calcmode="lin" valueType="num">
                                      <p:cBhvr additive="base">
                                        <p:cTn id="334" dur="2000"/>
                                        <p:tgtEl>
                                          <p:spTgt spid="3"/>
                                        </p:tgtEl>
                                        <p:attrNameLst>
                                          <p:attrName>ppt_x</p:attrName>
                                        </p:attrNameLst>
                                      </p:cBhvr>
                                      <p:tavLst>
                                        <p:tav tm="0">
                                          <p:val>
                                            <p:strVal val="ppt_x"/>
                                          </p:val>
                                        </p:tav>
                                        <p:tav tm="100000">
                                          <p:val>
                                            <p:strVal val="ppt_x"/>
                                          </p:val>
                                        </p:tav>
                                      </p:tavLst>
                                    </p:anim>
                                    <p:anim calcmode="lin" valueType="num">
                                      <p:cBhvr additive="base">
                                        <p:cTn id="335" dur="2000"/>
                                        <p:tgtEl>
                                          <p:spTgt spid="3"/>
                                        </p:tgtEl>
                                        <p:attrNameLst>
                                          <p:attrName>ppt_y</p:attrName>
                                        </p:attrNameLst>
                                      </p:cBhvr>
                                      <p:tavLst>
                                        <p:tav tm="0">
                                          <p:val>
                                            <p:strVal val="ppt_y"/>
                                          </p:val>
                                        </p:tav>
                                        <p:tav tm="100000">
                                          <p:val>
                                            <p:strVal val="1+ppt_h/2"/>
                                          </p:val>
                                        </p:tav>
                                      </p:tavLst>
                                    </p:anim>
                                    <p:set>
                                      <p:cBhvr>
                                        <p:cTn id="336" dur="1" fill="hold">
                                          <p:stCondLst>
                                            <p:cond delay="1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2000"/>
                                        <p:tgtEl>
                                          <p:spTgt spid="5"/>
                                        </p:tgtEl>
                                        <p:attrNameLst>
                                          <p:attrName>ppt_x</p:attrName>
                                        </p:attrNameLst>
                                      </p:cBhvr>
                                      <p:tavLst>
                                        <p:tav tm="0">
                                          <p:val>
                                            <p:strVal val="ppt_x"/>
                                          </p:val>
                                        </p:tav>
                                        <p:tav tm="100000">
                                          <p:val>
                                            <p:strVal val="ppt_x"/>
                                          </p:val>
                                        </p:tav>
                                      </p:tavLst>
                                    </p:anim>
                                    <p:anim calcmode="lin" valueType="num">
                                      <p:cBhvr additive="base">
                                        <p:cTn id="339" dur="2000"/>
                                        <p:tgtEl>
                                          <p:spTgt spid="5"/>
                                        </p:tgtEl>
                                        <p:attrNameLst>
                                          <p:attrName>ppt_y</p:attrName>
                                        </p:attrNameLst>
                                      </p:cBhvr>
                                      <p:tavLst>
                                        <p:tav tm="0">
                                          <p:val>
                                            <p:strVal val="ppt_y"/>
                                          </p:val>
                                        </p:tav>
                                        <p:tav tm="100000">
                                          <p:val>
                                            <p:strVal val="1+ppt_h/2"/>
                                          </p:val>
                                        </p:tav>
                                      </p:tavLst>
                                    </p:anim>
                                    <p:set>
                                      <p:cBhvr>
                                        <p:cTn id="340" dur="1" fill="hold">
                                          <p:stCondLst>
                                            <p:cond delay="1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ppt_x"/>
                                          </p:val>
                                        </p:tav>
                                      </p:tavLst>
                                    </p:anim>
                                    <p:anim calcmode="lin" valueType="num">
                                      <p:cBhvr additive="base">
                                        <p:cTn id="343" dur="2000"/>
                                        <p:tgtEl>
                                          <p:spTgt spid="7"/>
                                        </p:tgtEl>
                                        <p:attrNameLst>
                                          <p:attrName>ppt_y</p:attrName>
                                        </p:attrNameLst>
                                      </p:cBhvr>
                                      <p:tavLst>
                                        <p:tav tm="0">
                                          <p:val>
                                            <p:strVal val="ppt_y"/>
                                          </p:val>
                                        </p:tav>
                                        <p:tav tm="100000">
                                          <p:val>
                                            <p:strVal val="1+ppt_h/2"/>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2000"/>
                                        <p:tgtEl>
                                          <p:spTgt spid="9"/>
                                        </p:tgtEl>
                                        <p:attrNameLst>
                                          <p:attrName>ppt_x</p:attrName>
                                        </p:attrNameLst>
                                      </p:cBhvr>
                                      <p:tavLst>
                                        <p:tav tm="0">
                                          <p:val>
                                            <p:strVal val="ppt_x"/>
                                          </p:val>
                                        </p:tav>
                                        <p:tav tm="100000">
                                          <p:val>
                                            <p:strVal val="ppt_x"/>
                                          </p:val>
                                        </p:tav>
                                      </p:tavLst>
                                    </p:anim>
                                    <p:anim calcmode="lin" valueType="num">
                                      <p:cBhvr additive="base">
                                        <p:cTn id="347" dur="2000"/>
                                        <p:tgtEl>
                                          <p:spTgt spid="9"/>
                                        </p:tgtEl>
                                        <p:attrNameLst>
                                          <p:attrName>ppt_y</p:attrName>
                                        </p:attrNameLst>
                                      </p:cBhvr>
                                      <p:tavLst>
                                        <p:tav tm="0">
                                          <p:val>
                                            <p:strVal val="ppt_y"/>
                                          </p:val>
                                        </p:tav>
                                        <p:tav tm="100000">
                                          <p:val>
                                            <p:strVal val="1+ppt_h/2"/>
                                          </p:val>
                                        </p:tav>
                                      </p:tavLst>
                                    </p:anim>
                                    <p:set>
                                      <p:cBhvr>
                                        <p:cTn id="348" dur="1" fill="hold">
                                          <p:stCondLst>
                                            <p:cond delay="1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2000"/>
                                        <p:tgtEl>
                                          <p:spTgt spid="11"/>
                                        </p:tgtEl>
                                        <p:attrNameLst>
                                          <p:attrName>ppt_x</p:attrName>
                                        </p:attrNameLst>
                                      </p:cBhvr>
                                      <p:tavLst>
                                        <p:tav tm="0">
                                          <p:val>
                                            <p:strVal val="ppt_x"/>
                                          </p:val>
                                        </p:tav>
                                        <p:tav tm="100000">
                                          <p:val>
                                            <p:strVal val="ppt_x"/>
                                          </p:val>
                                        </p:tav>
                                      </p:tavLst>
                                    </p:anim>
                                    <p:anim calcmode="lin" valueType="num">
                                      <p:cBhvr additive="base">
                                        <p:cTn id="351" dur="2000"/>
                                        <p:tgtEl>
                                          <p:spTgt spid="11"/>
                                        </p:tgtEl>
                                        <p:attrNameLst>
                                          <p:attrName>ppt_y</p:attrName>
                                        </p:attrNameLst>
                                      </p:cBhvr>
                                      <p:tavLst>
                                        <p:tav tm="0">
                                          <p:val>
                                            <p:strVal val="ppt_y"/>
                                          </p:val>
                                        </p:tav>
                                        <p:tav tm="100000">
                                          <p:val>
                                            <p:strVal val="1+ppt_h/2"/>
                                          </p:val>
                                        </p:tav>
                                      </p:tavLst>
                                    </p:anim>
                                    <p:set>
                                      <p:cBhvr>
                                        <p:cTn id="352" dur="1" fill="hold">
                                          <p:stCondLst>
                                            <p:cond delay="1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2000"/>
                                        <p:tgtEl>
                                          <p:spTgt spid="13"/>
                                        </p:tgtEl>
                                        <p:attrNameLst>
                                          <p:attrName>ppt_x</p:attrName>
                                        </p:attrNameLst>
                                      </p:cBhvr>
                                      <p:tavLst>
                                        <p:tav tm="0">
                                          <p:val>
                                            <p:strVal val="ppt_x"/>
                                          </p:val>
                                        </p:tav>
                                        <p:tav tm="100000">
                                          <p:val>
                                            <p:strVal val="ppt_x"/>
                                          </p:val>
                                        </p:tav>
                                      </p:tavLst>
                                    </p:anim>
                                    <p:anim calcmode="lin" valueType="num">
                                      <p:cBhvr additive="base">
                                        <p:cTn id="355" dur="2000"/>
                                        <p:tgtEl>
                                          <p:spTgt spid="13"/>
                                        </p:tgtEl>
                                        <p:attrNameLst>
                                          <p:attrName>ppt_y</p:attrName>
                                        </p:attrNameLst>
                                      </p:cBhvr>
                                      <p:tavLst>
                                        <p:tav tm="0">
                                          <p:val>
                                            <p:strVal val="ppt_y"/>
                                          </p:val>
                                        </p:tav>
                                        <p:tav tm="100000">
                                          <p:val>
                                            <p:strVal val="1+ppt_h/2"/>
                                          </p:val>
                                        </p:tav>
                                      </p:tavLst>
                                    </p:anim>
                                    <p:set>
                                      <p:cBhvr>
                                        <p:cTn id="356" dur="1" fill="hold">
                                          <p:stCondLst>
                                            <p:cond delay="1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2000"/>
                                        <p:tgtEl>
                                          <p:spTgt spid="15"/>
                                        </p:tgtEl>
                                        <p:attrNameLst>
                                          <p:attrName>ppt_x</p:attrName>
                                        </p:attrNameLst>
                                      </p:cBhvr>
                                      <p:tavLst>
                                        <p:tav tm="0">
                                          <p:val>
                                            <p:strVal val="ppt_x"/>
                                          </p:val>
                                        </p:tav>
                                        <p:tav tm="100000">
                                          <p:val>
                                            <p:strVal val="ppt_x"/>
                                          </p:val>
                                        </p:tav>
                                      </p:tavLst>
                                    </p:anim>
                                    <p:anim calcmode="lin" valueType="num">
                                      <p:cBhvr additive="base">
                                        <p:cTn id="359" dur="2000"/>
                                        <p:tgtEl>
                                          <p:spTgt spid="15"/>
                                        </p:tgtEl>
                                        <p:attrNameLst>
                                          <p:attrName>ppt_y</p:attrName>
                                        </p:attrNameLst>
                                      </p:cBhvr>
                                      <p:tavLst>
                                        <p:tav tm="0">
                                          <p:val>
                                            <p:strVal val="ppt_y"/>
                                          </p:val>
                                        </p:tav>
                                        <p:tav tm="100000">
                                          <p:val>
                                            <p:strVal val="1+ppt_h/2"/>
                                          </p:val>
                                        </p:tav>
                                      </p:tavLst>
                                    </p:anim>
                                    <p:set>
                                      <p:cBhvr>
                                        <p:cTn id="360" dur="1" fill="hold">
                                          <p:stCondLst>
                                            <p:cond delay="1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2000"/>
                                        <p:tgtEl>
                                          <p:spTgt spid="17"/>
                                        </p:tgtEl>
                                        <p:attrNameLst>
                                          <p:attrName>ppt_x</p:attrName>
                                        </p:attrNameLst>
                                      </p:cBhvr>
                                      <p:tavLst>
                                        <p:tav tm="0">
                                          <p:val>
                                            <p:strVal val="ppt_x"/>
                                          </p:val>
                                        </p:tav>
                                        <p:tav tm="100000">
                                          <p:val>
                                            <p:strVal val="ppt_x"/>
                                          </p:val>
                                        </p:tav>
                                      </p:tavLst>
                                    </p:anim>
                                    <p:anim calcmode="lin" valueType="num">
                                      <p:cBhvr additive="base">
                                        <p:cTn id="363" dur="2000"/>
                                        <p:tgtEl>
                                          <p:spTgt spid="17"/>
                                        </p:tgtEl>
                                        <p:attrNameLst>
                                          <p:attrName>ppt_y</p:attrName>
                                        </p:attrNameLst>
                                      </p:cBhvr>
                                      <p:tavLst>
                                        <p:tav tm="0">
                                          <p:val>
                                            <p:strVal val="ppt_y"/>
                                          </p:val>
                                        </p:tav>
                                        <p:tav tm="100000">
                                          <p:val>
                                            <p:strVal val="1+ppt_h/2"/>
                                          </p:val>
                                        </p:tav>
                                      </p:tavLst>
                                    </p:anim>
                                    <p:set>
                                      <p:cBhvr>
                                        <p:cTn id="364" dur="1" fill="hold">
                                          <p:stCondLst>
                                            <p:cond delay="1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2000"/>
                                        <p:tgtEl>
                                          <p:spTgt spid="19"/>
                                        </p:tgtEl>
                                        <p:attrNameLst>
                                          <p:attrName>ppt_x</p:attrName>
                                        </p:attrNameLst>
                                      </p:cBhvr>
                                      <p:tavLst>
                                        <p:tav tm="0">
                                          <p:val>
                                            <p:strVal val="ppt_x"/>
                                          </p:val>
                                        </p:tav>
                                        <p:tav tm="100000">
                                          <p:val>
                                            <p:strVal val="ppt_x"/>
                                          </p:val>
                                        </p:tav>
                                      </p:tavLst>
                                    </p:anim>
                                    <p:anim calcmode="lin" valueType="num">
                                      <p:cBhvr additive="base">
                                        <p:cTn id="367" dur="2000"/>
                                        <p:tgtEl>
                                          <p:spTgt spid="19"/>
                                        </p:tgtEl>
                                        <p:attrNameLst>
                                          <p:attrName>ppt_y</p:attrName>
                                        </p:attrNameLst>
                                      </p:cBhvr>
                                      <p:tavLst>
                                        <p:tav tm="0">
                                          <p:val>
                                            <p:strVal val="ppt_y"/>
                                          </p:val>
                                        </p:tav>
                                        <p:tav tm="100000">
                                          <p:val>
                                            <p:strVal val="1+ppt_h/2"/>
                                          </p:val>
                                        </p:tav>
                                      </p:tavLst>
                                    </p:anim>
                                    <p:set>
                                      <p:cBhvr>
                                        <p:cTn id="368" dur="1" fill="hold">
                                          <p:stCondLst>
                                            <p:cond delay="1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2000"/>
                                        <p:tgtEl>
                                          <p:spTgt spid="21"/>
                                        </p:tgtEl>
                                        <p:attrNameLst>
                                          <p:attrName>ppt_x</p:attrName>
                                        </p:attrNameLst>
                                      </p:cBhvr>
                                      <p:tavLst>
                                        <p:tav tm="0">
                                          <p:val>
                                            <p:strVal val="ppt_x"/>
                                          </p:val>
                                        </p:tav>
                                        <p:tav tm="100000">
                                          <p:val>
                                            <p:strVal val="ppt_x"/>
                                          </p:val>
                                        </p:tav>
                                      </p:tavLst>
                                    </p:anim>
                                    <p:anim calcmode="lin" valueType="num">
                                      <p:cBhvr additive="base">
                                        <p:cTn id="371" dur="2000"/>
                                        <p:tgtEl>
                                          <p:spTgt spid="21"/>
                                        </p:tgtEl>
                                        <p:attrNameLst>
                                          <p:attrName>ppt_y</p:attrName>
                                        </p:attrNameLst>
                                      </p:cBhvr>
                                      <p:tavLst>
                                        <p:tav tm="0">
                                          <p:val>
                                            <p:strVal val="ppt_y"/>
                                          </p:val>
                                        </p:tav>
                                        <p:tav tm="100000">
                                          <p:val>
                                            <p:strVal val="1+ppt_h/2"/>
                                          </p:val>
                                        </p:tav>
                                      </p:tavLst>
                                    </p:anim>
                                    <p:set>
                                      <p:cBhvr>
                                        <p:cTn id="372" dur="1" fill="hold">
                                          <p:stCondLst>
                                            <p:cond delay="1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ppt_x"/>
                                          </p:val>
                                        </p:tav>
                                      </p:tavLst>
                                    </p:anim>
                                    <p:anim calcmode="lin" valueType="num">
                                      <p:cBhvr additive="base">
                                        <p:cTn id="375" dur="2000"/>
                                        <p:tgtEl>
                                          <p:spTgt spid="23"/>
                                        </p:tgtEl>
                                        <p:attrNameLst>
                                          <p:attrName>ppt_y</p:attrName>
                                        </p:attrNameLst>
                                      </p:cBhvr>
                                      <p:tavLst>
                                        <p:tav tm="0">
                                          <p:val>
                                            <p:strVal val="ppt_y"/>
                                          </p:val>
                                        </p:tav>
                                        <p:tav tm="100000">
                                          <p:val>
                                            <p:strVal val="1+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2000"/>
                                        <p:tgtEl>
                                          <p:spTgt spid="27"/>
                                        </p:tgtEl>
                                        <p:attrNameLst>
                                          <p:attrName>ppt_x</p:attrName>
                                        </p:attrNameLst>
                                      </p:cBhvr>
                                      <p:tavLst>
                                        <p:tav tm="0">
                                          <p:val>
                                            <p:strVal val="ppt_x"/>
                                          </p:val>
                                        </p:tav>
                                        <p:tav tm="100000">
                                          <p:val>
                                            <p:strVal val="ppt_x"/>
                                          </p:val>
                                        </p:tav>
                                      </p:tavLst>
                                    </p:anim>
                                    <p:anim calcmode="lin" valueType="num">
                                      <p:cBhvr additive="base">
                                        <p:cTn id="383" dur="2000"/>
                                        <p:tgtEl>
                                          <p:spTgt spid="27"/>
                                        </p:tgtEl>
                                        <p:attrNameLst>
                                          <p:attrName>ppt_y</p:attrName>
                                        </p:attrNameLst>
                                      </p:cBhvr>
                                      <p:tavLst>
                                        <p:tav tm="0">
                                          <p:val>
                                            <p:strVal val="ppt_y"/>
                                          </p:val>
                                        </p:tav>
                                        <p:tav tm="100000">
                                          <p:val>
                                            <p:strVal val="1+ppt_h/2"/>
                                          </p:val>
                                        </p:tav>
                                      </p:tavLst>
                                    </p:anim>
                                    <p:set>
                                      <p:cBhvr>
                                        <p:cTn id="384" dur="1" fill="hold">
                                          <p:stCondLst>
                                            <p:cond delay="1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2000"/>
                                        <p:tgtEl>
                                          <p:spTgt spid="29"/>
                                        </p:tgtEl>
                                        <p:attrNameLst>
                                          <p:attrName>ppt_x</p:attrName>
                                        </p:attrNameLst>
                                      </p:cBhvr>
                                      <p:tavLst>
                                        <p:tav tm="0">
                                          <p:val>
                                            <p:strVal val="ppt_x"/>
                                          </p:val>
                                        </p:tav>
                                        <p:tav tm="100000">
                                          <p:val>
                                            <p:strVal val="ppt_x"/>
                                          </p:val>
                                        </p:tav>
                                      </p:tavLst>
                                    </p:anim>
                                    <p:anim calcmode="lin" valueType="num">
                                      <p:cBhvr additive="base">
                                        <p:cTn id="387" dur="2000"/>
                                        <p:tgtEl>
                                          <p:spTgt spid="29"/>
                                        </p:tgtEl>
                                        <p:attrNameLst>
                                          <p:attrName>ppt_y</p:attrName>
                                        </p:attrNameLst>
                                      </p:cBhvr>
                                      <p:tavLst>
                                        <p:tav tm="0">
                                          <p:val>
                                            <p:strVal val="ppt_y"/>
                                          </p:val>
                                        </p:tav>
                                        <p:tav tm="100000">
                                          <p:val>
                                            <p:strVal val="1+ppt_h/2"/>
                                          </p:val>
                                        </p:tav>
                                      </p:tavLst>
                                    </p:anim>
                                    <p:set>
                                      <p:cBhvr>
                                        <p:cTn id="388" dur="1" fill="hold">
                                          <p:stCondLst>
                                            <p:cond delay="1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2000"/>
                                        <p:tgtEl>
                                          <p:spTgt spid="31"/>
                                        </p:tgtEl>
                                        <p:attrNameLst>
                                          <p:attrName>ppt_x</p:attrName>
                                        </p:attrNameLst>
                                      </p:cBhvr>
                                      <p:tavLst>
                                        <p:tav tm="0">
                                          <p:val>
                                            <p:strVal val="ppt_x"/>
                                          </p:val>
                                        </p:tav>
                                        <p:tav tm="100000">
                                          <p:val>
                                            <p:strVal val="ppt_x"/>
                                          </p:val>
                                        </p:tav>
                                      </p:tavLst>
                                    </p:anim>
                                    <p:anim calcmode="lin" valueType="num">
                                      <p:cBhvr additive="base">
                                        <p:cTn id="391" dur="2000"/>
                                        <p:tgtEl>
                                          <p:spTgt spid="31"/>
                                        </p:tgtEl>
                                        <p:attrNameLst>
                                          <p:attrName>ppt_y</p:attrName>
                                        </p:attrNameLst>
                                      </p:cBhvr>
                                      <p:tavLst>
                                        <p:tav tm="0">
                                          <p:val>
                                            <p:strVal val="ppt_y"/>
                                          </p:val>
                                        </p:tav>
                                        <p:tav tm="100000">
                                          <p:val>
                                            <p:strVal val="1+ppt_h/2"/>
                                          </p:val>
                                        </p:tav>
                                      </p:tavLst>
                                    </p:anim>
                                    <p:set>
                                      <p:cBhvr>
                                        <p:cTn id="392" dur="1" fill="hold">
                                          <p:stCondLst>
                                            <p:cond delay="1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2000"/>
                                        <p:tgtEl>
                                          <p:spTgt spid="33"/>
                                        </p:tgtEl>
                                        <p:attrNameLst>
                                          <p:attrName>ppt_x</p:attrName>
                                        </p:attrNameLst>
                                      </p:cBhvr>
                                      <p:tavLst>
                                        <p:tav tm="0">
                                          <p:val>
                                            <p:strVal val="ppt_x"/>
                                          </p:val>
                                        </p:tav>
                                        <p:tav tm="100000">
                                          <p:val>
                                            <p:strVal val="ppt_x"/>
                                          </p:val>
                                        </p:tav>
                                      </p:tavLst>
                                    </p:anim>
                                    <p:anim calcmode="lin" valueType="num">
                                      <p:cBhvr additive="base">
                                        <p:cTn id="395" dur="2000"/>
                                        <p:tgtEl>
                                          <p:spTgt spid="33"/>
                                        </p:tgtEl>
                                        <p:attrNameLst>
                                          <p:attrName>ppt_y</p:attrName>
                                        </p:attrNameLst>
                                      </p:cBhvr>
                                      <p:tavLst>
                                        <p:tav tm="0">
                                          <p:val>
                                            <p:strVal val="ppt_y"/>
                                          </p:val>
                                        </p:tav>
                                        <p:tav tm="100000">
                                          <p:val>
                                            <p:strVal val="1+ppt_h/2"/>
                                          </p:val>
                                        </p:tav>
                                      </p:tavLst>
                                    </p:anim>
                                    <p:set>
                                      <p:cBhvr>
                                        <p:cTn id="396" dur="1" fill="hold">
                                          <p:stCondLst>
                                            <p:cond delay="1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2000"/>
                                        <p:tgtEl>
                                          <p:spTgt spid="35"/>
                                        </p:tgtEl>
                                        <p:attrNameLst>
                                          <p:attrName>ppt_x</p:attrName>
                                        </p:attrNameLst>
                                      </p:cBhvr>
                                      <p:tavLst>
                                        <p:tav tm="0">
                                          <p:val>
                                            <p:strVal val="ppt_x"/>
                                          </p:val>
                                        </p:tav>
                                        <p:tav tm="100000">
                                          <p:val>
                                            <p:strVal val="ppt_x"/>
                                          </p:val>
                                        </p:tav>
                                      </p:tavLst>
                                    </p:anim>
                                    <p:anim calcmode="lin" valueType="num">
                                      <p:cBhvr additive="base">
                                        <p:cTn id="399" dur="2000"/>
                                        <p:tgtEl>
                                          <p:spTgt spid="35"/>
                                        </p:tgtEl>
                                        <p:attrNameLst>
                                          <p:attrName>ppt_y</p:attrName>
                                        </p:attrNameLst>
                                      </p:cBhvr>
                                      <p:tavLst>
                                        <p:tav tm="0">
                                          <p:val>
                                            <p:strVal val="ppt_y"/>
                                          </p:val>
                                        </p:tav>
                                        <p:tav tm="100000">
                                          <p:val>
                                            <p:strVal val="1+ppt_h/2"/>
                                          </p:val>
                                        </p:tav>
                                      </p:tavLst>
                                    </p:anim>
                                    <p:set>
                                      <p:cBhvr>
                                        <p:cTn id="400" dur="1" fill="hold">
                                          <p:stCondLst>
                                            <p:cond delay="1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2000"/>
                                        <p:tgtEl>
                                          <p:spTgt spid="37"/>
                                        </p:tgtEl>
                                        <p:attrNameLst>
                                          <p:attrName>ppt_x</p:attrName>
                                        </p:attrNameLst>
                                      </p:cBhvr>
                                      <p:tavLst>
                                        <p:tav tm="0">
                                          <p:val>
                                            <p:strVal val="ppt_x"/>
                                          </p:val>
                                        </p:tav>
                                        <p:tav tm="100000">
                                          <p:val>
                                            <p:strVal val="ppt_x"/>
                                          </p:val>
                                        </p:tav>
                                      </p:tavLst>
                                    </p:anim>
                                    <p:anim calcmode="lin" valueType="num">
                                      <p:cBhvr additive="base">
                                        <p:cTn id="403" dur="2000"/>
                                        <p:tgtEl>
                                          <p:spTgt spid="37"/>
                                        </p:tgtEl>
                                        <p:attrNameLst>
                                          <p:attrName>ppt_y</p:attrName>
                                        </p:attrNameLst>
                                      </p:cBhvr>
                                      <p:tavLst>
                                        <p:tav tm="0">
                                          <p:val>
                                            <p:strVal val="ppt_y"/>
                                          </p:val>
                                        </p:tav>
                                        <p:tav tm="100000">
                                          <p:val>
                                            <p:strVal val="1+ppt_h/2"/>
                                          </p:val>
                                        </p:tav>
                                      </p:tavLst>
                                    </p:anim>
                                    <p:set>
                                      <p:cBhvr>
                                        <p:cTn id="404" dur="1" fill="hold">
                                          <p:stCondLst>
                                            <p:cond delay="1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2000"/>
                                        <p:tgtEl>
                                          <p:spTgt spid="4"/>
                                        </p:tgtEl>
                                        <p:attrNameLst>
                                          <p:attrName>ppt_x</p:attrName>
                                        </p:attrNameLst>
                                      </p:cBhvr>
                                      <p:tavLst>
                                        <p:tav tm="0">
                                          <p:val>
                                            <p:strVal val="ppt_x"/>
                                          </p:val>
                                        </p:tav>
                                        <p:tav tm="100000">
                                          <p:val>
                                            <p:strVal val="ppt_x"/>
                                          </p:val>
                                        </p:tav>
                                      </p:tavLst>
                                    </p:anim>
                                    <p:anim calcmode="lin" valueType="num">
                                      <p:cBhvr additive="base">
                                        <p:cTn id="407" dur="2000"/>
                                        <p:tgtEl>
                                          <p:spTgt spid="4"/>
                                        </p:tgtEl>
                                        <p:attrNameLst>
                                          <p:attrName>ppt_y</p:attrName>
                                        </p:attrNameLst>
                                      </p:cBhvr>
                                      <p:tavLst>
                                        <p:tav tm="0">
                                          <p:val>
                                            <p:strVal val="ppt_y"/>
                                          </p:val>
                                        </p:tav>
                                        <p:tav tm="100000">
                                          <p:val>
                                            <p:strVal val="0-ppt_h/2"/>
                                          </p:val>
                                        </p:tav>
                                      </p:tavLst>
                                    </p:anim>
                                    <p:set>
                                      <p:cBhvr>
                                        <p:cTn id="408" dur="1" fill="hold">
                                          <p:stCondLst>
                                            <p:cond delay="1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0-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2000"/>
                                        <p:tgtEl>
                                          <p:spTgt spid="8"/>
                                        </p:tgtEl>
                                        <p:attrNameLst>
                                          <p:attrName>ppt_x</p:attrName>
                                        </p:attrNameLst>
                                      </p:cBhvr>
                                      <p:tavLst>
                                        <p:tav tm="0">
                                          <p:val>
                                            <p:strVal val="ppt_x"/>
                                          </p:val>
                                        </p:tav>
                                        <p:tav tm="100000">
                                          <p:val>
                                            <p:strVal val="ppt_x"/>
                                          </p:val>
                                        </p:tav>
                                      </p:tavLst>
                                    </p:anim>
                                    <p:anim calcmode="lin" valueType="num">
                                      <p:cBhvr additive="base">
                                        <p:cTn id="415" dur="2000"/>
                                        <p:tgtEl>
                                          <p:spTgt spid="8"/>
                                        </p:tgtEl>
                                        <p:attrNameLst>
                                          <p:attrName>ppt_y</p:attrName>
                                        </p:attrNameLst>
                                      </p:cBhvr>
                                      <p:tavLst>
                                        <p:tav tm="0">
                                          <p:val>
                                            <p:strVal val="ppt_y"/>
                                          </p:val>
                                        </p:tav>
                                        <p:tav tm="100000">
                                          <p:val>
                                            <p:strVal val="0-ppt_h/2"/>
                                          </p:val>
                                        </p:tav>
                                      </p:tavLst>
                                    </p:anim>
                                    <p:set>
                                      <p:cBhvr>
                                        <p:cTn id="416" dur="1" fill="hold">
                                          <p:stCondLst>
                                            <p:cond delay="1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2000"/>
                                        <p:tgtEl>
                                          <p:spTgt spid="10"/>
                                        </p:tgtEl>
                                        <p:attrNameLst>
                                          <p:attrName>ppt_x</p:attrName>
                                        </p:attrNameLst>
                                      </p:cBhvr>
                                      <p:tavLst>
                                        <p:tav tm="0">
                                          <p:val>
                                            <p:strVal val="ppt_x"/>
                                          </p:val>
                                        </p:tav>
                                        <p:tav tm="100000">
                                          <p:val>
                                            <p:strVal val="ppt_x"/>
                                          </p:val>
                                        </p:tav>
                                      </p:tavLst>
                                    </p:anim>
                                    <p:anim calcmode="lin" valueType="num">
                                      <p:cBhvr additive="base">
                                        <p:cTn id="419" dur="2000"/>
                                        <p:tgtEl>
                                          <p:spTgt spid="10"/>
                                        </p:tgtEl>
                                        <p:attrNameLst>
                                          <p:attrName>ppt_y</p:attrName>
                                        </p:attrNameLst>
                                      </p:cBhvr>
                                      <p:tavLst>
                                        <p:tav tm="0">
                                          <p:val>
                                            <p:strVal val="ppt_y"/>
                                          </p:val>
                                        </p:tav>
                                        <p:tav tm="100000">
                                          <p:val>
                                            <p:strVal val="0-ppt_h/2"/>
                                          </p:val>
                                        </p:tav>
                                      </p:tavLst>
                                    </p:anim>
                                    <p:set>
                                      <p:cBhvr>
                                        <p:cTn id="420" dur="1" fill="hold">
                                          <p:stCondLst>
                                            <p:cond delay="1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2000"/>
                                        <p:tgtEl>
                                          <p:spTgt spid="12"/>
                                        </p:tgtEl>
                                        <p:attrNameLst>
                                          <p:attrName>ppt_x</p:attrName>
                                        </p:attrNameLst>
                                      </p:cBhvr>
                                      <p:tavLst>
                                        <p:tav tm="0">
                                          <p:val>
                                            <p:strVal val="ppt_x"/>
                                          </p:val>
                                        </p:tav>
                                        <p:tav tm="100000">
                                          <p:val>
                                            <p:strVal val="ppt_x"/>
                                          </p:val>
                                        </p:tav>
                                      </p:tavLst>
                                    </p:anim>
                                    <p:anim calcmode="lin" valueType="num">
                                      <p:cBhvr additive="base">
                                        <p:cTn id="423" dur="2000"/>
                                        <p:tgtEl>
                                          <p:spTgt spid="12"/>
                                        </p:tgtEl>
                                        <p:attrNameLst>
                                          <p:attrName>ppt_y</p:attrName>
                                        </p:attrNameLst>
                                      </p:cBhvr>
                                      <p:tavLst>
                                        <p:tav tm="0">
                                          <p:val>
                                            <p:strVal val="ppt_y"/>
                                          </p:val>
                                        </p:tav>
                                        <p:tav tm="100000">
                                          <p:val>
                                            <p:strVal val="0-ppt_h/2"/>
                                          </p:val>
                                        </p:tav>
                                      </p:tavLst>
                                    </p:anim>
                                    <p:set>
                                      <p:cBhvr>
                                        <p:cTn id="424" dur="1" fill="hold">
                                          <p:stCondLst>
                                            <p:cond delay="1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2000"/>
                                        <p:tgtEl>
                                          <p:spTgt spid="14"/>
                                        </p:tgtEl>
                                        <p:attrNameLst>
                                          <p:attrName>ppt_x</p:attrName>
                                        </p:attrNameLst>
                                      </p:cBhvr>
                                      <p:tavLst>
                                        <p:tav tm="0">
                                          <p:val>
                                            <p:strVal val="ppt_x"/>
                                          </p:val>
                                        </p:tav>
                                        <p:tav tm="100000">
                                          <p:val>
                                            <p:strVal val="ppt_x"/>
                                          </p:val>
                                        </p:tav>
                                      </p:tavLst>
                                    </p:anim>
                                    <p:anim calcmode="lin" valueType="num">
                                      <p:cBhvr additive="base">
                                        <p:cTn id="427" dur="2000"/>
                                        <p:tgtEl>
                                          <p:spTgt spid="14"/>
                                        </p:tgtEl>
                                        <p:attrNameLst>
                                          <p:attrName>ppt_y</p:attrName>
                                        </p:attrNameLst>
                                      </p:cBhvr>
                                      <p:tavLst>
                                        <p:tav tm="0">
                                          <p:val>
                                            <p:strVal val="ppt_y"/>
                                          </p:val>
                                        </p:tav>
                                        <p:tav tm="100000">
                                          <p:val>
                                            <p:strVal val="0-ppt_h/2"/>
                                          </p:val>
                                        </p:tav>
                                      </p:tavLst>
                                    </p:anim>
                                    <p:set>
                                      <p:cBhvr>
                                        <p:cTn id="428" dur="1" fill="hold">
                                          <p:stCondLst>
                                            <p:cond delay="1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2000"/>
                                        <p:tgtEl>
                                          <p:spTgt spid="16"/>
                                        </p:tgtEl>
                                        <p:attrNameLst>
                                          <p:attrName>ppt_x</p:attrName>
                                        </p:attrNameLst>
                                      </p:cBhvr>
                                      <p:tavLst>
                                        <p:tav tm="0">
                                          <p:val>
                                            <p:strVal val="ppt_x"/>
                                          </p:val>
                                        </p:tav>
                                        <p:tav tm="100000">
                                          <p:val>
                                            <p:strVal val="ppt_x"/>
                                          </p:val>
                                        </p:tav>
                                      </p:tavLst>
                                    </p:anim>
                                    <p:anim calcmode="lin" valueType="num">
                                      <p:cBhvr additive="base">
                                        <p:cTn id="431" dur="2000"/>
                                        <p:tgtEl>
                                          <p:spTgt spid="16"/>
                                        </p:tgtEl>
                                        <p:attrNameLst>
                                          <p:attrName>ppt_y</p:attrName>
                                        </p:attrNameLst>
                                      </p:cBhvr>
                                      <p:tavLst>
                                        <p:tav tm="0">
                                          <p:val>
                                            <p:strVal val="ppt_y"/>
                                          </p:val>
                                        </p:tav>
                                        <p:tav tm="100000">
                                          <p:val>
                                            <p:strVal val="0-ppt_h/2"/>
                                          </p:val>
                                        </p:tav>
                                      </p:tavLst>
                                    </p:anim>
                                    <p:set>
                                      <p:cBhvr>
                                        <p:cTn id="432" dur="1" fill="hold">
                                          <p:stCondLst>
                                            <p:cond delay="1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2000"/>
                                        <p:tgtEl>
                                          <p:spTgt spid="18"/>
                                        </p:tgtEl>
                                        <p:attrNameLst>
                                          <p:attrName>ppt_x</p:attrName>
                                        </p:attrNameLst>
                                      </p:cBhvr>
                                      <p:tavLst>
                                        <p:tav tm="0">
                                          <p:val>
                                            <p:strVal val="ppt_x"/>
                                          </p:val>
                                        </p:tav>
                                        <p:tav tm="100000">
                                          <p:val>
                                            <p:strVal val="ppt_x"/>
                                          </p:val>
                                        </p:tav>
                                      </p:tavLst>
                                    </p:anim>
                                    <p:anim calcmode="lin" valueType="num">
                                      <p:cBhvr additive="base">
                                        <p:cTn id="435" dur="2000"/>
                                        <p:tgtEl>
                                          <p:spTgt spid="18"/>
                                        </p:tgtEl>
                                        <p:attrNameLst>
                                          <p:attrName>ppt_y</p:attrName>
                                        </p:attrNameLst>
                                      </p:cBhvr>
                                      <p:tavLst>
                                        <p:tav tm="0">
                                          <p:val>
                                            <p:strVal val="ppt_y"/>
                                          </p:val>
                                        </p:tav>
                                        <p:tav tm="100000">
                                          <p:val>
                                            <p:strVal val="0-ppt_h/2"/>
                                          </p:val>
                                        </p:tav>
                                      </p:tavLst>
                                    </p:anim>
                                    <p:set>
                                      <p:cBhvr>
                                        <p:cTn id="436" dur="1" fill="hold">
                                          <p:stCondLst>
                                            <p:cond delay="1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2000"/>
                                        <p:tgtEl>
                                          <p:spTgt spid="20"/>
                                        </p:tgtEl>
                                        <p:attrNameLst>
                                          <p:attrName>ppt_x</p:attrName>
                                        </p:attrNameLst>
                                      </p:cBhvr>
                                      <p:tavLst>
                                        <p:tav tm="0">
                                          <p:val>
                                            <p:strVal val="ppt_x"/>
                                          </p:val>
                                        </p:tav>
                                        <p:tav tm="100000">
                                          <p:val>
                                            <p:strVal val="ppt_x"/>
                                          </p:val>
                                        </p:tav>
                                      </p:tavLst>
                                    </p:anim>
                                    <p:anim calcmode="lin" valueType="num">
                                      <p:cBhvr additive="base">
                                        <p:cTn id="439" dur="2000"/>
                                        <p:tgtEl>
                                          <p:spTgt spid="20"/>
                                        </p:tgtEl>
                                        <p:attrNameLst>
                                          <p:attrName>ppt_y</p:attrName>
                                        </p:attrNameLst>
                                      </p:cBhvr>
                                      <p:tavLst>
                                        <p:tav tm="0">
                                          <p:val>
                                            <p:strVal val="ppt_y"/>
                                          </p:val>
                                        </p:tav>
                                        <p:tav tm="100000">
                                          <p:val>
                                            <p:strVal val="0-ppt_h/2"/>
                                          </p:val>
                                        </p:tav>
                                      </p:tavLst>
                                    </p:anim>
                                    <p:set>
                                      <p:cBhvr>
                                        <p:cTn id="440" dur="1" fill="hold">
                                          <p:stCondLst>
                                            <p:cond delay="1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2000"/>
                                        <p:tgtEl>
                                          <p:spTgt spid="22"/>
                                        </p:tgtEl>
                                        <p:attrNameLst>
                                          <p:attrName>ppt_x</p:attrName>
                                        </p:attrNameLst>
                                      </p:cBhvr>
                                      <p:tavLst>
                                        <p:tav tm="0">
                                          <p:val>
                                            <p:strVal val="ppt_x"/>
                                          </p:val>
                                        </p:tav>
                                        <p:tav tm="100000">
                                          <p:val>
                                            <p:strVal val="ppt_x"/>
                                          </p:val>
                                        </p:tav>
                                      </p:tavLst>
                                    </p:anim>
                                    <p:anim calcmode="lin" valueType="num">
                                      <p:cBhvr additive="base">
                                        <p:cTn id="443" dur="2000"/>
                                        <p:tgtEl>
                                          <p:spTgt spid="22"/>
                                        </p:tgtEl>
                                        <p:attrNameLst>
                                          <p:attrName>ppt_y</p:attrName>
                                        </p:attrNameLst>
                                      </p:cBhvr>
                                      <p:tavLst>
                                        <p:tav tm="0">
                                          <p:val>
                                            <p:strVal val="ppt_y"/>
                                          </p:val>
                                        </p:tav>
                                        <p:tav tm="100000">
                                          <p:val>
                                            <p:strVal val="0-ppt_h/2"/>
                                          </p:val>
                                        </p:tav>
                                      </p:tavLst>
                                    </p:anim>
                                    <p:set>
                                      <p:cBhvr>
                                        <p:cTn id="444" dur="1" fill="hold">
                                          <p:stCondLst>
                                            <p:cond delay="1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2000"/>
                                        <p:tgtEl>
                                          <p:spTgt spid="24"/>
                                        </p:tgtEl>
                                        <p:attrNameLst>
                                          <p:attrName>ppt_x</p:attrName>
                                        </p:attrNameLst>
                                      </p:cBhvr>
                                      <p:tavLst>
                                        <p:tav tm="0">
                                          <p:val>
                                            <p:strVal val="ppt_x"/>
                                          </p:val>
                                        </p:tav>
                                        <p:tav tm="100000">
                                          <p:val>
                                            <p:strVal val="ppt_x"/>
                                          </p:val>
                                        </p:tav>
                                      </p:tavLst>
                                    </p:anim>
                                    <p:anim calcmode="lin" valueType="num">
                                      <p:cBhvr additive="base">
                                        <p:cTn id="447" dur="2000"/>
                                        <p:tgtEl>
                                          <p:spTgt spid="24"/>
                                        </p:tgtEl>
                                        <p:attrNameLst>
                                          <p:attrName>ppt_y</p:attrName>
                                        </p:attrNameLst>
                                      </p:cBhvr>
                                      <p:tavLst>
                                        <p:tav tm="0">
                                          <p:val>
                                            <p:strVal val="ppt_y"/>
                                          </p:val>
                                        </p:tav>
                                        <p:tav tm="100000">
                                          <p:val>
                                            <p:strVal val="0-ppt_h/2"/>
                                          </p:val>
                                        </p:tav>
                                      </p:tavLst>
                                    </p:anim>
                                    <p:set>
                                      <p:cBhvr>
                                        <p:cTn id="448" dur="1" fill="hold">
                                          <p:stCondLst>
                                            <p:cond delay="1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26"/>
                                        </p:tgtEl>
                                        <p:attrNameLst>
                                          <p:attrName>ppt_x</p:attrName>
                                        </p:attrNameLst>
                                      </p:cBhvr>
                                      <p:tavLst>
                                        <p:tav tm="0">
                                          <p:val>
                                            <p:strVal val="ppt_x"/>
                                          </p:val>
                                        </p:tav>
                                        <p:tav tm="100000">
                                          <p:val>
                                            <p:strVal val="ppt_x"/>
                                          </p:val>
                                        </p:tav>
                                      </p:tavLst>
                                    </p:anim>
                                    <p:anim calcmode="lin" valueType="num">
                                      <p:cBhvr additive="base">
                                        <p:cTn id="451" dur="2000"/>
                                        <p:tgtEl>
                                          <p:spTgt spid="26"/>
                                        </p:tgtEl>
                                        <p:attrNameLst>
                                          <p:attrName>ppt_y</p:attrName>
                                        </p:attrNameLst>
                                      </p:cBhvr>
                                      <p:tavLst>
                                        <p:tav tm="0">
                                          <p:val>
                                            <p:strVal val="ppt_y"/>
                                          </p:val>
                                        </p:tav>
                                        <p:tav tm="100000">
                                          <p:val>
                                            <p:strVal val="0-ppt_h/2"/>
                                          </p:val>
                                        </p:tav>
                                      </p:tavLst>
                                    </p:anim>
                                    <p:set>
                                      <p:cBhvr>
                                        <p:cTn id="452" dur="1" fill="hold">
                                          <p:stCondLst>
                                            <p:cond delay="1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28"/>
                                        </p:tgtEl>
                                        <p:attrNameLst>
                                          <p:attrName>ppt_x</p:attrName>
                                        </p:attrNameLst>
                                      </p:cBhvr>
                                      <p:tavLst>
                                        <p:tav tm="0">
                                          <p:val>
                                            <p:strVal val="ppt_x"/>
                                          </p:val>
                                        </p:tav>
                                        <p:tav tm="100000">
                                          <p:val>
                                            <p:strVal val="ppt_x"/>
                                          </p:val>
                                        </p:tav>
                                      </p:tavLst>
                                    </p:anim>
                                    <p:anim calcmode="lin" valueType="num">
                                      <p:cBhvr additive="base">
                                        <p:cTn id="455" dur="2000"/>
                                        <p:tgtEl>
                                          <p:spTgt spid="28"/>
                                        </p:tgtEl>
                                        <p:attrNameLst>
                                          <p:attrName>ppt_y</p:attrName>
                                        </p:attrNameLst>
                                      </p:cBhvr>
                                      <p:tavLst>
                                        <p:tav tm="0">
                                          <p:val>
                                            <p:strVal val="ppt_y"/>
                                          </p:val>
                                        </p:tav>
                                        <p:tav tm="100000">
                                          <p:val>
                                            <p:strVal val="0-ppt_h/2"/>
                                          </p:val>
                                        </p:tav>
                                      </p:tavLst>
                                    </p:anim>
                                    <p:set>
                                      <p:cBhvr>
                                        <p:cTn id="456" dur="1" fill="hold">
                                          <p:stCondLst>
                                            <p:cond delay="1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30"/>
                                        </p:tgtEl>
                                        <p:attrNameLst>
                                          <p:attrName>ppt_x</p:attrName>
                                        </p:attrNameLst>
                                      </p:cBhvr>
                                      <p:tavLst>
                                        <p:tav tm="0">
                                          <p:val>
                                            <p:strVal val="ppt_x"/>
                                          </p:val>
                                        </p:tav>
                                        <p:tav tm="100000">
                                          <p:val>
                                            <p:strVal val="ppt_x"/>
                                          </p:val>
                                        </p:tav>
                                      </p:tavLst>
                                    </p:anim>
                                    <p:anim calcmode="lin" valueType="num">
                                      <p:cBhvr additive="base">
                                        <p:cTn id="459" dur="2000"/>
                                        <p:tgtEl>
                                          <p:spTgt spid="30"/>
                                        </p:tgtEl>
                                        <p:attrNameLst>
                                          <p:attrName>ppt_y</p:attrName>
                                        </p:attrNameLst>
                                      </p:cBhvr>
                                      <p:tavLst>
                                        <p:tav tm="0">
                                          <p:val>
                                            <p:strVal val="ppt_y"/>
                                          </p:val>
                                        </p:tav>
                                        <p:tav tm="100000">
                                          <p:val>
                                            <p:strVal val="0-ppt_h/2"/>
                                          </p:val>
                                        </p:tav>
                                      </p:tavLst>
                                    </p:anim>
                                    <p:set>
                                      <p:cBhvr>
                                        <p:cTn id="460" dur="1" fill="hold">
                                          <p:stCondLst>
                                            <p:cond delay="1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0-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34"/>
                                        </p:tgtEl>
                                        <p:attrNameLst>
                                          <p:attrName>ppt_x</p:attrName>
                                        </p:attrNameLst>
                                      </p:cBhvr>
                                      <p:tavLst>
                                        <p:tav tm="0">
                                          <p:val>
                                            <p:strVal val="ppt_x"/>
                                          </p:val>
                                        </p:tav>
                                        <p:tav tm="100000">
                                          <p:val>
                                            <p:strVal val="ppt_x"/>
                                          </p:val>
                                        </p:tav>
                                      </p:tavLst>
                                    </p:anim>
                                    <p:anim calcmode="lin" valueType="num">
                                      <p:cBhvr additive="base">
                                        <p:cTn id="467" dur="2000"/>
                                        <p:tgtEl>
                                          <p:spTgt spid="34"/>
                                        </p:tgtEl>
                                        <p:attrNameLst>
                                          <p:attrName>ppt_y</p:attrName>
                                        </p:attrNameLst>
                                      </p:cBhvr>
                                      <p:tavLst>
                                        <p:tav tm="0">
                                          <p:val>
                                            <p:strVal val="ppt_y"/>
                                          </p:val>
                                        </p:tav>
                                        <p:tav tm="100000">
                                          <p:val>
                                            <p:strVal val="0-ppt_h/2"/>
                                          </p:val>
                                        </p:tav>
                                      </p:tavLst>
                                    </p:anim>
                                    <p:set>
                                      <p:cBhvr>
                                        <p:cTn id="468" dur="1" fill="hold">
                                          <p:stCondLst>
                                            <p:cond delay="1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36"/>
                                        </p:tgtEl>
                                        <p:attrNameLst>
                                          <p:attrName>ppt_x</p:attrName>
                                        </p:attrNameLst>
                                      </p:cBhvr>
                                      <p:tavLst>
                                        <p:tav tm="0">
                                          <p:val>
                                            <p:strVal val="ppt_x"/>
                                          </p:val>
                                        </p:tav>
                                        <p:tav tm="100000">
                                          <p:val>
                                            <p:strVal val="ppt_x"/>
                                          </p:val>
                                        </p:tav>
                                      </p:tavLst>
                                    </p:anim>
                                    <p:anim calcmode="lin" valueType="num">
                                      <p:cBhvr additive="base">
                                        <p:cTn id="471" dur="2000"/>
                                        <p:tgtEl>
                                          <p:spTgt spid="36"/>
                                        </p:tgtEl>
                                        <p:attrNameLst>
                                          <p:attrName>ppt_y</p:attrName>
                                        </p:attrNameLst>
                                      </p:cBhvr>
                                      <p:tavLst>
                                        <p:tav tm="0">
                                          <p:val>
                                            <p:strVal val="ppt_y"/>
                                          </p:val>
                                        </p:tav>
                                        <p:tav tm="100000">
                                          <p:val>
                                            <p:strVal val="0-ppt_h/2"/>
                                          </p:val>
                                        </p:tav>
                                      </p:tavLst>
                                    </p:anim>
                                    <p:set>
                                      <p:cBhvr>
                                        <p:cTn id="472" dur="1" fill="hold">
                                          <p:stCondLst>
                                            <p:cond delay="1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38"/>
                                        </p:tgtEl>
                                        <p:attrNameLst>
                                          <p:attrName>ppt_x</p:attrName>
                                        </p:attrNameLst>
                                      </p:cBhvr>
                                      <p:tavLst>
                                        <p:tav tm="0">
                                          <p:val>
                                            <p:strVal val="ppt_x"/>
                                          </p:val>
                                        </p:tav>
                                        <p:tav tm="100000">
                                          <p:val>
                                            <p:strVal val="ppt_x"/>
                                          </p:val>
                                        </p:tav>
                                      </p:tavLst>
                                    </p:anim>
                                    <p:anim calcmode="lin" valueType="num">
                                      <p:cBhvr additive="base">
                                        <p:cTn id="475" dur="2000"/>
                                        <p:tgtEl>
                                          <p:spTgt spid="38"/>
                                        </p:tgtEl>
                                        <p:attrNameLst>
                                          <p:attrName>ppt_y</p:attrName>
                                        </p:attrNameLst>
                                      </p:cBhvr>
                                      <p:tavLst>
                                        <p:tav tm="0">
                                          <p:val>
                                            <p:strVal val="ppt_y"/>
                                          </p:val>
                                        </p:tav>
                                        <p:tav tm="100000">
                                          <p:val>
                                            <p:strVal val="0-ppt_h/2"/>
                                          </p:val>
                                        </p:tav>
                                      </p:tavLst>
                                    </p:anim>
                                    <p:set>
                                      <p:cBhvr>
                                        <p:cTn id="476" dur="1" fill="hold">
                                          <p:stCondLst>
                                            <p:cond delay="1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2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2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2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2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2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2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2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2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2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2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2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2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2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2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2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2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2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2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2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2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2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2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2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2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2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2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2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2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2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2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2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2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2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2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2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2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2000" fill="hold"/>
                                        <p:tgtEl>
                                          <p:spTgt spid="2"/>
                                        </p:tgtEl>
                                        <p:attrNameLst>
                                          <p:attrName>ppt_w</p:attrName>
                                        </p:attrNameLst>
                                      </p:cBhvr>
                                      <p:tavLst>
                                        <p:tav tm="0">
                                          <p:val>
                                            <p:strVal val="4/3*#ppt_w"/>
                                          </p:val>
                                        </p:tav>
                                        <p:tav tm="100000">
                                          <p:val>
                                            <p:strVal val="#ppt_w"/>
                                          </p:val>
                                        </p:tav>
                                      </p:tavLst>
                                    </p:anim>
                                    <p:anim calcmode="lin" valueType="num">
                                      <p:cBhvr>
                                        <p:cTn id="552" dur="2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97d07a4df8b9f034d162be938cb4bf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3000" fill="hold"/>
                                        <p:tgtEl>
                                          <p:spTgt spid="3"/>
                                        </p:tgtEl>
                                        <p:attrNameLst>
                                          <p:attrName>ppt_x</p:attrName>
                                        </p:attrNameLst>
                                      </p:cBhvr>
                                      <p:tavLst>
                                        <p:tav tm="0">
                                          <p:val>
                                            <p:strVal val="0-#ppt_w/2"/>
                                          </p:val>
                                        </p:tav>
                                        <p:tav tm="100000">
                                          <p:val>
                                            <p:strVal val="#ppt_x"/>
                                          </p:val>
                                        </p:tav>
                                      </p:tavLst>
                                    </p:anim>
                                    <p:anim calcmode="lin" valueType="num">
                                      <p:cBhvr additive="base">
                                        <p:cTn id="35" dur="3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3000" fill="hold"/>
                                        <p:tgtEl>
                                          <p:spTgt spid="7"/>
                                        </p:tgtEl>
                                        <p:attrNameLst>
                                          <p:attrName>ppt_x</p:attrName>
                                        </p:attrNameLst>
                                      </p:cBhvr>
                                      <p:tavLst>
                                        <p:tav tm="0">
                                          <p:val>
                                            <p:strVal val="0-#ppt_w/2"/>
                                          </p:val>
                                        </p:tav>
                                        <p:tav tm="100000">
                                          <p:val>
                                            <p:strVal val="#ppt_x"/>
                                          </p:val>
                                        </p:tav>
                                      </p:tavLst>
                                    </p:anim>
                                    <p:anim calcmode="lin" valueType="num">
                                      <p:cBhvr additive="base">
                                        <p:cTn id="39" dur="3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3000" fill="hold"/>
                                        <p:tgtEl>
                                          <p:spTgt spid="4"/>
                                        </p:tgtEl>
                                        <p:attrNameLst>
                                          <p:attrName>ppt_x</p:attrName>
                                        </p:attrNameLst>
                                      </p:cBhvr>
                                      <p:tavLst>
                                        <p:tav tm="0">
                                          <p:val>
                                            <p:strVal val="1+#ppt_w/2"/>
                                          </p:val>
                                        </p:tav>
                                        <p:tav tm="100000">
                                          <p:val>
                                            <p:strVal val="#ppt_x"/>
                                          </p:val>
                                        </p:tav>
                                      </p:tavLst>
                                    </p:anim>
                                    <p:anim calcmode="lin" valueType="num">
                                      <p:cBhvr additive="base">
                                        <p:cTn id="47" dur="3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3000" fill="hold"/>
                                        <p:tgtEl>
                                          <p:spTgt spid="3"/>
                                        </p:tgtEl>
                                        <p:attrNameLst>
                                          <p:attrName>ppt_w</p:attrName>
                                        </p:attrNameLst>
                                      </p:cBhvr>
                                      <p:tavLst>
                                        <p:tav tm="0" fmla="#ppt_w*sin(2.5*pi*$)">
                                          <p:val>
                                            <p:fltVal val="0"/>
                                          </p:val>
                                        </p:tav>
                                        <p:tav tm="100000">
                                          <p:val>
                                            <p:fltVal val="1"/>
                                          </p:val>
                                        </p:tav>
                                      </p:tavLst>
                                    </p:anim>
                                    <p:anim calcmode="lin" valueType="num">
                                      <p:cBhvr>
                                        <p:cTn id="59" dur="3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3000" fill="hold"/>
                                        <p:tgtEl>
                                          <p:spTgt spid="4"/>
                                        </p:tgtEl>
                                        <p:attrNameLst>
                                          <p:attrName>ppt_w</p:attrName>
                                        </p:attrNameLst>
                                      </p:cBhvr>
                                      <p:tavLst>
                                        <p:tav tm="0" fmla="#ppt_w*sin(2.5*pi*$)">
                                          <p:val>
                                            <p:fltVal val="0"/>
                                          </p:val>
                                        </p:tav>
                                        <p:tav tm="100000">
                                          <p:val>
                                            <p:fltVal val="1"/>
                                          </p:val>
                                        </p:tav>
                                      </p:tavLst>
                                    </p:anim>
                                    <p:anim calcmode="lin" valueType="num">
                                      <p:cBhvr>
                                        <p:cTn id="63" dur="3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0" fill="hold"/>
                                        <p:tgtEl>
                                          <p:spTgt spid="5"/>
                                        </p:tgtEl>
                                        <p:attrNameLst>
                                          <p:attrName>ppt_w</p:attrName>
                                        </p:attrNameLst>
                                      </p:cBhvr>
                                      <p:tavLst>
                                        <p:tav tm="0" fmla="#ppt_w*sin(2.5*pi*$)">
                                          <p:val>
                                            <p:fltVal val="0"/>
                                          </p:val>
                                        </p:tav>
                                        <p:tav tm="100000">
                                          <p:val>
                                            <p:fltVal val="1"/>
                                          </p:val>
                                        </p:tav>
                                      </p:tavLst>
                                    </p:anim>
                                    <p:anim calcmode="lin" valueType="num">
                                      <p:cBhvr>
                                        <p:cTn id="67" dur="3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3000" fill="hold"/>
                                        <p:tgtEl>
                                          <p:spTgt spid="6"/>
                                        </p:tgtEl>
                                        <p:attrNameLst>
                                          <p:attrName>ppt_w</p:attrName>
                                        </p:attrNameLst>
                                      </p:cBhvr>
                                      <p:tavLst>
                                        <p:tav tm="0" fmla="#ppt_w*sin(2.5*pi*$)">
                                          <p:val>
                                            <p:fltVal val="0"/>
                                          </p:val>
                                        </p:tav>
                                        <p:tav tm="100000">
                                          <p:val>
                                            <p:fltVal val="1"/>
                                          </p:val>
                                        </p:tav>
                                      </p:tavLst>
                                    </p:anim>
                                    <p:anim calcmode="lin" valueType="num">
                                      <p:cBhvr>
                                        <p:cTn id="71" dur="3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3000" fill="hold"/>
                                        <p:tgtEl>
                                          <p:spTgt spid="7"/>
                                        </p:tgtEl>
                                        <p:attrNameLst>
                                          <p:attrName>ppt_w</p:attrName>
                                        </p:attrNameLst>
                                      </p:cBhvr>
                                      <p:tavLst>
                                        <p:tav tm="0" fmla="#ppt_w*sin(2.5*pi*$)">
                                          <p:val>
                                            <p:fltVal val="0"/>
                                          </p:val>
                                        </p:tav>
                                        <p:tav tm="100000">
                                          <p:val>
                                            <p:fltVal val="1"/>
                                          </p:val>
                                        </p:tav>
                                      </p:tavLst>
                                    </p:anim>
                                    <p:anim calcmode="lin" valueType="num">
                                      <p:cBhvr>
                                        <p:cTn id="75" dur="3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3000" fill="hold"/>
                                        <p:tgtEl>
                                          <p:spTgt spid="8"/>
                                        </p:tgtEl>
                                        <p:attrNameLst>
                                          <p:attrName>ppt_w</p:attrName>
                                        </p:attrNameLst>
                                      </p:cBhvr>
                                      <p:tavLst>
                                        <p:tav tm="0" fmla="#ppt_w*sin(2.5*pi*$)">
                                          <p:val>
                                            <p:fltVal val="0"/>
                                          </p:val>
                                        </p:tav>
                                        <p:tav tm="100000">
                                          <p:val>
                                            <p:fltVal val="1"/>
                                          </p:val>
                                        </p:tav>
                                      </p:tavLst>
                                    </p:anim>
                                    <p:anim calcmode="lin" valueType="num">
                                      <p:cBhvr>
                                        <p:cTn id="79" dur="3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3000" fill="hold"/>
                                        <p:tgtEl>
                                          <p:spTgt spid="9"/>
                                        </p:tgtEl>
                                        <p:attrNameLst>
                                          <p:attrName>ppt_w</p:attrName>
                                        </p:attrNameLst>
                                      </p:cBhvr>
                                      <p:tavLst>
                                        <p:tav tm="0" fmla="#ppt_w*sin(2.5*pi*$)">
                                          <p:val>
                                            <p:fltVal val="0"/>
                                          </p:val>
                                        </p:tav>
                                        <p:tav tm="100000">
                                          <p:val>
                                            <p:fltVal val="1"/>
                                          </p:val>
                                        </p:tav>
                                      </p:tavLst>
                                    </p:anim>
                                    <p:anim calcmode="lin" valueType="num">
                                      <p:cBhvr>
                                        <p:cTn id="83" dur="3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3000" fill="hold"/>
                                        <p:tgtEl>
                                          <p:spTgt spid="10"/>
                                        </p:tgtEl>
                                        <p:attrNameLst>
                                          <p:attrName>ppt_w</p:attrName>
                                        </p:attrNameLst>
                                      </p:cBhvr>
                                      <p:tavLst>
                                        <p:tav tm="0" fmla="#ppt_w*sin(2.5*pi*$)">
                                          <p:val>
                                            <p:fltVal val="0"/>
                                          </p:val>
                                        </p:tav>
                                        <p:tav tm="100000">
                                          <p:val>
                                            <p:fltVal val="1"/>
                                          </p:val>
                                        </p:tav>
                                      </p:tavLst>
                                    </p:anim>
                                    <p:anim calcmode="lin" valueType="num">
                                      <p:cBhvr>
                                        <p:cTn id="87" dur="3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3000" fill="hold"/>
                                        <p:tgtEl>
                                          <p:spTgt spid="11"/>
                                        </p:tgtEl>
                                        <p:attrNameLst>
                                          <p:attrName>ppt_w</p:attrName>
                                        </p:attrNameLst>
                                      </p:cBhvr>
                                      <p:tavLst>
                                        <p:tav tm="0" fmla="#ppt_w*sin(2.5*pi*$)">
                                          <p:val>
                                            <p:fltVal val="0"/>
                                          </p:val>
                                        </p:tav>
                                        <p:tav tm="100000">
                                          <p:val>
                                            <p:fltVal val="1"/>
                                          </p:val>
                                        </p:tav>
                                      </p:tavLst>
                                    </p:anim>
                                    <p:anim calcmode="lin" valueType="num">
                                      <p:cBhvr>
                                        <p:cTn id="91" dur="3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3000" fill="hold"/>
                                        <p:tgtEl>
                                          <p:spTgt spid="12"/>
                                        </p:tgtEl>
                                        <p:attrNameLst>
                                          <p:attrName>ppt_w</p:attrName>
                                        </p:attrNameLst>
                                      </p:cBhvr>
                                      <p:tavLst>
                                        <p:tav tm="0" fmla="#ppt_w*sin(2.5*pi*$)">
                                          <p:val>
                                            <p:fltVal val="0"/>
                                          </p:val>
                                        </p:tav>
                                        <p:tav tm="100000">
                                          <p:val>
                                            <p:fltVal val="1"/>
                                          </p:val>
                                        </p:tav>
                                      </p:tavLst>
                                    </p:anim>
                                    <p:anim calcmode="lin" valueType="num">
                                      <p:cBhvr>
                                        <p:cTn id="95" dur="3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3000" fill="hold"/>
                                        <p:tgtEl>
                                          <p:spTgt spid="13"/>
                                        </p:tgtEl>
                                        <p:attrNameLst>
                                          <p:attrName>ppt_w</p:attrName>
                                        </p:attrNameLst>
                                      </p:cBhvr>
                                      <p:tavLst>
                                        <p:tav tm="0" fmla="#ppt_w*sin(2.5*pi*$)">
                                          <p:val>
                                            <p:fltVal val="0"/>
                                          </p:val>
                                        </p:tav>
                                        <p:tav tm="100000">
                                          <p:val>
                                            <p:fltVal val="1"/>
                                          </p:val>
                                        </p:tav>
                                      </p:tavLst>
                                    </p:anim>
                                    <p:anim calcmode="lin" valueType="num">
                                      <p:cBhvr>
                                        <p:cTn id="99" dur="3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3000" fill="hold"/>
                                        <p:tgtEl>
                                          <p:spTgt spid="14"/>
                                        </p:tgtEl>
                                        <p:attrNameLst>
                                          <p:attrName>ppt_w</p:attrName>
                                        </p:attrNameLst>
                                      </p:cBhvr>
                                      <p:tavLst>
                                        <p:tav tm="0" fmla="#ppt_w*sin(2.5*pi*$)">
                                          <p:val>
                                            <p:fltVal val="0"/>
                                          </p:val>
                                        </p:tav>
                                        <p:tav tm="100000">
                                          <p:val>
                                            <p:fltVal val="1"/>
                                          </p:val>
                                        </p:tav>
                                      </p:tavLst>
                                    </p:anim>
                                    <p:anim calcmode="lin" valueType="num">
                                      <p:cBhvr>
                                        <p:cTn id="103" dur="3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3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3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3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3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3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3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3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3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3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3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3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3000"/>
                                        <p:tgtEl>
                                          <p:spTgt spid="14"/>
                                        </p:tgtEl>
                                      </p:cBhvr>
                                    </p:animEffect>
                                  </p:childTnLst>
                                </p:cTn>
                              </p:par>
                            </p:childTnLst>
                          </p:cTn>
                        </p:par>
                        <p:par>
                          <p:cTn id="140" fill="hold">
                            <p:stCondLst>
                              <p:cond delay="3000"/>
                            </p:stCondLst>
                            <p:childTnLst>
                              <p:par>
                                <p:cTn id="141" presetID="2" presetClass="exit" presetSubtype="6" fill="hold" grpId="3" nodeType="afterEffect">
                                  <p:stCondLst>
                                    <p:cond delay="0"/>
                                  </p:stCondLst>
                                  <p:childTnLst>
                                    <p:anim calcmode="lin" valueType="num">
                                      <p:cBhvr additive="base">
                                        <p:cTn id="142" dur="3000"/>
                                        <p:tgtEl>
                                          <p:spTgt spid="5"/>
                                        </p:tgtEl>
                                        <p:attrNameLst>
                                          <p:attrName>ppt_x</p:attrName>
                                        </p:attrNameLst>
                                      </p:cBhvr>
                                      <p:tavLst>
                                        <p:tav tm="0">
                                          <p:val>
                                            <p:strVal val="ppt_x"/>
                                          </p:val>
                                        </p:tav>
                                        <p:tav tm="100000">
                                          <p:val>
                                            <p:strVal val="1+ppt_w/2"/>
                                          </p:val>
                                        </p:tav>
                                      </p:tavLst>
                                    </p:anim>
                                    <p:anim calcmode="lin" valueType="num">
                                      <p:cBhvr additive="base">
                                        <p:cTn id="143" dur="3000"/>
                                        <p:tgtEl>
                                          <p:spTgt spid="5"/>
                                        </p:tgtEl>
                                        <p:attrNameLst>
                                          <p:attrName>ppt_y</p:attrName>
                                        </p:attrNameLst>
                                      </p:cBhvr>
                                      <p:tavLst>
                                        <p:tav tm="0">
                                          <p:val>
                                            <p:strVal val="ppt_y"/>
                                          </p:val>
                                        </p:tav>
                                        <p:tav tm="100000">
                                          <p:val>
                                            <p:strVal val="1+ppt_h/2"/>
                                          </p:val>
                                        </p:tav>
                                      </p:tavLst>
                                    </p:anim>
                                    <p:set>
                                      <p:cBhvr>
                                        <p:cTn id="144" dur="1" fill="hold">
                                          <p:stCondLst>
                                            <p:cond delay="2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8"/>
                                        </p:tgtEl>
                                        <p:attrNameLst>
                                          <p:attrName>ppt_x</p:attrName>
                                        </p:attrNameLst>
                                      </p:cBhvr>
                                      <p:tavLst>
                                        <p:tav tm="0">
                                          <p:val>
                                            <p:strVal val="ppt_x"/>
                                          </p:val>
                                        </p:tav>
                                        <p:tav tm="100000">
                                          <p:val>
                                            <p:strVal val="1+ppt_w/2"/>
                                          </p:val>
                                        </p:tav>
                                      </p:tavLst>
                                    </p:anim>
                                    <p:anim calcmode="lin" valueType="num">
                                      <p:cBhvr additive="base">
                                        <p:cTn id="147" dur="3000"/>
                                        <p:tgtEl>
                                          <p:spTgt spid="8"/>
                                        </p:tgtEl>
                                        <p:attrNameLst>
                                          <p:attrName>ppt_y</p:attrName>
                                        </p:attrNameLst>
                                      </p:cBhvr>
                                      <p:tavLst>
                                        <p:tav tm="0">
                                          <p:val>
                                            <p:strVal val="ppt_y"/>
                                          </p:val>
                                        </p:tav>
                                        <p:tav tm="100000">
                                          <p:val>
                                            <p:strVal val="1+ppt_h/2"/>
                                          </p:val>
                                        </p:tav>
                                      </p:tavLst>
                                    </p:anim>
                                    <p:set>
                                      <p:cBhvr>
                                        <p:cTn id="148" dur="1" fill="hold">
                                          <p:stCondLst>
                                            <p:cond delay="2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1+ppt_h/2"/>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0-ppt_w/2"/>
                                          </p:val>
                                        </p:tav>
                                      </p:tavLst>
                                    </p:anim>
                                    <p:anim calcmode="lin" valueType="num">
                                      <p:cBhvr additive="base">
                                        <p:cTn id="155" dur="3000"/>
                                        <p:tgtEl>
                                          <p:spTgt spid="6"/>
                                        </p:tgtEl>
                                        <p:attrNameLst>
                                          <p:attrName>ppt_y</p:attrName>
                                        </p:attrNameLst>
                                      </p:cBhvr>
                                      <p:tavLst>
                                        <p:tav tm="0">
                                          <p:val>
                                            <p:strVal val="ppt_y"/>
                                          </p:val>
                                        </p:tav>
                                        <p:tav tm="100000">
                                          <p:val>
                                            <p:strVal val="1+ppt_h/2"/>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0-ppt_w/2"/>
                                          </p:val>
                                        </p:tav>
                                      </p:tavLst>
                                    </p:anim>
                                    <p:anim calcmode="lin" valueType="num">
                                      <p:cBhvr additive="base">
                                        <p:cTn id="159" dur="3000"/>
                                        <p:tgtEl>
                                          <p:spTgt spid="9"/>
                                        </p:tgtEl>
                                        <p:attrNameLst>
                                          <p:attrName>ppt_y</p:attrName>
                                        </p:attrNameLst>
                                      </p:cBhvr>
                                      <p:tavLst>
                                        <p:tav tm="0">
                                          <p:val>
                                            <p:strVal val="ppt_y"/>
                                          </p:val>
                                        </p:tav>
                                        <p:tav tm="100000">
                                          <p:val>
                                            <p:strVal val="1+ppt_h/2"/>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2"/>
                                        </p:tgtEl>
                                        <p:attrNameLst>
                                          <p:attrName>ppt_x</p:attrName>
                                        </p:attrNameLst>
                                      </p:cBhvr>
                                      <p:tavLst>
                                        <p:tav tm="0">
                                          <p:val>
                                            <p:strVal val="ppt_x"/>
                                          </p:val>
                                        </p:tav>
                                        <p:tav tm="100000">
                                          <p:val>
                                            <p:strVal val="0-ppt_w/2"/>
                                          </p:val>
                                        </p:tav>
                                      </p:tavLst>
                                    </p:anim>
                                    <p:anim calcmode="lin" valueType="num">
                                      <p:cBhvr additive="base">
                                        <p:cTn id="163" dur="3000"/>
                                        <p:tgtEl>
                                          <p:spTgt spid="12"/>
                                        </p:tgtEl>
                                        <p:attrNameLst>
                                          <p:attrName>ppt_y</p:attrName>
                                        </p:attrNameLst>
                                      </p:cBhvr>
                                      <p:tavLst>
                                        <p:tav tm="0">
                                          <p:val>
                                            <p:strVal val="ppt_y"/>
                                          </p:val>
                                        </p:tav>
                                        <p:tav tm="100000">
                                          <p:val>
                                            <p:strVal val="1+ppt_h/2"/>
                                          </p:val>
                                        </p:tav>
                                      </p:tavLst>
                                    </p:anim>
                                    <p:set>
                                      <p:cBhvr>
                                        <p:cTn id="164" dur="1" fill="hold">
                                          <p:stCondLst>
                                            <p:cond delay="2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3000"/>
                                        <p:tgtEl>
                                          <p:spTgt spid="3"/>
                                        </p:tgtEl>
                                        <p:attrNameLst>
                                          <p:attrName>ppt_x</p:attrName>
                                        </p:attrNameLst>
                                      </p:cBhvr>
                                      <p:tavLst>
                                        <p:tav tm="0">
                                          <p:val>
                                            <p:strVal val="ppt_x"/>
                                          </p:val>
                                        </p:tav>
                                        <p:tav tm="100000">
                                          <p:val>
                                            <p:strVal val="0-ppt_w/2"/>
                                          </p:val>
                                        </p:tav>
                                      </p:tavLst>
                                    </p:anim>
                                    <p:anim calcmode="lin" valueType="num">
                                      <p:cBhvr additive="base">
                                        <p:cTn id="167" dur="3000"/>
                                        <p:tgtEl>
                                          <p:spTgt spid="3"/>
                                        </p:tgtEl>
                                        <p:attrNameLst>
                                          <p:attrName>ppt_y</p:attrName>
                                        </p:attrNameLst>
                                      </p:cBhvr>
                                      <p:tavLst>
                                        <p:tav tm="0">
                                          <p:val>
                                            <p:strVal val="ppt_y"/>
                                          </p:val>
                                        </p:tav>
                                        <p:tav tm="100000">
                                          <p:val>
                                            <p:strVal val="0-ppt_h/2"/>
                                          </p:val>
                                        </p:tav>
                                      </p:tavLst>
                                    </p:anim>
                                    <p:set>
                                      <p:cBhvr>
                                        <p:cTn id="168" dur="1" fill="hold">
                                          <p:stCondLst>
                                            <p:cond delay="2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7"/>
                                        </p:tgtEl>
                                        <p:attrNameLst>
                                          <p:attrName>ppt_x</p:attrName>
                                        </p:attrNameLst>
                                      </p:cBhvr>
                                      <p:tavLst>
                                        <p:tav tm="0">
                                          <p:val>
                                            <p:strVal val="ppt_x"/>
                                          </p:val>
                                        </p:tav>
                                        <p:tav tm="100000">
                                          <p:val>
                                            <p:strVal val="0-ppt_w/2"/>
                                          </p:val>
                                        </p:tav>
                                      </p:tavLst>
                                    </p:anim>
                                    <p:anim calcmode="lin" valueType="num">
                                      <p:cBhvr additive="base">
                                        <p:cTn id="171" dur="3000"/>
                                        <p:tgtEl>
                                          <p:spTgt spid="7"/>
                                        </p:tgtEl>
                                        <p:attrNameLst>
                                          <p:attrName>ppt_y</p:attrName>
                                        </p:attrNameLst>
                                      </p:cBhvr>
                                      <p:tavLst>
                                        <p:tav tm="0">
                                          <p:val>
                                            <p:strVal val="ppt_y"/>
                                          </p:val>
                                        </p:tav>
                                        <p:tav tm="100000">
                                          <p:val>
                                            <p:strVal val="0-ppt_h/2"/>
                                          </p:val>
                                        </p:tav>
                                      </p:tavLst>
                                    </p:anim>
                                    <p:set>
                                      <p:cBhvr>
                                        <p:cTn id="172" dur="1" fill="hold">
                                          <p:stCondLst>
                                            <p:cond delay="2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3000"/>
                                        <p:tgtEl>
                                          <p:spTgt spid="4"/>
                                        </p:tgtEl>
                                        <p:attrNameLst>
                                          <p:attrName>ppt_x</p:attrName>
                                        </p:attrNameLst>
                                      </p:cBhvr>
                                      <p:tavLst>
                                        <p:tav tm="0">
                                          <p:val>
                                            <p:strVal val="ppt_x"/>
                                          </p:val>
                                        </p:tav>
                                        <p:tav tm="100000">
                                          <p:val>
                                            <p:strVal val="1+ppt_w/2"/>
                                          </p:val>
                                        </p:tav>
                                      </p:tavLst>
                                    </p:anim>
                                    <p:anim calcmode="lin" valueType="num">
                                      <p:cBhvr additive="base">
                                        <p:cTn id="179" dur="3000"/>
                                        <p:tgtEl>
                                          <p:spTgt spid="4"/>
                                        </p:tgtEl>
                                        <p:attrNameLst>
                                          <p:attrName>ppt_y</p:attrName>
                                        </p:attrNameLst>
                                      </p:cBhvr>
                                      <p:tavLst>
                                        <p:tav tm="0">
                                          <p:val>
                                            <p:strVal val="ppt_y"/>
                                          </p:val>
                                        </p:tav>
                                        <p:tav tm="100000">
                                          <p:val>
                                            <p:strVal val="0-ppt_h/2"/>
                                          </p:val>
                                        </p:tav>
                                      </p:tavLst>
                                    </p:anim>
                                    <p:set>
                                      <p:cBhvr>
                                        <p:cTn id="180" dur="1" fill="hold">
                                          <p:stCondLst>
                                            <p:cond delay="2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1+ppt_w/2"/>
                                          </p:val>
                                        </p:tav>
                                      </p:tavLst>
                                    </p:anim>
                                    <p:anim calcmode="lin" valueType="num">
                                      <p:cBhvr additive="base">
                                        <p:cTn id="183" dur="3000"/>
                                        <p:tgtEl>
                                          <p:spTgt spid="10"/>
                                        </p:tgtEl>
                                        <p:attrNameLst>
                                          <p:attrName>ppt_y</p:attrName>
                                        </p:attrNameLst>
                                      </p:cBhvr>
                                      <p:tavLst>
                                        <p:tav tm="0">
                                          <p:val>
                                            <p:strVal val="ppt_y"/>
                                          </p:val>
                                        </p:tav>
                                        <p:tav tm="100000">
                                          <p:val>
                                            <p:strVal val="0-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1+ppt_w/2"/>
                                          </p:val>
                                        </p:tav>
                                      </p:tavLst>
                                    </p:anim>
                                    <p:anim calcmode="lin" valueType="num">
                                      <p:cBhvr additive="base">
                                        <p:cTn id="187" dur="3000"/>
                                        <p:tgtEl>
                                          <p:spTgt spid="14"/>
                                        </p:tgtEl>
                                        <p:attrNameLst>
                                          <p:attrName>ppt_y</p:attrName>
                                        </p:attrNameLst>
                                      </p:cBhvr>
                                      <p:tavLst>
                                        <p:tav tm="0">
                                          <p:val>
                                            <p:strVal val="ppt_y"/>
                                          </p:val>
                                        </p:tav>
                                        <p:tav tm="100000">
                                          <p:val>
                                            <p:strVal val="0-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3000"/>
                                        <p:tgtEl>
                                          <p:spTgt spid="3"/>
                                        </p:tgtEl>
                                        <p:attrNameLst>
                                          <p:attrName>ppt_h</p:attrName>
                                        </p:attrNameLst>
                                      </p:cBhvr>
                                      <p:tavLst>
                                        <p:tav tm="0">
                                          <p:val>
                                            <p:strVal val="ppt_h"/>
                                          </p:val>
                                        </p:tav>
                                        <p:tav tm="100000">
                                          <p:val>
                                            <p:strVal val="ppt_h"/>
                                          </p:val>
                                        </p:tav>
                                      </p:tavLst>
                                    </p:anim>
                                    <p:anim calcmode="lin" valueType="num">
                                      <p:cBhvr>
                                        <p:cTn id="19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2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3000"/>
                                        <p:tgtEl>
                                          <p:spTgt spid="4"/>
                                        </p:tgtEl>
                                        <p:attrNameLst>
                                          <p:attrName>ppt_h</p:attrName>
                                        </p:attrNameLst>
                                      </p:cBhvr>
                                      <p:tavLst>
                                        <p:tav tm="0">
                                          <p:val>
                                            <p:strVal val="ppt_h"/>
                                          </p:val>
                                        </p:tav>
                                        <p:tav tm="100000">
                                          <p:val>
                                            <p:strVal val="ppt_h"/>
                                          </p:val>
                                        </p:tav>
                                      </p:tavLst>
                                    </p:anim>
                                    <p:anim calcmode="lin" valueType="num">
                                      <p:cBhvr>
                                        <p:cTn id="19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2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3000"/>
                                        <p:tgtEl>
                                          <p:spTgt spid="5"/>
                                        </p:tgtEl>
                                        <p:attrNameLst>
                                          <p:attrName>ppt_h</p:attrName>
                                        </p:attrNameLst>
                                      </p:cBhvr>
                                      <p:tavLst>
                                        <p:tav tm="0">
                                          <p:val>
                                            <p:strVal val="ppt_h"/>
                                          </p:val>
                                        </p:tav>
                                        <p:tav tm="100000">
                                          <p:val>
                                            <p:strVal val="ppt_h"/>
                                          </p:val>
                                        </p:tav>
                                      </p:tavLst>
                                    </p:anim>
                                    <p:anim calcmode="lin" valueType="num">
                                      <p:cBhvr>
                                        <p:cTn id="19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2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3000"/>
                                        <p:tgtEl>
                                          <p:spTgt spid="6"/>
                                        </p:tgtEl>
                                        <p:attrNameLst>
                                          <p:attrName>ppt_h</p:attrName>
                                        </p:attrNameLst>
                                      </p:cBhvr>
                                      <p:tavLst>
                                        <p:tav tm="0">
                                          <p:val>
                                            <p:strVal val="ppt_h"/>
                                          </p:val>
                                        </p:tav>
                                        <p:tav tm="100000">
                                          <p:val>
                                            <p:strVal val="ppt_h"/>
                                          </p:val>
                                        </p:tav>
                                      </p:tavLst>
                                    </p:anim>
                                    <p:anim calcmode="lin" valueType="num">
                                      <p:cBhvr>
                                        <p:cTn id="20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2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3000"/>
                                        <p:tgtEl>
                                          <p:spTgt spid="7"/>
                                        </p:tgtEl>
                                        <p:attrNameLst>
                                          <p:attrName>ppt_h</p:attrName>
                                        </p:attrNameLst>
                                      </p:cBhvr>
                                      <p:tavLst>
                                        <p:tav tm="0">
                                          <p:val>
                                            <p:strVal val="ppt_h"/>
                                          </p:val>
                                        </p:tav>
                                        <p:tav tm="100000">
                                          <p:val>
                                            <p:strVal val="ppt_h"/>
                                          </p:val>
                                        </p:tav>
                                      </p:tavLst>
                                    </p:anim>
                                    <p:anim calcmode="lin" valueType="num">
                                      <p:cBhvr>
                                        <p:cTn id="20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2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3000"/>
                                        <p:tgtEl>
                                          <p:spTgt spid="8"/>
                                        </p:tgtEl>
                                        <p:attrNameLst>
                                          <p:attrName>ppt_h</p:attrName>
                                        </p:attrNameLst>
                                      </p:cBhvr>
                                      <p:tavLst>
                                        <p:tav tm="0">
                                          <p:val>
                                            <p:strVal val="ppt_h"/>
                                          </p:val>
                                        </p:tav>
                                        <p:tav tm="100000">
                                          <p:val>
                                            <p:strVal val="ppt_h"/>
                                          </p:val>
                                        </p:tav>
                                      </p:tavLst>
                                    </p:anim>
                                    <p:anim calcmode="lin" valueType="num">
                                      <p:cBhvr>
                                        <p:cTn id="21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2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3000"/>
                                        <p:tgtEl>
                                          <p:spTgt spid="9"/>
                                        </p:tgtEl>
                                        <p:attrNameLst>
                                          <p:attrName>ppt_h</p:attrName>
                                        </p:attrNameLst>
                                      </p:cBhvr>
                                      <p:tavLst>
                                        <p:tav tm="0">
                                          <p:val>
                                            <p:strVal val="ppt_h"/>
                                          </p:val>
                                        </p:tav>
                                        <p:tav tm="100000">
                                          <p:val>
                                            <p:strVal val="ppt_h"/>
                                          </p:val>
                                        </p:tav>
                                      </p:tavLst>
                                    </p:anim>
                                    <p:anim calcmode="lin" valueType="num">
                                      <p:cBhvr>
                                        <p:cTn id="215"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2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3000"/>
                                        <p:tgtEl>
                                          <p:spTgt spid="10"/>
                                        </p:tgtEl>
                                        <p:attrNameLst>
                                          <p:attrName>ppt_h</p:attrName>
                                        </p:attrNameLst>
                                      </p:cBhvr>
                                      <p:tavLst>
                                        <p:tav tm="0">
                                          <p:val>
                                            <p:strVal val="ppt_h"/>
                                          </p:val>
                                        </p:tav>
                                        <p:tav tm="100000">
                                          <p:val>
                                            <p:strVal val="ppt_h"/>
                                          </p:val>
                                        </p:tav>
                                      </p:tavLst>
                                    </p:anim>
                                    <p:anim calcmode="lin" valueType="num">
                                      <p:cBhvr>
                                        <p:cTn id="219"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2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3000"/>
                                        <p:tgtEl>
                                          <p:spTgt spid="11"/>
                                        </p:tgtEl>
                                        <p:attrNameLst>
                                          <p:attrName>ppt_h</p:attrName>
                                        </p:attrNameLst>
                                      </p:cBhvr>
                                      <p:tavLst>
                                        <p:tav tm="0">
                                          <p:val>
                                            <p:strVal val="ppt_h"/>
                                          </p:val>
                                        </p:tav>
                                        <p:tav tm="100000">
                                          <p:val>
                                            <p:strVal val="ppt_h"/>
                                          </p:val>
                                        </p:tav>
                                      </p:tavLst>
                                    </p:anim>
                                    <p:anim calcmode="lin" valueType="num">
                                      <p:cBhvr>
                                        <p:cTn id="223"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2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12"/>
                                        </p:tgtEl>
                                        <p:attrNameLst>
                                          <p:attrName>ppt_h</p:attrName>
                                        </p:attrNameLst>
                                      </p:cBhvr>
                                      <p:tavLst>
                                        <p:tav tm="0">
                                          <p:val>
                                            <p:strVal val="ppt_h"/>
                                          </p:val>
                                        </p:tav>
                                        <p:tav tm="100000">
                                          <p:val>
                                            <p:strVal val="ppt_h"/>
                                          </p:val>
                                        </p:tav>
                                      </p:tavLst>
                                    </p:anim>
                                    <p:anim calcmode="lin" valueType="num">
                                      <p:cBhvr>
                                        <p:cTn id="227"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13"/>
                                        </p:tgtEl>
                                        <p:attrNameLst>
                                          <p:attrName>ppt_h</p:attrName>
                                        </p:attrNameLst>
                                      </p:cBhvr>
                                      <p:tavLst>
                                        <p:tav tm="0">
                                          <p:val>
                                            <p:strVal val="ppt_h"/>
                                          </p:val>
                                        </p:tav>
                                        <p:tav tm="100000">
                                          <p:val>
                                            <p:strVal val="ppt_h"/>
                                          </p:val>
                                        </p:tav>
                                      </p:tavLst>
                                    </p:anim>
                                    <p:anim calcmode="lin" valueType="num">
                                      <p:cBhvr>
                                        <p:cTn id="231"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14"/>
                                        </p:tgtEl>
                                        <p:attrNameLst>
                                          <p:attrName>ppt_h</p:attrName>
                                        </p:attrNameLst>
                                      </p:cBhvr>
                                      <p:tavLst>
                                        <p:tav tm="0">
                                          <p:val>
                                            <p:strVal val="ppt_h"/>
                                          </p:val>
                                        </p:tav>
                                        <p:tav tm="100000">
                                          <p:val>
                                            <p:strVal val="ppt_h"/>
                                          </p:val>
                                        </p:tav>
                                      </p:tavLst>
                                    </p:anim>
                                    <p:anim calcmode="lin" valueType="num">
                                      <p:cBhvr>
                                        <p:cTn id="235"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3000" fill="hold"/>
                                        <p:tgtEl>
                                          <p:spTgt spid="2"/>
                                        </p:tgtEl>
                                        <p:attrNameLst>
                                          <p:attrName>ppt_w</p:attrName>
                                        </p:attrNameLst>
                                      </p:cBhvr>
                                      <p:tavLst>
                                        <p:tav tm="0">
                                          <p:val>
                                            <p:strVal val="2/3*#ppt_w"/>
                                          </p:val>
                                        </p:tav>
                                        <p:tav tm="100000">
                                          <p:val>
                                            <p:strVal val="#ppt_w"/>
                                          </p:val>
                                        </p:tav>
                                      </p:tavLst>
                                    </p:anim>
                                    <p:anim calcmode="lin" valueType="num">
                                      <p:cBhvr>
                                        <p:cTn id="240" dur="3000" fill="hold"/>
                                        <p:tgtEl>
                                          <p:spTgt spid="2"/>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ox(out)">
                                      <p:cBhvr>
                                        <p:cTn id="24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b8dc39adfd4a765c09568c3ba9c5b8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chemeClr val="tx1"/>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549ee4d481b6555c74667b1e5343fe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548314">
            <a:off x="4454983" y="475717"/>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8242166">
            <a:off x="3167933" y="47702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548314">
            <a:off x="4454981" y="1118642"/>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8242166">
            <a:off x="3167931" y="111995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548314">
            <a:off x="4454984" y="169016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8242166">
            <a:off x="3167934" y="169147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548314">
            <a:off x="4454982" y="233308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8242166">
            <a:off x="3167932" y="233439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548314">
            <a:off x="4454984" y="2833172"/>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8242166">
            <a:off x="3167934" y="283448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548314">
            <a:off x="4454982" y="3476097"/>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8242166">
            <a:off x="3167932" y="347740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548314">
            <a:off x="4454984" y="404761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8242166">
            <a:off x="3167934" y="404893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548314">
            <a:off x="4454982" y="469054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8242166">
            <a:off x="3167932" y="469185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548314">
            <a:off x="1811776" y="47571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8242166">
            <a:off x="524726" y="47702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548314">
            <a:off x="1811774" y="111864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8242166">
            <a:off x="524724" y="111995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548314">
            <a:off x="1811777" y="169016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8242166">
            <a:off x="524727" y="169147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548314">
            <a:off x="1811775" y="233308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8242166">
            <a:off x="524725" y="233440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548314">
            <a:off x="1811777" y="283317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8242166">
            <a:off x="524727" y="283448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548314">
            <a:off x="1811775" y="347609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8242166">
            <a:off x="524725" y="347740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548314">
            <a:off x="1811777" y="404762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8242166">
            <a:off x="524727" y="4048931"/>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548314">
            <a:off x="1811775" y="469054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8242166">
            <a:off x="524725" y="4691856"/>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548314">
            <a:off x="7098188" y="47571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8242166">
            <a:off x="5811138" y="47702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548314">
            <a:off x="7098186" y="111864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8242166">
            <a:off x="5811136" y="111995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548314">
            <a:off x="7098189" y="169016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8242166">
            <a:off x="5811139" y="169147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548314">
            <a:off x="7098187" y="233308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8242166">
            <a:off x="5811137" y="233440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548314">
            <a:off x="7098189" y="2833173"/>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8242166">
            <a:off x="5811139" y="2834484"/>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548314">
            <a:off x="7098187" y="3476098"/>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8242166">
            <a:off x="5811137" y="3477409"/>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548314">
            <a:off x="7098189" y="4047620"/>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8242166">
            <a:off x="5811139" y="4048931"/>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548314">
            <a:off x="7098187" y="4690545"/>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8242166">
            <a:off x="5811137" y="4691856"/>
            <a:ext cx="1501037" cy="236694"/>
          </a:xfrm>
          <a:prstGeom prst="rect">
            <a:avLst/>
          </a:prstGeom>
          <a:gradFill flip="none" rotWithShape="1">
            <a:gsLst>
              <a:gs pos="0">
                <a:srgbClr val="D6B19C"/>
              </a:gs>
              <a:gs pos="30000">
                <a:srgbClr val="D49E6C"/>
              </a:gs>
              <a:gs pos="70000">
                <a:srgbClr val="A65528"/>
              </a:gs>
              <a:gs pos="100000">
                <a:srgbClr val="663012"/>
              </a:gs>
            </a:gsLst>
            <a:lin ang="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1"/>
                                        </p:tgtEl>
                                        <p:attrNameLst>
                                          <p:attrName>style.opacity</p:attrName>
                                        </p:attrNameLst>
                                      </p:cBhvr>
                                      <p:to>
                                        <p:strVal val="0"/>
                                      </p:to>
                                    </p:set>
                                    <p:animEffect filter="image" prLst="opacity: 0">
                                      <p:cBhvr rctx="IE">
                                        <p:cTn id="7" dur="indefinite"/>
                                        <p:tgtEl>
                                          <p:spTgt spid="51"/>
                                        </p:tgtEl>
                                      </p:cBhvr>
                                    </p:animEffect>
                                  </p:childTnLst>
                                </p:cTn>
                              </p:par>
                              <p:par>
                                <p:cTn id="8" presetID="2" presetClass="entr" presetSubtype="3"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0-#ppt_h/2"/>
                                          </p:val>
                                        </p:tav>
                                        <p:tav tm="100000">
                                          <p:val>
                                            <p:strVal val="#ppt_y"/>
                                          </p:val>
                                        </p:tav>
                                      </p:tavLst>
                                    </p:anim>
                                  </p:childTnLst>
                                </p:cTn>
                              </p:par>
                              <p:par>
                                <p:cTn id="12" presetID="2" presetClass="entr" presetSubtype="3"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0-#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2000" fill="hold"/>
                                        <p:tgtEl>
                                          <p:spTgt spid="8"/>
                                        </p:tgtEl>
                                        <p:attrNameLst>
                                          <p:attrName>ppt_x</p:attrName>
                                        </p:attrNameLst>
                                      </p:cBhvr>
                                      <p:tavLst>
                                        <p:tav tm="0">
                                          <p:val>
                                            <p:strVal val="1+#ppt_w/2"/>
                                          </p:val>
                                        </p:tav>
                                        <p:tav tm="100000">
                                          <p:val>
                                            <p:strVal val="#ppt_x"/>
                                          </p:val>
                                        </p:tav>
                                      </p:tavLst>
                                    </p:anim>
                                    <p:anim calcmode="lin" valueType="num">
                                      <p:cBhvr additive="base">
                                        <p:cTn id="19" dur="2000" fill="hold"/>
                                        <p:tgtEl>
                                          <p:spTgt spid="8"/>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000" fill="hold"/>
                                        <p:tgtEl>
                                          <p:spTgt spid="10"/>
                                        </p:tgtEl>
                                        <p:attrNameLst>
                                          <p:attrName>ppt_x</p:attrName>
                                        </p:attrNameLst>
                                      </p:cBhvr>
                                      <p:tavLst>
                                        <p:tav tm="0">
                                          <p:val>
                                            <p:strVal val="1+#ppt_w/2"/>
                                          </p:val>
                                        </p:tav>
                                        <p:tav tm="100000">
                                          <p:val>
                                            <p:strVal val="#ppt_x"/>
                                          </p:val>
                                        </p:tav>
                                      </p:tavLst>
                                    </p:anim>
                                    <p:anim calcmode="lin" valueType="num">
                                      <p:cBhvr additive="base">
                                        <p:cTn id="23" dur="2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2000" fill="hold"/>
                                        <p:tgtEl>
                                          <p:spTgt spid="12"/>
                                        </p:tgtEl>
                                        <p:attrNameLst>
                                          <p:attrName>ppt_x</p:attrName>
                                        </p:attrNameLst>
                                      </p:cBhvr>
                                      <p:tavLst>
                                        <p:tav tm="0">
                                          <p:val>
                                            <p:strVal val="1+#ppt_w/2"/>
                                          </p:val>
                                        </p:tav>
                                        <p:tav tm="100000">
                                          <p:val>
                                            <p:strVal val="#ppt_x"/>
                                          </p:val>
                                        </p:tav>
                                      </p:tavLst>
                                    </p:anim>
                                    <p:anim calcmode="lin" valueType="num">
                                      <p:cBhvr additive="base">
                                        <p:cTn id="27" dur="2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3"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2000" fill="hold"/>
                                        <p:tgtEl>
                                          <p:spTgt spid="14"/>
                                        </p:tgtEl>
                                        <p:attrNameLst>
                                          <p:attrName>ppt_x</p:attrName>
                                        </p:attrNameLst>
                                      </p:cBhvr>
                                      <p:tavLst>
                                        <p:tav tm="0">
                                          <p:val>
                                            <p:strVal val="1+#ppt_w/2"/>
                                          </p:val>
                                        </p:tav>
                                        <p:tav tm="100000">
                                          <p:val>
                                            <p:strVal val="#ppt_x"/>
                                          </p:val>
                                        </p:tav>
                                      </p:tavLst>
                                    </p:anim>
                                    <p:anim calcmode="lin" valueType="num">
                                      <p:cBhvr additive="base">
                                        <p:cTn id="31" dur="2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2000" fill="hold"/>
                                        <p:tgtEl>
                                          <p:spTgt spid="16"/>
                                        </p:tgtEl>
                                        <p:attrNameLst>
                                          <p:attrName>ppt_x</p:attrName>
                                        </p:attrNameLst>
                                      </p:cBhvr>
                                      <p:tavLst>
                                        <p:tav tm="0">
                                          <p:val>
                                            <p:strVal val="1+#ppt_w/2"/>
                                          </p:val>
                                        </p:tav>
                                        <p:tav tm="100000">
                                          <p:val>
                                            <p:strVal val="#ppt_x"/>
                                          </p:val>
                                        </p:tav>
                                      </p:tavLst>
                                    </p:anim>
                                    <p:anim calcmode="lin" valueType="num">
                                      <p:cBhvr additive="base">
                                        <p:cTn id="35" dur="20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000" fill="hold"/>
                                        <p:tgtEl>
                                          <p:spTgt spid="18"/>
                                        </p:tgtEl>
                                        <p:attrNameLst>
                                          <p:attrName>ppt_x</p:attrName>
                                        </p:attrNameLst>
                                      </p:cBhvr>
                                      <p:tavLst>
                                        <p:tav tm="0">
                                          <p:val>
                                            <p:strVal val="1+#ppt_w/2"/>
                                          </p:val>
                                        </p:tav>
                                        <p:tav tm="100000">
                                          <p:val>
                                            <p:strVal val="#ppt_x"/>
                                          </p:val>
                                        </p:tav>
                                      </p:tavLst>
                                    </p:anim>
                                    <p:anim calcmode="lin" valueType="num">
                                      <p:cBhvr additive="base">
                                        <p:cTn id="39" dur="2000" fill="hold"/>
                                        <p:tgtEl>
                                          <p:spTgt spid="18"/>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2000" fill="hold"/>
                                        <p:tgtEl>
                                          <p:spTgt spid="3"/>
                                        </p:tgtEl>
                                        <p:attrNameLst>
                                          <p:attrName>ppt_x</p:attrName>
                                        </p:attrNameLst>
                                      </p:cBhvr>
                                      <p:tavLst>
                                        <p:tav tm="0">
                                          <p:val>
                                            <p:strVal val="0-#ppt_w/2"/>
                                          </p:val>
                                        </p:tav>
                                        <p:tav tm="100000">
                                          <p:val>
                                            <p:strVal val="#ppt_x"/>
                                          </p:val>
                                        </p:tav>
                                      </p:tavLst>
                                    </p:anim>
                                    <p:anim calcmode="lin" valueType="num">
                                      <p:cBhvr additive="base">
                                        <p:cTn id="43" dur="2000" fill="hold"/>
                                        <p:tgtEl>
                                          <p:spTgt spid="3"/>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additive="base">
                                        <p:cTn id="46" dur="2000" fill="hold"/>
                                        <p:tgtEl>
                                          <p:spTgt spid="5"/>
                                        </p:tgtEl>
                                        <p:attrNameLst>
                                          <p:attrName>ppt_x</p:attrName>
                                        </p:attrNameLst>
                                      </p:cBhvr>
                                      <p:tavLst>
                                        <p:tav tm="0">
                                          <p:val>
                                            <p:strVal val="0-#ppt_w/2"/>
                                          </p:val>
                                        </p:tav>
                                        <p:tav tm="100000">
                                          <p:val>
                                            <p:strVal val="#ppt_x"/>
                                          </p:val>
                                        </p:tav>
                                      </p:tavLst>
                                    </p:anim>
                                    <p:anim calcmode="lin" valueType="num">
                                      <p:cBhvr additive="base">
                                        <p:cTn id="47" dur="2000" fill="hold"/>
                                        <p:tgtEl>
                                          <p:spTgt spid="5"/>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2000" fill="hold"/>
                                        <p:tgtEl>
                                          <p:spTgt spid="7"/>
                                        </p:tgtEl>
                                        <p:attrNameLst>
                                          <p:attrName>ppt_x</p:attrName>
                                        </p:attrNameLst>
                                      </p:cBhvr>
                                      <p:tavLst>
                                        <p:tav tm="0">
                                          <p:val>
                                            <p:strVal val="0-#ppt_w/2"/>
                                          </p:val>
                                        </p:tav>
                                        <p:tav tm="100000">
                                          <p:val>
                                            <p:strVal val="#ppt_x"/>
                                          </p:val>
                                        </p:tav>
                                      </p:tavLst>
                                    </p:anim>
                                    <p:anim calcmode="lin" valueType="num">
                                      <p:cBhvr additive="base">
                                        <p:cTn id="51" dur="2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additive="base">
                                        <p:cTn id="54" dur="2000" fill="hold"/>
                                        <p:tgtEl>
                                          <p:spTgt spid="9"/>
                                        </p:tgtEl>
                                        <p:attrNameLst>
                                          <p:attrName>ppt_x</p:attrName>
                                        </p:attrNameLst>
                                      </p:cBhvr>
                                      <p:tavLst>
                                        <p:tav tm="0">
                                          <p:val>
                                            <p:strVal val="0-#ppt_w/2"/>
                                          </p:val>
                                        </p:tav>
                                        <p:tav tm="100000">
                                          <p:val>
                                            <p:strVal val="#ppt_x"/>
                                          </p:val>
                                        </p:tav>
                                      </p:tavLst>
                                    </p:anim>
                                    <p:anim calcmode="lin" valueType="num">
                                      <p:cBhvr additive="base">
                                        <p:cTn id="55" dur="2000" fill="hold"/>
                                        <p:tgtEl>
                                          <p:spTgt spid="9"/>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2000" fill="hold"/>
                                        <p:tgtEl>
                                          <p:spTgt spid="11"/>
                                        </p:tgtEl>
                                        <p:attrNameLst>
                                          <p:attrName>ppt_x</p:attrName>
                                        </p:attrNameLst>
                                      </p:cBhvr>
                                      <p:tavLst>
                                        <p:tav tm="0">
                                          <p:val>
                                            <p:strVal val="0-#ppt_w/2"/>
                                          </p:val>
                                        </p:tav>
                                        <p:tav tm="100000">
                                          <p:val>
                                            <p:strVal val="#ppt_x"/>
                                          </p:val>
                                        </p:tav>
                                      </p:tavLst>
                                    </p:anim>
                                    <p:anim calcmode="lin" valueType="num">
                                      <p:cBhvr additive="base">
                                        <p:cTn id="59" dur="2000" fill="hold"/>
                                        <p:tgtEl>
                                          <p:spTgt spid="1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2000" fill="hold"/>
                                        <p:tgtEl>
                                          <p:spTgt spid="13"/>
                                        </p:tgtEl>
                                        <p:attrNameLst>
                                          <p:attrName>ppt_x</p:attrName>
                                        </p:attrNameLst>
                                      </p:cBhvr>
                                      <p:tavLst>
                                        <p:tav tm="0">
                                          <p:val>
                                            <p:strVal val="0-#ppt_w/2"/>
                                          </p:val>
                                        </p:tav>
                                        <p:tav tm="100000">
                                          <p:val>
                                            <p:strVal val="#ppt_x"/>
                                          </p:val>
                                        </p:tav>
                                      </p:tavLst>
                                    </p:anim>
                                    <p:anim calcmode="lin" valueType="num">
                                      <p:cBhvr additive="base">
                                        <p:cTn id="63" dur="2000" fill="hold"/>
                                        <p:tgtEl>
                                          <p:spTgt spid="13"/>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15"/>
                                        </p:tgtEl>
                                        <p:attrNameLst>
                                          <p:attrName>style.visibility</p:attrName>
                                        </p:attrNameLst>
                                      </p:cBhvr>
                                      <p:to>
                                        <p:strVal val="visible"/>
                                      </p:to>
                                    </p:set>
                                    <p:anim calcmode="lin" valueType="num">
                                      <p:cBhvr additive="base">
                                        <p:cTn id="66" dur="2000" fill="hold"/>
                                        <p:tgtEl>
                                          <p:spTgt spid="15"/>
                                        </p:tgtEl>
                                        <p:attrNameLst>
                                          <p:attrName>ppt_x</p:attrName>
                                        </p:attrNameLst>
                                      </p:cBhvr>
                                      <p:tavLst>
                                        <p:tav tm="0">
                                          <p:val>
                                            <p:strVal val="0-#ppt_w/2"/>
                                          </p:val>
                                        </p:tav>
                                        <p:tav tm="100000">
                                          <p:val>
                                            <p:strVal val="#ppt_x"/>
                                          </p:val>
                                        </p:tav>
                                      </p:tavLst>
                                    </p:anim>
                                    <p:anim calcmode="lin" valueType="num">
                                      <p:cBhvr additive="base">
                                        <p:cTn id="67" dur="2000" fill="hold"/>
                                        <p:tgtEl>
                                          <p:spTgt spid="1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additive="base">
                                        <p:cTn id="70" dur="2000" fill="hold"/>
                                        <p:tgtEl>
                                          <p:spTgt spid="17"/>
                                        </p:tgtEl>
                                        <p:attrNameLst>
                                          <p:attrName>ppt_x</p:attrName>
                                        </p:attrNameLst>
                                      </p:cBhvr>
                                      <p:tavLst>
                                        <p:tav tm="0">
                                          <p:val>
                                            <p:strVal val="0-#ppt_w/2"/>
                                          </p:val>
                                        </p:tav>
                                        <p:tav tm="100000">
                                          <p:val>
                                            <p:strVal val="#ppt_x"/>
                                          </p:val>
                                        </p:tav>
                                      </p:tavLst>
                                    </p:anim>
                                    <p:anim calcmode="lin" valueType="num">
                                      <p:cBhvr additive="base">
                                        <p:cTn id="71" dur="2000" fill="hold"/>
                                        <p:tgtEl>
                                          <p:spTgt spid="17"/>
                                        </p:tgtEl>
                                        <p:attrNameLst>
                                          <p:attrName>ppt_y</p:attrName>
                                        </p:attrNameLst>
                                      </p:cBhvr>
                                      <p:tavLst>
                                        <p:tav tm="0">
                                          <p:val>
                                            <p:strVal val="0-#ppt_h/2"/>
                                          </p:val>
                                        </p:tav>
                                        <p:tav tm="100000">
                                          <p:val>
                                            <p:strVal val="#ppt_y"/>
                                          </p:val>
                                        </p:tav>
                                      </p:tavLst>
                                    </p:anim>
                                  </p:childTnLst>
                                </p:cTn>
                              </p:par>
                              <p:par>
                                <p:cTn id="72" presetID="2" presetClass="entr" presetSubtype="3"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additive="base">
                                        <p:cTn id="74" dur="2000" fill="hold"/>
                                        <p:tgtEl>
                                          <p:spTgt spid="20"/>
                                        </p:tgtEl>
                                        <p:attrNameLst>
                                          <p:attrName>ppt_x</p:attrName>
                                        </p:attrNameLst>
                                      </p:cBhvr>
                                      <p:tavLst>
                                        <p:tav tm="0">
                                          <p:val>
                                            <p:strVal val="1+#ppt_w/2"/>
                                          </p:val>
                                        </p:tav>
                                        <p:tav tm="100000">
                                          <p:val>
                                            <p:strVal val="#ppt_x"/>
                                          </p:val>
                                        </p:tav>
                                      </p:tavLst>
                                    </p:anim>
                                    <p:anim calcmode="lin" valueType="num">
                                      <p:cBhvr additive="base">
                                        <p:cTn id="75" dur="2000" fill="hold"/>
                                        <p:tgtEl>
                                          <p:spTgt spid="20"/>
                                        </p:tgtEl>
                                        <p:attrNameLst>
                                          <p:attrName>ppt_y</p:attrName>
                                        </p:attrNameLst>
                                      </p:cBhvr>
                                      <p:tavLst>
                                        <p:tav tm="0">
                                          <p:val>
                                            <p:strVal val="0-#ppt_h/2"/>
                                          </p:val>
                                        </p:tav>
                                        <p:tav tm="100000">
                                          <p:val>
                                            <p:strVal val="#ppt_y"/>
                                          </p:val>
                                        </p:tav>
                                      </p:tavLst>
                                    </p:anim>
                                  </p:childTnLst>
                                </p:cTn>
                              </p:par>
                              <p:par>
                                <p:cTn id="76" presetID="2" presetClass="entr" presetSubtype="3" fill="hold" grpId="0" nodeType="with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2000" fill="hold"/>
                                        <p:tgtEl>
                                          <p:spTgt spid="22"/>
                                        </p:tgtEl>
                                        <p:attrNameLst>
                                          <p:attrName>ppt_x</p:attrName>
                                        </p:attrNameLst>
                                      </p:cBhvr>
                                      <p:tavLst>
                                        <p:tav tm="0">
                                          <p:val>
                                            <p:strVal val="1+#ppt_w/2"/>
                                          </p:val>
                                        </p:tav>
                                        <p:tav tm="100000">
                                          <p:val>
                                            <p:strVal val="#ppt_x"/>
                                          </p:val>
                                        </p:tav>
                                      </p:tavLst>
                                    </p:anim>
                                    <p:anim calcmode="lin" valueType="num">
                                      <p:cBhvr additive="base">
                                        <p:cTn id="79" dur="2000" fill="hold"/>
                                        <p:tgtEl>
                                          <p:spTgt spid="22"/>
                                        </p:tgtEl>
                                        <p:attrNameLst>
                                          <p:attrName>ppt_y</p:attrName>
                                        </p:attrNameLst>
                                      </p:cBhvr>
                                      <p:tavLst>
                                        <p:tav tm="0">
                                          <p:val>
                                            <p:strVal val="0-#ppt_h/2"/>
                                          </p:val>
                                        </p:tav>
                                        <p:tav tm="100000">
                                          <p:val>
                                            <p:strVal val="#ppt_y"/>
                                          </p:val>
                                        </p:tav>
                                      </p:tavLst>
                                    </p:anim>
                                  </p:childTnLst>
                                </p:cTn>
                              </p:par>
                              <p:par>
                                <p:cTn id="80" presetID="2" presetClass="entr" presetSubtype="3"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2000" fill="hold"/>
                                        <p:tgtEl>
                                          <p:spTgt spid="24"/>
                                        </p:tgtEl>
                                        <p:attrNameLst>
                                          <p:attrName>ppt_x</p:attrName>
                                        </p:attrNameLst>
                                      </p:cBhvr>
                                      <p:tavLst>
                                        <p:tav tm="0">
                                          <p:val>
                                            <p:strVal val="1+#ppt_w/2"/>
                                          </p:val>
                                        </p:tav>
                                        <p:tav tm="100000">
                                          <p:val>
                                            <p:strVal val="#ppt_x"/>
                                          </p:val>
                                        </p:tav>
                                      </p:tavLst>
                                    </p:anim>
                                    <p:anim calcmode="lin" valueType="num">
                                      <p:cBhvr additive="base">
                                        <p:cTn id="83" dur="2000" fill="hold"/>
                                        <p:tgtEl>
                                          <p:spTgt spid="24"/>
                                        </p:tgtEl>
                                        <p:attrNameLst>
                                          <p:attrName>ppt_y</p:attrName>
                                        </p:attrNameLst>
                                      </p:cBhvr>
                                      <p:tavLst>
                                        <p:tav tm="0">
                                          <p:val>
                                            <p:strVal val="0-#ppt_h/2"/>
                                          </p:val>
                                        </p:tav>
                                        <p:tav tm="100000">
                                          <p:val>
                                            <p:strVal val="#ppt_y"/>
                                          </p:val>
                                        </p:tav>
                                      </p:tavLst>
                                    </p:anim>
                                  </p:childTnLst>
                                </p:cTn>
                              </p:par>
                              <p:par>
                                <p:cTn id="84" presetID="2" presetClass="entr" presetSubtype="3"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2000" fill="hold"/>
                                        <p:tgtEl>
                                          <p:spTgt spid="26"/>
                                        </p:tgtEl>
                                        <p:attrNameLst>
                                          <p:attrName>ppt_x</p:attrName>
                                        </p:attrNameLst>
                                      </p:cBhvr>
                                      <p:tavLst>
                                        <p:tav tm="0">
                                          <p:val>
                                            <p:strVal val="1+#ppt_w/2"/>
                                          </p:val>
                                        </p:tav>
                                        <p:tav tm="100000">
                                          <p:val>
                                            <p:strVal val="#ppt_x"/>
                                          </p:val>
                                        </p:tav>
                                      </p:tavLst>
                                    </p:anim>
                                    <p:anim calcmode="lin" valueType="num">
                                      <p:cBhvr additive="base">
                                        <p:cTn id="87" dur="2000" fill="hold"/>
                                        <p:tgtEl>
                                          <p:spTgt spid="26"/>
                                        </p:tgtEl>
                                        <p:attrNameLst>
                                          <p:attrName>ppt_y</p:attrName>
                                        </p:attrNameLst>
                                      </p:cBhvr>
                                      <p:tavLst>
                                        <p:tav tm="0">
                                          <p:val>
                                            <p:strVal val="0-#ppt_h/2"/>
                                          </p:val>
                                        </p:tav>
                                        <p:tav tm="100000">
                                          <p:val>
                                            <p:strVal val="#ppt_y"/>
                                          </p:val>
                                        </p:tav>
                                      </p:tavLst>
                                    </p:anim>
                                  </p:childTnLst>
                                </p:cTn>
                              </p:par>
                              <p:par>
                                <p:cTn id="88" presetID="2" presetClass="entr" presetSubtype="3" fill="hold" grpId="0" nodeType="withEffect">
                                  <p:stCondLst>
                                    <p:cond delay="0"/>
                                  </p:stCondLst>
                                  <p:childTnLst>
                                    <p:set>
                                      <p:cBhvr>
                                        <p:cTn id="89" dur="1" fill="hold">
                                          <p:stCondLst>
                                            <p:cond delay="0"/>
                                          </p:stCondLst>
                                        </p:cTn>
                                        <p:tgtEl>
                                          <p:spTgt spid="28"/>
                                        </p:tgtEl>
                                        <p:attrNameLst>
                                          <p:attrName>style.visibility</p:attrName>
                                        </p:attrNameLst>
                                      </p:cBhvr>
                                      <p:to>
                                        <p:strVal val="visible"/>
                                      </p:to>
                                    </p:set>
                                    <p:anim calcmode="lin" valueType="num">
                                      <p:cBhvr additive="base">
                                        <p:cTn id="90" dur="2000" fill="hold"/>
                                        <p:tgtEl>
                                          <p:spTgt spid="28"/>
                                        </p:tgtEl>
                                        <p:attrNameLst>
                                          <p:attrName>ppt_x</p:attrName>
                                        </p:attrNameLst>
                                      </p:cBhvr>
                                      <p:tavLst>
                                        <p:tav tm="0">
                                          <p:val>
                                            <p:strVal val="1+#ppt_w/2"/>
                                          </p:val>
                                        </p:tav>
                                        <p:tav tm="100000">
                                          <p:val>
                                            <p:strVal val="#ppt_x"/>
                                          </p:val>
                                        </p:tav>
                                      </p:tavLst>
                                    </p:anim>
                                    <p:anim calcmode="lin" valueType="num">
                                      <p:cBhvr additive="base">
                                        <p:cTn id="91" dur="2000" fill="hold"/>
                                        <p:tgtEl>
                                          <p:spTgt spid="28"/>
                                        </p:tgtEl>
                                        <p:attrNameLst>
                                          <p:attrName>ppt_y</p:attrName>
                                        </p:attrNameLst>
                                      </p:cBhvr>
                                      <p:tavLst>
                                        <p:tav tm="0">
                                          <p:val>
                                            <p:strVal val="0-#ppt_h/2"/>
                                          </p:val>
                                        </p:tav>
                                        <p:tav tm="100000">
                                          <p:val>
                                            <p:strVal val="#ppt_y"/>
                                          </p:val>
                                        </p:tav>
                                      </p:tavLst>
                                    </p:anim>
                                  </p:childTnLst>
                                </p:cTn>
                              </p:par>
                              <p:par>
                                <p:cTn id="92" presetID="2" presetClass="entr" presetSubtype="3" fill="hold" grpId="0" nodeType="withEffect">
                                  <p:stCondLst>
                                    <p:cond delay="0"/>
                                  </p:stCondLst>
                                  <p:childTnLst>
                                    <p:set>
                                      <p:cBhvr>
                                        <p:cTn id="93" dur="1" fill="hold">
                                          <p:stCondLst>
                                            <p:cond delay="0"/>
                                          </p:stCondLst>
                                        </p:cTn>
                                        <p:tgtEl>
                                          <p:spTgt spid="30"/>
                                        </p:tgtEl>
                                        <p:attrNameLst>
                                          <p:attrName>style.visibility</p:attrName>
                                        </p:attrNameLst>
                                      </p:cBhvr>
                                      <p:to>
                                        <p:strVal val="visible"/>
                                      </p:to>
                                    </p:set>
                                    <p:anim calcmode="lin" valueType="num">
                                      <p:cBhvr additive="base">
                                        <p:cTn id="94" dur="2000" fill="hold"/>
                                        <p:tgtEl>
                                          <p:spTgt spid="30"/>
                                        </p:tgtEl>
                                        <p:attrNameLst>
                                          <p:attrName>ppt_x</p:attrName>
                                        </p:attrNameLst>
                                      </p:cBhvr>
                                      <p:tavLst>
                                        <p:tav tm="0">
                                          <p:val>
                                            <p:strVal val="1+#ppt_w/2"/>
                                          </p:val>
                                        </p:tav>
                                        <p:tav tm="100000">
                                          <p:val>
                                            <p:strVal val="#ppt_x"/>
                                          </p:val>
                                        </p:tav>
                                      </p:tavLst>
                                    </p:anim>
                                    <p:anim calcmode="lin" valueType="num">
                                      <p:cBhvr additive="base">
                                        <p:cTn id="95" dur="2000" fill="hold"/>
                                        <p:tgtEl>
                                          <p:spTgt spid="30"/>
                                        </p:tgtEl>
                                        <p:attrNameLst>
                                          <p:attrName>ppt_y</p:attrName>
                                        </p:attrNameLst>
                                      </p:cBhvr>
                                      <p:tavLst>
                                        <p:tav tm="0">
                                          <p:val>
                                            <p:strVal val="0-#ppt_h/2"/>
                                          </p:val>
                                        </p:tav>
                                        <p:tav tm="100000">
                                          <p:val>
                                            <p:strVal val="#ppt_y"/>
                                          </p:val>
                                        </p:tav>
                                      </p:tavLst>
                                    </p:anim>
                                  </p:childTnLst>
                                </p:cTn>
                              </p:par>
                              <p:par>
                                <p:cTn id="96" presetID="2" presetClass="entr" presetSubtype="3" fill="hold" grpId="0" nodeType="with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2000" fill="hold"/>
                                        <p:tgtEl>
                                          <p:spTgt spid="32"/>
                                        </p:tgtEl>
                                        <p:attrNameLst>
                                          <p:attrName>ppt_x</p:attrName>
                                        </p:attrNameLst>
                                      </p:cBhvr>
                                      <p:tavLst>
                                        <p:tav tm="0">
                                          <p:val>
                                            <p:strVal val="1+#ppt_w/2"/>
                                          </p:val>
                                        </p:tav>
                                        <p:tav tm="100000">
                                          <p:val>
                                            <p:strVal val="#ppt_x"/>
                                          </p:val>
                                        </p:tav>
                                      </p:tavLst>
                                    </p:anim>
                                    <p:anim calcmode="lin" valueType="num">
                                      <p:cBhvr additive="base">
                                        <p:cTn id="99" dur="2000" fill="hold"/>
                                        <p:tgtEl>
                                          <p:spTgt spid="32"/>
                                        </p:tgtEl>
                                        <p:attrNameLst>
                                          <p:attrName>ppt_y</p:attrName>
                                        </p:attrNameLst>
                                      </p:cBhvr>
                                      <p:tavLst>
                                        <p:tav tm="0">
                                          <p:val>
                                            <p:strVal val="0-#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2000" fill="hold"/>
                                        <p:tgtEl>
                                          <p:spTgt spid="34"/>
                                        </p:tgtEl>
                                        <p:attrNameLst>
                                          <p:attrName>ppt_x</p:attrName>
                                        </p:attrNameLst>
                                      </p:cBhvr>
                                      <p:tavLst>
                                        <p:tav tm="0">
                                          <p:val>
                                            <p:strVal val="1+#ppt_w/2"/>
                                          </p:val>
                                        </p:tav>
                                        <p:tav tm="100000">
                                          <p:val>
                                            <p:strVal val="#ppt_x"/>
                                          </p:val>
                                        </p:tav>
                                      </p:tavLst>
                                    </p:anim>
                                    <p:anim calcmode="lin" valueType="num">
                                      <p:cBhvr additive="base">
                                        <p:cTn id="103" dur="2000" fill="hold"/>
                                        <p:tgtEl>
                                          <p:spTgt spid="34"/>
                                        </p:tgtEl>
                                        <p:attrNameLst>
                                          <p:attrName>ppt_y</p:attrName>
                                        </p:attrNameLst>
                                      </p:cBhvr>
                                      <p:tavLst>
                                        <p:tav tm="0">
                                          <p:val>
                                            <p:strVal val="0-#ppt_h/2"/>
                                          </p:val>
                                        </p:tav>
                                        <p:tav tm="100000">
                                          <p:val>
                                            <p:strVal val="#ppt_y"/>
                                          </p:val>
                                        </p:tav>
                                      </p:tavLst>
                                    </p:anim>
                                  </p:childTnLst>
                                </p:cTn>
                              </p:par>
                              <p:par>
                                <p:cTn id="104" presetID="2" presetClass="entr" presetSubtype="9" fill="hold" grpId="0"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additive="base">
                                        <p:cTn id="106" dur="2000" fill="hold"/>
                                        <p:tgtEl>
                                          <p:spTgt spid="19"/>
                                        </p:tgtEl>
                                        <p:attrNameLst>
                                          <p:attrName>ppt_x</p:attrName>
                                        </p:attrNameLst>
                                      </p:cBhvr>
                                      <p:tavLst>
                                        <p:tav tm="0">
                                          <p:val>
                                            <p:strVal val="0-#ppt_w/2"/>
                                          </p:val>
                                        </p:tav>
                                        <p:tav tm="100000">
                                          <p:val>
                                            <p:strVal val="#ppt_x"/>
                                          </p:val>
                                        </p:tav>
                                      </p:tavLst>
                                    </p:anim>
                                    <p:anim calcmode="lin" valueType="num">
                                      <p:cBhvr additive="base">
                                        <p:cTn id="107" dur="2000" fill="hold"/>
                                        <p:tgtEl>
                                          <p:spTgt spid="19"/>
                                        </p:tgtEl>
                                        <p:attrNameLst>
                                          <p:attrName>ppt_y</p:attrName>
                                        </p:attrNameLst>
                                      </p:cBhvr>
                                      <p:tavLst>
                                        <p:tav tm="0">
                                          <p:val>
                                            <p:strVal val="0-#ppt_h/2"/>
                                          </p:val>
                                        </p:tav>
                                        <p:tav tm="100000">
                                          <p:val>
                                            <p:strVal val="#ppt_y"/>
                                          </p:val>
                                        </p:tav>
                                      </p:tavLst>
                                    </p:anim>
                                  </p:childTnLst>
                                </p:cTn>
                              </p:par>
                              <p:par>
                                <p:cTn id="108" presetID="2" presetClass="entr" presetSubtype="9"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 calcmode="lin" valueType="num">
                                      <p:cBhvr additive="base">
                                        <p:cTn id="110" dur="2000" fill="hold"/>
                                        <p:tgtEl>
                                          <p:spTgt spid="21"/>
                                        </p:tgtEl>
                                        <p:attrNameLst>
                                          <p:attrName>ppt_x</p:attrName>
                                        </p:attrNameLst>
                                      </p:cBhvr>
                                      <p:tavLst>
                                        <p:tav tm="0">
                                          <p:val>
                                            <p:strVal val="0-#ppt_w/2"/>
                                          </p:val>
                                        </p:tav>
                                        <p:tav tm="100000">
                                          <p:val>
                                            <p:strVal val="#ppt_x"/>
                                          </p:val>
                                        </p:tav>
                                      </p:tavLst>
                                    </p:anim>
                                    <p:anim calcmode="lin" valueType="num">
                                      <p:cBhvr additive="base">
                                        <p:cTn id="111" dur="2000" fill="hold"/>
                                        <p:tgtEl>
                                          <p:spTgt spid="21"/>
                                        </p:tgtEl>
                                        <p:attrNameLst>
                                          <p:attrName>ppt_y</p:attrName>
                                        </p:attrNameLst>
                                      </p:cBhvr>
                                      <p:tavLst>
                                        <p:tav tm="0">
                                          <p:val>
                                            <p:strVal val="0-#ppt_h/2"/>
                                          </p:val>
                                        </p:tav>
                                        <p:tav tm="100000">
                                          <p:val>
                                            <p:strVal val="#ppt_y"/>
                                          </p:val>
                                        </p:tav>
                                      </p:tavLst>
                                    </p:anim>
                                  </p:childTnLst>
                                </p:cTn>
                              </p:par>
                              <p:par>
                                <p:cTn id="112" presetID="2" presetClass="entr" presetSubtype="9" fill="hold" grpId="0" nodeType="withEffect">
                                  <p:stCondLst>
                                    <p:cond delay="0"/>
                                  </p:stCondLst>
                                  <p:childTnLst>
                                    <p:set>
                                      <p:cBhvr>
                                        <p:cTn id="113" dur="1" fill="hold">
                                          <p:stCondLst>
                                            <p:cond delay="0"/>
                                          </p:stCondLst>
                                        </p:cTn>
                                        <p:tgtEl>
                                          <p:spTgt spid="23"/>
                                        </p:tgtEl>
                                        <p:attrNameLst>
                                          <p:attrName>style.visibility</p:attrName>
                                        </p:attrNameLst>
                                      </p:cBhvr>
                                      <p:to>
                                        <p:strVal val="visible"/>
                                      </p:to>
                                    </p:set>
                                    <p:anim calcmode="lin" valueType="num">
                                      <p:cBhvr additive="base">
                                        <p:cTn id="114" dur="2000" fill="hold"/>
                                        <p:tgtEl>
                                          <p:spTgt spid="23"/>
                                        </p:tgtEl>
                                        <p:attrNameLst>
                                          <p:attrName>ppt_x</p:attrName>
                                        </p:attrNameLst>
                                      </p:cBhvr>
                                      <p:tavLst>
                                        <p:tav tm="0">
                                          <p:val>
                                            <p:strVal val="0-#ppt_w/2"/>
                                          </p:val>
                                        </p:tav>
                                        <p:tav tm="100000">
                                          <p:val>
                                            <p:strVal val="#ppt_x"/>
                                          </p:val>
                                        </p:tav>
                                      </p:tavLst>
                                    </p:anim>
                                    <p:anim calcmode="lin" valueType="num">
                                      <p:cBhvr additive="base">
                                        <p:cTn id="115" dur="2000" fill="hold"/>
                                        <p:tgtEl>
                                          <p:spTgt spid="23"/>
                                        </p:tgtEl>
                                        <p:attrNameLst>
                                          <p:attrName>ppt_y</p:attrName>
                                        </p:attrNameLst>
                                      </p:cBhvr>
                                      <p:tavLst>
                                        <p:tav tm="0">
                                          <p:val>
                                            <p:strVal val="0-#ppt_h/2"/>
                                          </p:val>
                                        </p:tav>
                                        <p:tav tm="100000">
                                          <p:val>
                                            <p:strVal val="#ppt_y"/>
                                          </p:val>
                                        </p:tav>
                                      </p:tavLst>
                                    </p:anim>
                                  </p:childTnLst>
                                </p:cTn>
                              </p:par>
                              <p:par>
                                <p:cTn id="116" presetID="2" presetClass="entr" presetSubtype="9" fill="hold" grpId="0" nodeType="withEffect">
                                  <p:stCondLst>
                                    <p:cond delay="0"/>
                                  </p:stCondLst>
                                  <p:childTnLst>
                                    <p:set>
                                      <p:cBhvr>
                                        <p:cTn id="117" dur="1" fill="hold">
                                          <p:stCondLst>
                                            <p:cond delay="0"/>
                                          </p:stCondLst>
                                        </p:cTn>
                                        <p:tgtEl>
                                          <p:spTgt spid="25"/>
                                        </p:tgtEl>
                                        <p:attrNameLst>
                                          <p:attrName>style.visibility</p:attrName>
                                        </p:attrNameLst>
                                      </p:cBhvr>
                                      <p:to>
                                        <p:strVal val="visible"/>
                                      </p:to>
                                    </p:set>
                                    <p:anim calcmode="lin" valueType="num">
                                      <p:cBhvr additive="base">
                                        <p:cTn id="118" dur="2000" fill="hold"/>
                                        <p:tgtEl>
                                          <p:spTgt spid="25"/>
                                        </p:tgtEl>
                                        <p:attrNameLst>
                                          <p:attrName>ppt_x</p:attrName>
                                        </p:attrNameLst>
                                      </p:cBhvr>
                                      <p:tavLst>
                                        <p:tav tm="0">
                                          <p:val>
                                            <p:strVal val="0-#ppt_w/2"/>
                                          </p:val>
                                        </p:tav>
                                        <p:tav tm="100000">
                                          <p:val>
                                            <p:strVal val="#ppt_x"/>
                                          </p:val>
                                        </p:tav>
                                      </p:tavLst>
                                    </p:anim>
                                    <p:anim calcmode="lin" valueType="num">
                                      <p:cBhvr additive="base">
                                        <p:cTn id="119" dur="2000" fill="hold"/>
                                        <p:tgtEl>
                                          <p:spTgt spid="25"/>
                                        </p:tgtEl>
                                        <p:attrNameLst>
                                          <p:attrName>ppt_y</p:attrName>
                                        </p:attrNameLst>
                                      </p:cBhvr>
                                      <p:tavLst>
                                        <p:tav tm="0">
                                          <p:val>
                                            <p:strVal val="0-#ppt_h/2"/>
                                          </p:val>
                                        </p:tav>
                                        <p:tav tm="100000">
                                          <p:val>
                                            <p:strVal val="#ppt_y"/>
                                          </p:val>
                                        </p:tav>
                                      </p:tavLst>
                                    </p:anim>
                                  </p:childTnLst>
                                </p:cTn>
                              </p:par>
                              <p:par>
                                <p:cTn id="120" presetID="2" presetClass="entr" presetSubtype="9" fill="hold" grpId="0" nodeType="withEffect">
                                  <p:stCondLst>
                                    <p:cond delay="0"/>
                                  </p:stCondLst>
                                  <p:childTnLst>
                                    <p:set>
                                      <p:cBhvr>
                                        <p:cTn id="121" dur="1" fill="hold">
                                          <p:stCondLst>
                                            <p:cond delay="0"/>
                                          </p:stCondLst>
                                        </p:cTn>
                                        <p:tgtEl>
                                          <p:spTgt spid="27"/>
                                        </p:tgtEl>
                                        <p:attrNameLst>
                                          <p:attrName>style.visibility</p:attrName>
                                        </p:attrNameLst>
                                      </p:cBhvr>
                                      <p:to>
                                        <p:strVal val="visible"/>
                                      </p:to>
                                    </p:set>
                                    <p:anim calcmode="lin" valueType="num">
                                      <p:cBhvr additive="base">
                                        <p:cTn id="122" dur="2000" fill="hold"/>
                                        <p:tgtEl>
                                          <p:spTgt spid="27"/>
                                        </p:tgtEl>
                                        <p:attrNameLst>
                                          <p:attrName>ppt_x</p:attrName>
                                        </p:attrNameLst>
                                      </p:cBhvr>
                                      <p:tavLst>
                                        <p:tav tm="0">
                                          <p:val>
                                            <p:strVal val="0-#ppt_w/2"/>
                                          </p:val>
                                        </p:tav>
                                        <p:tav tm="100000">
                                          <p:val>
                                            <p:strVal val="#ppt_x"/>
                                          </p:val>
                                        </p:tav>
                                      </p:tavLst>
                                    </p:anim>
                                    <p:anim calcmode="lin" valueType="num">
                                      <p:cBhvr additive="base">
                                        <p:cTn id="123" dur="2000" fill="hold"/>
                                        <p:tgtEl>
                                          <p:spTgt spid="27"/>
                                        </p:tgtEl>
                                        <p:attrNameLst>
                                          <p:attrName>ppt_y</p:attrName>
                                        </p:attrNameLst>
                                      </p:cBhvr>
                                      <p:tavLst>
                                        <p:tav tm="0">
                                          <p:val>
                                            <p:strVal val="0-#ppt_h/2"/>
                                          </p:val>
                                        </p:tav>
                                        <p:tav tm="100000">
                                          <p:val>
                                            <p:strVal val="#ppt_y"/>
                                          </p:val>
                                        </p:tav>
                                      </p:tavLst>
                                    </p:anim>
                                  </p:childTnLst>
                                </p:cTn>
                              </p:par>
                              <p:par>
                                <p:cTn id="124" presetID="2" presetClass="entr" presetSubtype="9" fill="hold" grpId="0" nodeType="withEffect">
                                  <p:stCondLst>
                                    <p:cond delay="0"/>
                                  </p:stCondLst>
                                  <p:childTnLst>
                                    <p:set>
                                      <p:cBhvr>
                                        <p:cTn id="125" dur="1" fill="hold">
                                          <p:stCondLst>
                                            <p:cond delay="0"/>
                                          </p:stCondLst>
                                        </p:cTn>
                                        <p:tgtEl>
                                          <p:spTgt spid="29"/>
                                        </p:tgtEl>
                                        <p:attrNameLst>
                                          <p:attrName>style.visibility</p:attrName>
                                        </p:attrNameLst>
                                      </p:cBhvr>
                                      <p:to>
                                        <p:strVal val="visible"/>
                                      </p:to>
                                    </p:set>
                                    <p:anim calcmode="lin" valueType="num">
                                      <p:cBhvr additive="base">
                                        <p:cTn id="126" dur="2000" fill="hold"/>
                                        <p:tgtEl>
                                          <p:spTgt spid="29"/>
                                        </p:tgtEl>
                                        <p:attrNameLst>
                                          <p:attrName>ppt_x</p:attrName>
                                        </p:attrNameLst>
                                      </p:cBhvr>
                                      <p:tavLst>
                                        <p:tav tm="0">
                                          <p:val>
                                            <p:strVal val="0-#ppt_w/2"/>
                                          </p:val>
                                        </p:tav>
                                        <p:tav tm="100000">
                                          <p:val>
                                            <p:strVal val="#ppt_x"/>
                                          </p:val>
                                        </p:tav>
                                      </p:tavLst>
                                    </p:anim>
                                    <p:anim calcmode="lin" valueType="num">
                                      <p:cBhvr additive="base">
                                        <p:cTn id="127" dur="2000" fill="hold"/>
                                        <p:tgtEl>
                                          <p:spTgt spid="29"/>
                                        </p:tgtEl>
                                        <p:attrNameLst>
                                          <p:attrName>ppt_y</p:attrName>
                                        </p:attrNameLst>
                                      </p:cBhvr>
                                      <p:tavLst>
                                        <p:tav tm="0">
                                          <p:val>
                                            <p:strVal val="0-#ppt_h/2"/>
                                          </p:val>
                                        </p:tav>
                                        <p:tav tm="100000">
                                          <p:val>
                                            <p:strVal val="#ppt_y"/>
                                          </p:val>
                                        </p:tav>
                                      </p:tavLst>
                                    </p:anim>
                                  </p:childTnLst>
                                </p:cTn>
                              </p:par>
                              <p:par>
                                <p:cTn id="128" presetID="2" presetClass="entr" presetSubtype="9" fill="hold" grpId="0" nodeType="withEffect">
                                  <p:stCondLst>
                                    <p:cond delay="0"/>
                                  </p:stCondLst>
                                  <p:childTnLst>
                                    <p:set>
                                      <p:cBhvr>
                                        <p:cTn id="129" dur="1" fill="hold">
                                          <p:stCondLst>
                                            <p:cond delay="0"/>
                                          </p:stCondLst>
                                        </p:cTn>
                                        <p:tgtEl>
                                          <p:spTgt spid="31"/>
                                        </p:tgtEl>
                                        <p:attrNameLst>
                                          <p:attrName>style.visibility</p:attrName>
                                        </p:attrNameLst>
                                      </p:cBhvr>
                                      <p:to>
                                        <p:strVal val="visible"/>
                                      </p:to>
                                    </p:set>
                                    <p:anim calcmode="lin" valueType="num">
                                      <p:cBhvr additive="base">
                                        <p:cTn id="130" dur="2000" fill="hold"/>
                                        <p:tgtEl>
                                          <p:spTgt spid="31"/>
                                        </p:tgtEl>
                                        <p:attrNameLst>
                                          <p:attrName>ppt_x</p:attrName>
                                        </p:attrNameLst>
                                      </p:cBhvr>
                                      <p:tavLst>
                                        <p:tav tm="0">
                                          <p:val>
                                            <p:strVal val="0-#ppt_w/2"/>
                                          </p:val>
                                        </p:tav>
                                        <p:tav tm="100000">
                                          <p:val>
                                            <p:strVal val="#ppt_x"/>
                                          </p:val>
                                        </p:tav>
                                      </p:tavLst>
                                    </p:anim>
                                    <p:anim calcmode="lin" valueType="num">
                                      <p:cBhvr additive="base">
                                        <p:cTn id="131" dur="2000" fill="hold"/>
                                        <p:tgtEl>
                                          <p:spTgt spid="31"/>
                                        </p:tgtEl>
                                        <p:attrNameLst>
                                          <p:attrName>ppt_y</p:attrName>
                                        </p:attrNameLst>
                                      </p:cBhvr>
                                      <p:tavLst>
                                        <p:tav tm="0">
                                          <p:val>
                                            <p:strVal val="0-#ppt_h/2"/>
                                          </p:val>
                                        </p:tav>
                                        <p:tav tm="100000">
                                          <p:val>
                                            <p:strVal val="#ppt_y"/>
                                          </p:val>
                                        </p:tav>
                                      </p:tavLst>
                                    </p:anim>
                                  </p:childTnLst>
                                </p:cTn>
                              </p:par>
                              <p:par>
                                <p:cTn id="132" presetID="2" presetClass="entr" presetSubtype="9" fill="hold" grpId="0" nodeType="withEffect">
                                  <p:stCondLst>
                                    <p:cond delay="0"/>
                                  </p:stCondLst>
                                  <p:childTnLst>
                                    <p:set>
                                      <p:cBhvr>
                                        <p:cTn id="133" dur="1" fill="hold">
                                          <p:stCondLst>
                                            <p:cond delay="0"/>
                                          </p:stCondLst>
                                        </p:cTn>
                                        <p:tgtEl>
                                          <p:spTgt spid="33"/>
                                        </p:tgtEl>
                                        <p:attrNameLst>
                                          <p:attrName>style.visibility</p:attrName>
                                        </p:attrNameLst>
                                      </p:cBhvr>
                                      <p:to>
                                        <p:strVal val="visible"/>
                                      </p:to>
                                    </p:set>
                                    <p:anim calcmode="lin" valueType="num">
                                      <p:cBhvr additive="base">
                                        <p:cTn id="134" dur="2000" fill="hold"/>
                                        <p:tgtEl>
                                          <p:spTgt spid="33"/>
                                        </p:tgtEl>
                                        <p:attrNameLst>
                                          <p:attrName>ppt_x</p:attrName>
                                        </p:attrNameLst>
                                      </p:cBhvr>
                                      <p:tavLst>
                                        <p:tav tm="0">
                                          <p:val>
                                            <p:strVal val="0-#ppt_w/2"/>
                                          </p:val>
                                        </p:tav>
                                        <p:tav tm="100000">
                                          <p:val>
                                            <p:strVal val="#ppt_x"/>
                                          </p:val>
                                        </p:tav>
                                      </p:tavLst>
                                    </p:anim>
                                    <p:anim calcmode="lin" valueType="num">
                                      <p:cBhvr additive="base">
                                        <p:cTn id="135" dur="2000" fill="hold"/>
                                        <p:tgtEl>
                                          <p:spTgt spid="33"/>
                                        </p:tgtEl>
                                        <p:attrNameLst>
                                          <p:attrName>ppt_y</p:attrName>
                                        </p:attrNameLst>
                                      </p:cBhvr>
                                      <p:tavLst>
                                        <p:tav tm="0">
                                          <p:val>
                                            <p:strVal val="0-#ppt_h/2"/>
                                          </p:val>
                                        </p:tav>
                                        <p:tav tm="100000">
                                          <p:val>
                                            <p:strVal val="#ppt_y"/>
                                          </p:val>
                                        </p:tav>
                                      </p:tavLst>
                                    </p:anim>
                                  </p:childTnLst>
                                </p:cTn>
                              </p:par>
                              <p:par>
                                <p:cTn id="136" presetID="2" presetClass="entr" presetSubtype="3" fill="hold" grpId="0" nodeType="withEffect">
                                  <p:stCondLst>
                                    <p:cond delay="0"/>
                                  </p:stCondLst>
                                  <p:childTnLst>
                                    <p:set>
                                      <p:cBhvr>
                                        <p:cTn id="137" dur="1" fill="hold">
                                          <p:stCondLst>
                                            <p:cond delay="0"/>
                                          </p:stCondLst>
                                        </p:cTn>
                                        <p:tgtEl>
                                          <p:spTgt spid="36"/>
                                        </p:tgtEl>
                                        <p:attrNameLst>
                                          <p:attrName>style.visibility</p:attrName>
                                        </p:attrNameLst>
                                      </p:cBhvr>
                                      <p:to>
                                        <p:strVal val="visible"/>
                                      </p:to>
                                    </p:set>
                                    <p:anim calcmode="lin" valueType="num">
                                      <p:cBhvr additive="base">
                                        <p:cTn id="138" dur="2000" fill="hold"/>
                                        <p:tgtEl>
                                          <p:spTgt spid="36"/>
                                        </p:tgtEl>
                                        <p:attrNameLst>
                                          <p:attrName>ppt_x</p:attrName>
                                        </p:attrNameLst>
                                      </p:cBhvr>
                                      <p:tavLst>
                                        <p:tav tm="0">
                                          <p:val>
                                            <p:strVal val="1+#ppt_w/2"/>
                                          </p:val>
                                        </p:tav>
                                        <p:tav tm="100000">
                                          <p:val>
                                            <p:strVal val="#ppt_x"/>
                                          </p:val>
                                        </p:tav>
                                      </p:tavLst>
                                    </p:anim>
                                    <p:anim calcmode="lin" valueType="num">
                                      <p:cBhvr additive="base">
                                        <p:cTn id="139" dur="2000" fill="hold"/>
                                        <p:tgtEl>
                                          <p:spTgt spid="36"/>
                                        </p:tgtEl>
                                        <p:attrNameLst>
                                          <p:attrName>ppt_y</p:attrName>
                                        </p:attrNameLst>
                                      </p:cBhvr>
                                      <p:tavLst>
                                        <p:tav tm="0">
                                          <p:val>
                                            <p:strVal val="0-#ppt_h/2"/>
                                          </p:val>
                                        </p:tav>
                                        <p:tav tm="100000">
                                          <p:val>
                                            <p:strVal val="#ppt_y"/>
                                          </p:val>
                                        </p:tav>
                                      </p:tavLst>
                                    </p:anim>
                                  </p:childTnLst>
                                </p:cTn>
                              </p:par>
                              <p:par>
                                <p:cTn id="140" presetID="2" presetClass="entr" presetSubtype="3" fill="hold" grpId="0" nodeType="withEffect">
                                  <p:stCondLst>
                                    <p:cond delay="0"/>
                                  </p:stCondLst>
                                  <p:childTnLst>
                                    <p:set>
                                      <p:cBhvr>
                                        <p:cTn id="141" dur="1" fill="hold">
                                          <p:stCondLst>
                                            <p:cond delay="0"/>
                                          </p:stCondLst>
                                        </p:cTn>
                                        <p:tgtEl>
                                          <p:spTgt spid="38"/>
                                        </p:tgtEl>
                                        <p:attrNameLst>
                                          <p:attrName>style.visibility</p:attrName>
                                        </p:attrNameLst>
                                      </p:cBhvr>
                                      <p:to>
                                        <p:strVal val="visible"/>
                                      </p:to>
                                    </p:set>
                                    <p:anim calcmode="lin" valueType="num">
                                      <p:cBhvr additive="base">
                                        <p:cTn id="142" dur="2000" fill="hold"/>
                                        <p:tgtEl>
                                          <p:spTgt spid="38"/>
                                        </p:tgtEl>
                                        <p:attrNameLst>
                                          <p:attrName>ppt_x</p:attrName>
                                        </p:attrNameLst>
                                      </p:cBhvr>
                                      <p:tavLst>
                                        <p:tav tm="0">
                                          <p:val>
                                            <p:strVal val="1+#ppt_w/2"/>
                                          </p:val>
                                        </p:tav>
                                        <p:tav tm="100000">
                                          <p:val>
                                            <p:strVal val="#ppt_x"/>
                                          </p:val>
                                        </p:tav>
                                      </p:tavLst>
                                    </p:anim>
                                    <p:anim calcmode="lin" valueType="num">
                                      <p:cBhvr additive="base">
                                        <p:cTn id="143" dur="2000" fill="hold"/>
                                        <p:tgtEl>
                                          <p:spTgt spid="38"/>
                                        </p:tgtEl>
                                        <p:attrNameLst>
                                          <p:attrName>ppt_y</p:attrName>
                                        </p:attrNameLst>
                                      </p:cBhvr>
                                      <p:tavLst>
                                        <p:tav tm="0">
                                          <p:val>
                                            <p:strVal val="0-#ppt_h/2"/>
                                          </p:val>
                                        </p:tav>
                                        <p:tav tm="100000">
                                          <p:val>
                                            <p:strVal val="#ppt_y"/>
                                          </p:val>
                                        </p:tav>
                                      </p:tavLst>
                                    </p:anim>
                                  </p:childTnLst>
                                </p:cTn>
                              </p:par>
                              <p:par>
                                <p:cTn id="144" presetID="2" presetClass="entr" presetSubtype="3" fill="hold" grpId="0" nodeType="withEffect">
                                  <p:stCondLst>
                                    <p:cond delay="0"/>
                                  </p:stCondLst>
                                  <p:childTnLst>
                                    <p:set>
                                      <p:cBhvr>
                                        <p:cTn id="145" dur="1" fill="hold">
                                          <p:stCondLst>
                                            <p:cond delay="0"/>
                                          </p:stCondLst>
                                        </p:cTn>
                                        <p:tgtEl>
                                          <p:spTgt spid="40"/>
                                        </p:tgtEl>
                                        <p:attrNameLst>
                                          <p:attrName>style.visibility</p:attrName>
                                        </p:attrNameLst>
                                      </p:cBhvr>
                                      <p:to>
                                        <p:strVal val="visible"/>
                                      </p:to>
                                    </p:set>
                                    <p:anim calcmode="lin" valueType="num">
                                      <p:cBhvr additive="base">
                                        <p:cTn id="146" dur="2000" fill="hold"/>
                                        <p:tgtEl>
                                          <p:spTgt spid="40"/>
                                        </p:tgtEl>
                                        <p:attrNameLst>
                                          <p:attrName>ppt_x</p:attrName>
                                        </p:attrNameLst>
                                      </p:cBhvr>
                                      <p:tavLst>
                                        <p:tav tm="0">
                                          <p:val>
                                            <p:strVal val="1+#ppt_w/2"/>
                                          </p:val>
                                        </p:tav>
                                        <p:tav tm="100000">
                                          <p:val>
                                            <p:strVal val="#ppt_x"/>
                                          </p:val>
                                        </p:tav>
                                      </p:tavLst>
                                    </p:anim>
                                    <p:anim calcmode="lin" valueType="num">
                                      <p:cBhvr additive="base">
                                        <p:cTn id="147" dur="2000" fill="hold"/>
                                        <p:tgtEl>
                                          <p:spTgt spid="40"/>
                                        </p:tgtEl>
                                        <p:attrNameLst>
                                          <p:attrName>ppt_y</p:attrName>
                                        </p:attrNameLst>
                                      </p:cBhvr>
                                      <p:tavLst>
                                        <p:tav tm="0">
                                          <p:val>
                                            <p:strVal val="0-#ppt_h/2"/>
                                          </p:val>
                                        </p:tav>
                                        <p:tav tm="100000">
                                          <p:val>
                                            <p:strVal val="#ppt_y"/>
                                          </p:val>
                                        </p:tav>
                                      </p:tavLst>
                                    </p:anim>
                                  </p:childTnLst>
                                </p:cTn>
                              </p:par>
                              <p:par>
                                <p:cTn id="148" presetID="2" presetClass="entr" presetSubtype="3" fill="hold" grpId="0" nodeType="withEffect">
                                  <p:stCondLst>
                                    <p:cond delay="0"/>
                                  </p:stCondLst>
                                  <p:childTnLst>
                                    <p:set>
                                      <p:cBhvr>
                                        <p:cTn id="149" dur="1" fill="hold">
                                          <p:stCondLst>
                                            <p:cond delay="0"/>
                                          </p:stCondLst>
                                        </p:cTn>
                                        <p:tgtEl>
                                          <p:spTgt spid="42"/>
                                        </p:tgtEl>
                                        <p:attrNameLst>
                                          <p:attrName>style.visibility</p:attrName>
                                        </p:attrNameLst>
                                      </p:cBhvr>
                                      <p:to>
                                        <p:strVal val="visible"/>
                                      </p:to>
                                    </p:set>
                                    <p:anim calcmode="lin" valueType="num">
                                      <p:cBhvr additive="base">
                                        <p:cTn id="150" dur="2000" fill="hold"/>
                                        <p:tgtEl>
                                          <p:spTgt spid="42"/>
                                        </p:tgtEl>
                                        <p:attrNameLst>
                                          <p:attrName>ppt_x</p:attrName>
                                        </p:attrNameLst>
                                      </p:cBhvr>
                                      <p:tavLst>
                                        <p:tav tm="0">
                                          <p:val>
                                            <p:strVal val="1+#ppt_w/2"/>
                                          </p:val>
                                        </p:tav>
                                        <p:tav tm="100000">
                                          <p:val>
                                            <p:strVal val="#ppt_x"/>
                                          </p:val>
                                        </p:tav>
                                      </p:tavLst>
                                    </p:anim>
                                    <p:anim calcmode="lin" valueType="num">
                                      <p:cBhvr additive="base">
                                        <p:cTn id="151" dur="2000" fill="hold"/>
                                        <p:tgtEl>
                                          <p:spTgt spid="42"/>
                                        </p:tgtEl>
                                        <p:attrNameLst>
                                          <p:attrName>ppt_y</p:attrName>
                                        </p:attrNameLst>
                                      </p:cBhvr>
                                      <p:tavLst>
                                        <p:tav tm="0">
                                          <p:val>
                                            <p:strVal val="0-#ppt_h/2"/>
                                          </p:val>
                                        </p:tav>
                                        <p:tav tm="100000">
                                          <p:val>
                                            <p:strVal val="#ppt_y"/>
                                          </p:val>
                                        </p:tav>
                                      </p:tavLst>
                                    </p:anim>
                                  </p:childTnLst>
                                </p:cTn>
                              </p:par>
                              <p:par>
                                <p:cTn id="152" presetID="2" presetClass="entr" presetSubtype="3" fill="hold" grpId="0" nodeType="withEffect">
                                  <p:stCondLst>
                                    <p:cond delay="0"/>
                                  </p:stCondLst>
                                  <p:childTnLst>
                                    <p:set>
                                      <p:cBhvr>
                                        <p:cTn id="153" dur="1" fill="hold">
                                          <p:stCondLst>
                                            <p:cond delay="0"/>
                                          </p:stCondLst>
                                        </p:cTn>
                                        <p:tgtEl>
                                          <p:spTgt spid="44"/>
                                        </p:tgtEl>
                                        <p:attrNameLst>
                                          <p:attrName>style.visibility</p:attrName>
                                        </p:attrNameLst>
                                      </p:cBhvr>
                                      <p:to>
                                        <p:strVal val="visible"/>
                                      </p:to>
                                    </p:set>
                                    <p:anim calcmode="lin" valueType="num">
                                      <p:cBhvr additive="base">
                                        <p:cTn id="154" dur="2000" fill="hold"/>
                                        <p:tgtEl>
                                          <p:spTgt spid="44"/>
                                        </p:tgtEl>
                                        <p:attrNameLst>
                                          <p:attrName>ppt_x</p:attrName>
                                        </p:attrNameLst>
                                      </p:cBhvr>
                                      <p:tavLst>
                                        <p:tav tm="0">
                                          <p:val>
                                            <p:strVal val="1+#ppt_w/2"/>
                                          </p:val>
                                        </p:tav>
                                        <p:tav tm="100000">
                                          <p:val>
                                            <p:strVal val="#ppt_x"/>
                                          </p:val>
                                        </p:tav>
                                      </p:tavLst>
                                    </p:anim>
                                    <p:anim calcmode="lin" valueType="num">
                                      <p:cBhvr additive="base">
                                        <p:cTn id="155" dur="2000" fill="hold"/>
                                        <p:tgtEl>
                                          <p:spTgt spid="44"/>
                                        </p:tgtEl>
                                        <p:attrNameLst>
                                          <p:attrName>ppt_y</p:attrName>
                                        </p:attrNameLst>
                                      </p:cBhvr>
                                      <p:tavLst>
                                        <p:tav tm="0">
                                          <p:val>
                                            <p:strVal val="0-#ppt_h/2"/>
                                          </p:val>
                                        </p:tav>
                                        <p:tav tm="100000">
                                          <p:val>
                                            <p:strVal val="#ppt_y"/>
                                          </p:val>
                                        </p:tav>
                                      </p:tavLst>
                                    </p:anim>
                                  </p:childTnLst>
                                </p:cTn>
                              </p:par>
                              <p:par>
                                <p:cTn id="156" presetID="2" presetClass="entr" presetSubtype="3" fill="hold" grpId="0" nodeType="withEffect">
                                  <p:stCondLst>
                                    <p:cond delay="0"/>
                                  </p:stCondLst>
                                  <p:childTnLst>
                                    <p:set>
                                      <p:cBhvr>
                                        <p:cTn id="157" dur="1" fill="hold">
                                          <p:stCondLst>
                                            <p:cond delay="0"/>
                                          </p:stCondLst>
                                        </p:cTn>
                                        <p:tgtEl>
                                          <p:spTgt spid="46"/>
                                        </p:tgtEl>
                                        <p:attrNameLst>
                                          <p:attrName>style.visibility</p:attrName>
                                        </p:attrNameLst>
                                      </p:cBhvr>
                                      <p:to>
                                        <p:strVal val="visible"/>
                                      </p:to>
                                    </p:set>
                                    <p:anim calcmode="lin" valueType="num">
                                      <p:cBhvr additive="base">
                                        <p:cTn id="158" dur="2000" fill="hold"/>
                                        <p:tgtEl>
                                          <p:spTgt spid="46"/>
                                        </p:tgtEl>
                                        <p:attrNameLst>
                                          <p:attrName>ppt_x</p:attrName>
                                        </p:attrNameLst>
                                      </p:cBhvr>
                                      <p:tavLst>
                                        <p:tav tm="0">
                                          <p:val>
                                            <p:strVal val="1+#ppt_w/2"/>
                                          </p:val>
                                        </p:tav>
                                        <p:tav tm="100000">
                                          <p:val>
                                            <p:strVal val="#ppt_x"/>
                                          </p:val>
                                        </p:tav>
                                      </p:tavLst>
                                    </p:anim>
                                    <p:anim calcmode="lin" valueType="num">
                                      <p:cBhvr additive="base">
                                        <p:cTn id="159" dur="2000" fill="hold"/>
                                        <p:tgtEl>
                                          <p:spTgt spid="46"/>
                                        </p:tgtEl>
                                        <p:attrNameLst>
                                          <p:attrName>ppt_y</p:attrName>
                                        </p:attrNameLst>
                                      </p:cBhvr>
                                      <p:tavLst>
                                        <p:tav tm="0">
                                          <p:val>
                                            <p:strVal val="0-#ppt_h/2"/>
                                          </p:val>
                                        </p:tav>
                                        <p:tav tm="100000">
                                          <p:val>
                                            <p:strVal val="#ppt_y"/>
                                          </p:val>
                                        </p:tav>
                                      </p:tavLst>
                                    </p:anim>
                                  </p:childTnLst>
                                </p:cTn>
                              </p:par>
                              <p:par>
                                <p:cTn id="160" presetID="2" presetClass="entr" presetSubtype="3" fill="hold" grpId="0" nodeType="withEffect">
                                  <p:stCondLst>
                                    <p:cond delay="0"/>
                                  </p:stCondLst>
                                  <p:childTnLst>
                                    <p:set>
                                      <p:cBhvr>
                                        <p:cTn id="161" dur="1" fill="hold">
                                          <p:stCondLst>
                                            <p:cond delay="0"/>
                                          </p:stCondLst>
                                        </p:cTn>
                                        <p:tgtEl>
                                          <p:spTgt spid="48"/>
                                        </p:tgtEl>
                                        <p:attrNameLst>
                                          <p:attrName>style.visibility</p:attrName>
                                        </p:attrNameLst>
                                      </p:cBhvr>
                                      <p:to>
                                        <p:strVal val="visible"/>
                                      </p:to>
                                    </p:set>
                                    <p:anim calcmode="lin" valueType="num">
                                      <p:cBhvr additive="base">
                                        <p:cTn id="162" dur="2000" fill="hold"/>
                                        <p:tgtEl>
                                          <p:spTgt spid="48"/>
                                        </p:tgtEl>
                                        <p:attrNameLst>
                                          <p:attrName>ppt_x</p:attrName>
                                        </p:attrNameLst>
                                      </p:cBhvr>
                                      <p:tavLst>
                                        <p:tav tm="0">
                                          <p:val>
                                            <p:strVal val="1+#ppt_w/2"/>
                                          </p:val>
                                        </p:tav>
                                        <p:tav tm="100000">
                                          <p:val>
                                            <p:strVal val="#ppt_x"/>
                                          </p:val>
                                        </p:tav>
                                      </p:tavLst>
                                    </p:anim>
                                    <p:anim calcmode="lin" valueType="num">
                                      <p:cBhvr additive="base">
                                        <p:cTn id="163" dur="2000" fill="hold"/>
                                        <p:tgtEl>
                                          <p:spTgt spid="48"/>
                                        </p:tgtEl>
                                        <p:attrNameLst>
                                          <p:attrName>ppt_y</p:attrName>
                                        </p:attrNameLst>
                                      </p:cBhvr>
                                      <p:tavLst>
                                        <p:tav tm="0">
                                          <p:val>
                                            <p:strVal val="0-#ppt_h/2"/>
                                          </p:val>
                                        </p:tav>
                                        <p:tav tm="100000">
                                          <p:val>
                                            <p:strVal val="#ppt_y"/>
                                          </p:val>
                                        </p:tav>
                                      </p:tavLst>
                                    </p:anim>
                                  </p:childTnLst>
                                </p:cTn>
                              </p:par>
                              <p:par>
                                <p:cTn id="164" presetID="2" presetClass="entr" presetSubtype="3" fill="hold" grpId="0" nodeType="withEffect">
                                  <p:stCondLst>
                                    <p:cond delay="0"/>
                                  </p:stCondLst>
                                  <p:childTnLst>
                                    <p:set>
                                      <p:cBhvr>
                                        <p:cTn id="165" dur="1" fill="hold">
                                          <p:stCondLst>
                                            <p:cond delay="0"/>
                                          </p:stCondLst>
                                        </p:cTn>
                                        <p:tgtEl>
                                          <p:spTgt spid="50"/>
                                        </p:tgtEl>
                                        <p:attrNameLst>
                                          <p:attrName>style.visibility</p:attrName>
                                        </p:attrNameLst>
                                      </p:cBhvr>
                                      <p:to>
                                        <p:strVal val="visible"/>
                                      </p:to>
                                    </p:set>
                                    <p:anim calcmode="lin" valueType="num">
                                      <p:cBhvr additive="base">
                                        <p:cTn id="166" dur="2000" fill="hold"/>
                                        <p:tgtEl>
                                          <p:spTgt spid="50"/>
                                        </p:tgtEl>
                                        <p:attrNameLst>
                                          <p:attrName>ppt_x</p:attrName>
                                        </p:attrNameLst>
                                      </p:cBhvr>
                                      <p:tavLst>
                                        <p:tav tm="0">
                                          <p:val>
                                            <p:strVal val="1+#ppt_w/2"/>
                                          </p:val>
                                        </p:tav>
                                        <p:tav tm="100000">
                                          <p:val>
                                            <p:strVal val="#ppt_x"/>
                                          </p:val>
                                        </p:tav>
                                      </p:tavLst>
                                    </p:anim>
                                    <p:anim calcmode="lin" valueType="num">
                                      <p:cBhvr additive="base">
                                        <p:cTn id="167" dur="2000" fill="hold"/>
                                        <p:tgtEl>
                                          <p:spTgt spid="50"/>
                                        </p:tgtEl>
                                        <p:attrNameLst>
                                          <p:attrName>ppt_y</p:attrName>
                                        </p:attrNameLst>
                                      </p:cBhvr>
                                      <p:tavLst>
                                        <p:tav tm="0">
                                          <p:val>
                                            <p:strVal val="0-#ppt_h/2"/>
                                          </p:val>
                                        </p:tav>
                                        <p:tav tm="100000">
                                          <p:val>
                                            <p:strVal val="#ppt_y"/>
                                          </p:val>
                                        </p:tav>
                                      </p:tavLst>
                                    </p:anim>
                                  </p:childTnLst>
                                </p:cTn>
                              </p:par>
                              <p:par>
                                <p:cTn id="168" presetID="2" presetClass="entr" presetSubtype="9" fill="hold" grpId="0" nodeType="withEffect">
                                  <p:stCondLst>
                                    <p:cond delay="0"/>
                                  </p:stCondLst>
                                  <p:childTnLst>
                                    <p:set>
                                      <p:cBhvr>
                                        <p:cTn id="169" dur="1" fill="hold">
                                          <p:stCondLst>
                                            <p:cond delay="0"/>
                                          </p:stCondLst>
                                        </p:cTn>
                                        <p:tgtEl>
                                          <p:spTgt spid="35"/>
                                        </p:tgtEl>
                                        <p:attrNameLst>
                                          <p:attrName>style.visibility</p:attrName>
                                        </p:attrNameLst>
                                      </p:cBhvr>
                                      <p:to>
                                        <p:strVal val="visible"/>
                                      </p:to>
                                    </p:set>
                                    <p:anim calcmode="lin" valueType="num">
                                      <p:cBhvr additive="base">
                                        <p:cTn id="170" dur="2000" fill="hold"/>
                                        <p:tgtEl>
                                          <p:spTgt spid="35"/>
                                        </p:tgtEl>
                                        <p:attrNameLst>
                                          <p:attrName>ppt_x</p:attrName>
                                        </p:attrNameLst>
                                      </p:cBhvr>
                                      <p:tavLst>
                                        <p:tav tm="0">
                                          <p:val>
                                            <p:strVal val="0-#ppt_w/2"/>
                                          </p:val>
                                        </p:tav>
                                        <p:tav tm="100000">
                                          <p:val>
                                            <p:strVal val="#ppt_x"/>
                                          </p:val>
                                        </p:tav>
                                      </p:tavLst>
                                    </p:anim>
                                    <p:anim calcmode="lin" valueType="num">
                                      <p:cBhvr additive="base">
                                        <p:cTn id="171" dur="2000" fill="hold"/>
                                        <p:tgtEl>
                                          <p:spTgt spid="35"/>
                                        </p:tgtEl>
                                        <p:attrNameLst>
                                          <p:attrName>ppt_y</p:attrName>
                                        </p:attrNameLst>
                                      </p:cBhvr>
                                      <p:tavLst>
                                        <p:tav tm="0">
                                          <p:val>
                                            <p:strVal val="0-#ppt_h/2"/>
                                          </p:val>
                                        </p:tav>
                                        <p:tav tm="100000">
                                          <p:val>
                                            <p:strVal val="#ppt_y"/>
                                          </p:val>
                                        </p:tav>
                                      </p:tavLst>
                                    </p:anim>
                                  </p:childTnLst>
                                </p:cTn>
                              </p:par>
                              <p:par>
                                <p:cTn id="172" presetID="2" presetClass="entr" presetSubtype="9" fill="hold" grpId="0" nodeType="withEffect">
                                  <p:stCondLst>
                                    <p:cond delay="0"/>
                                  </p:stCondLst>
                                  <p:childTnLst>
                                    <p:set>
                                      <p:cBhvr>
                                        <p:cTn id="173" dur="1" fill="hold">
                                          <p:stCondLst>
                                            <p:cond delay="0"/>
                                          </p:stCondLst>
                                        </p:cTn>
                                        <p:tgtEl>
                                          <p:spTgt spid="37"/>
                                        </p:tgtEl>
                                        <p:attrNameLst>
                                          <p:attrName>style.visibility</p:attrName>
                                        </p:attrNameLst>
                                      </p:cBhvr>
                                      <p:to>
                                        <p:strVal val="visible"/>
                                      </p:to>
                                    </p:set>
                                    <p:anim calcmode="lin" valueType="num">
                                      <p:cBhvr additive="base">
                                        <p:cTn id="174" dur="2000" fill="hold"/>
                                        <p:tgtEl>
                                          <p:spTgt spid="37"/>
                                        </p:tgtEl>
                                        <p:attrNameLst>
                                          <p:attrName>ppt_x</p:attrName>
                                        </p:attrNameLst>
                                      </p:cBhvr>
                                      <p:tavLst>
                                        <p:tav tm="0">
                                          <p:val>
                                            <p:strVal val="0-#ppt_w/2"/>
                                          </p:val>
                                        </p:tav>
                                        <p:tav tm="100000">
                                          <p:val>
                                            <p:strVal val="#ppt_x"/>
                                          </p:val>
                                        </p:tav>
                                      </p:tavLst>
                                    </p:anim>
                                    <p:anim calcmode="lin" valueType="num">
                                      <p:cBhvr additive="base">
                                        <p:cTn id="175" dur="2000" fill="hold"/>
                                        <p:tgtEl>
                                          <p:spTgt spid="37"/>
                                        </p:tgtEl>
                                        <p:attrNameLst>
                                          <p:attrName>ppt_y</p:attrName>
                                        </p:attrNameLst>
                                      </p:cBhvr>
                                      <p:tavLst>
                                        <p:tav tm="0">
                                          <p:val>
                                            <p:strVal val="0-#ppt_h/2"/>
                                          </p:val>
                                        </p:tav>
                                        <p:tav tm="100000">
                                          <p:val>
                                            <p:strVal val="#ppt_y"/>
                                          </p:val>
                                        </p:tav>
                                      </p:tavLst>
                                    </p:anim>
                                  </p:childTnLst>
                                </p:cTn>
                              </p:par>
                              <p:par>
                                <p:cTn id="176" presetID="2" presetClass="entr" presetSubtype="9" fill="hold" grpId="0" nodeType="withEffect">
                                  <p:stCondLst>
                                    <p:cond delay="0"/>
                                  </p:stCondLst>
                                  <p:childTnLst>
                                    <p:set>
                                      <p:cBhvr>
                                        <p:cTn id="177" dur="1" fill="hold">
                                          <p:stCondLst>
                                            <p:cond delay="0"/>
                                          </p:stCondLst>
                                        </p:cTn>
                                        <p:tgtEl>
                                          <p:spTgt spid="39"/>
                                        </p:tgtEl>
                                        <p:attrNameLst>
                                          <p:attrName>style.visibility</p:attrName>
                                        </p:attrNameLst>
                                      </p:cBhvr>
                                      <p:to>
                                        <p:strVal val="visible"/>
                                      </p:to>
                                    </p:set>
                                    <p:anim calcmode="lin" valueType="num">
                                      <p:cBhvr additive="base">
                                        <p:cTn id="178" dur="2000" fill="hold"/>
                                        <p:tgtEl>
                                          <p:spTgt spid="39"/>
                                        </p:tgtEl>
                                        <p:attrNameLst>
                                          <p:attrName>ppt_x</p:attrName>
                                        </p:attrNameLst>
                                      </p:cBhvr>
                                      <p:tavLst>
                                        <p:tav tm="0">
                                          <p:val>
                                            <p:strVal val="0-#ppt_w/2"/>
                                          </p:val>
                                        </p:tav>
                                        <p:tav tm="100000">
                                          <p:val>
                                            <p:strVal val="#ppt_x"/>
                                          </p:val>
                                        </p:tav>
                                      </p:tavLst>
                                    </p:anim>
                                    <p:anim calcmode="lin" valueType="num">
                                      <p:cBhvr additive="base">
                                        <p:cTn id="179" dur="2000" fill="hold"/>
                                        <p:tgtEl>
                                          <p:spTgt spid="39"/>
                                        </p:tgtEl>
                                        <p:attrNameLst>
                                          <p:attrName>ppt_y</p:attrName>
                                        </p:attrNameLst>
                                      </p:cBhvr>
                                      <p:tavLst>
                                        <p:tav tm="0">
                                          <p:val>
                                            <p:strVal val="0-#ppt_h/2"/>
                                          </p:val>
                                        </p:tav>
                                        <p:tav tm="100000">
                                          <p:val>
                                            <p:strVal val="#ppt_y"/>
                                          </p:val>
                                        </p:tav>
                                      </p:tavLst>
                                    </p:anim>
                                  </p:childTnLst>
                                </p:cTn>
                              </p:par>
                              <p:par>
                                <p:cTn id="180" presetID="2" presetClass="entr" presetSubtype="9" fill="hold" grpId="0" nodeType="withEffect">
                                  <p:stCondLst>
                                    <p:cond delay="0"/>
                                  </p:stCondLst>
                                  <p:childTnLst>
                                    <p:set>
                                      <p:cBhvr>
                                        <p:cTn id="181" dur="1" fill="hold">
                                          <p:stCondLst>
                                            <p:cond delay="0"/>
                                          </p:stCondLst>
                                        </p:cTn>
                                        <p:tgtEl>
                                          <p:spTgt spid="41"/>
                                        </p:tgtEl>
                                        <p:attrNameLst>
                                          <p:attrName>style.visibility</p:attrName>
                                        </p:attrNameLst>
                                      </p:cBhvr>
                                      <p:to>
                                        <p:strVal val="visible"/>
                                      </p:to>
                                    </p:set>
                                    <p:anim calcmode="lin" valueType="num">
                                      <p:cBhvr additive="base">
                                        <p:cTn id="182" dur="2000" fill="hold"/>
                                        <p:tgtEl>
                                          <p:spTgt spid="41"/>
                                        </p:tgtEl>
                                        <p:attrNameLst>
                                          <p:attrName>ppt_x</p:attrName>
                                        </p:attrNameLst>
                                      </p:cBhvr>
                                      <p:tavLst>
                                        <p:tav tm="0">
                                          <p:val>
                                            <p:strVal val="0-#ppt_w/2"/>
                                          </p:val>
                                        </p:tav>
                                        <p:tav tm="100000">
                                          <p:val>
                                            <p:strVal val="#ppt_x"/>
                                          </p:val>
                                        </p:tav>
                                      </p:tavLst>
                                    </p:anim>
                                    <p:anim calcmode="lin" valueType="num">
                                      <p:cBhvr additive="base">
                                        <p:cTn id="183" dur="2000" fill="hold"/>
                                        <p:tgtEl>
                                          <p:spTgt spid="41"/>
                                        </p:tgtEl>
                                        <p:attrNameLst>
                                          <p:attrName>ppt_y</p:attrName>
                                        </p:attrNameLst>
                                      </p:cBhvr>
                                      <p:tavLst>
                                        <p:tav tm="0">
                                          <p:val>
                                            <p:strVal val="0-#ppt_h/2"/>
                                          </p:val>
                                        </p:tav>
                                        <p:tav tm="100000">
                                          <p:val>
                                            <p:strVal val="#ppt_y"/>
                                          </p:val>
                                        </p:tav>
                                      </p:tavLst>
                                    </p:anim>
                                  </p:childTnLst>
                                </p:cTn>
                              </p:par>
                              <p:par>
                                <p:cTn id="184" presetID="2" presetClass="entr" presetSubtype="9" fill="hold" grpId="0" nodeType="withEffect">
                                  <p:stCondLst>
                                    <p:cond delay="0"/>
                                  </p:stCondLst>
                                  <p:childTnLst>
                                    <p:set>
                                      <p:cBhvr>
                                        <p:cTn id="185" dur="1" fill="hold">
                                          <p:stCondLst>
                                            <p:cond delay="0"/>
                                          </p:stCondLst>
                                        </p:cTn>
                                        <p:tgtEl>
                                          <p:spTgt spid="43"/>
                                        </p:tgtEl>
                                        <p:attrNameLst>
                                          <p:attrName>style.visibility</p:attrName>
                                        </p:attrNameLst>
                                      </p:cBhvr>
                                      <p:to>
                                        <p:strVal val="visible"/>
                                      </p:to>
                                    </p:set>
                                    <p:anim calcmode="lin" valueType="num">
                                      <p:cBhvr additive="base">
                                        <p:cTn id="186" dur="2000" fill="hold"/>
                                        <p:tgtEl>
                                          <p:spTgt spid="43"/>
                                        </p:tgtEl>
                                        <p:attrNameLst>
                                          <p:attrName>ppt_x</p:attrName>
                                        </p:attrNameLst>
                                      </p:cBhvr>
                                      <p:tavLst>
                                        <p:tav tm="0">
                                          <p:val>
                                            <p:strVal val="0-#ppt_w/2"/>
                                          </p:val>
                                        </p:tav>
                                        <p:tav tm="100000">
                                          <p:val>
                                            <p:strVal val="#ppt_x"/>
                                          </p:val>
                                        </p:tav>
                                      </p:tavLst>
                                    </p:anim>
                                    <p:anim calcmode="lin" valueType="num">
                                      <p:cBhvr additive="base">
                                        <p:cTn id="187" dur="2000" fill="hold"/>
                                        <p:tgtEl>
                                          <p:spTgt spid="43"/>
                                        </p:tgtEl>
                                        <p:attrNameLst>
                                          <p:attrName>ppt_y</p:attrName>
                                        </p:attrNameLst>
                                      </p:cBhvr>
                                      <p:tavLst>
                                        <p:tav tm="0">
                                          <p:val>
                                            <p:strVal val="0-#ppt_h/2"/>
                                          </p:val>
                                        </p:tav>
                                        <p:tav tm="100000">
                                          <p:val>
                                            <p:strVal val="#ppt_y"/>
                                          </p:val>
                                        </p:tav>
                                      </p:tavLst>
                                    </p:anim>
                                  </p:childTnLst>
                                </p:cTn>
                              </p:par>
                              <p:par>
                                <p:cTn id="188" presetID="2" presetClass="entr" presetSubtype="9" fill="hold" grpId="0" nodeType="withEffect">
                                  <p:stCondLst>
                                    <p:cond delay="0"/>
                                  </p:stCondLst>
                                  <p:childTnLst>
                                    <p:set>
                                      <p:cBhvr>
                                        <p:cTn id="189" dur="1" fill="hold">
                                          <p:stCondLst>
                                            <p:cond delay="0"/>
                                          </p:stCondLst>
                                        </p:cTn>
                                        <p:tgtEl>
                                          <p:spTgt spid="45"/>
                                        </p:tgtEl>
                                        <p:attrNameLst>
                                          <p:attrName>style.visibility</p:attrName>
                                        </p:attrNameLst>
                                      </p:cBhvr>
                                      <p:to>
                                        <p:strVal val="visible"/>
                                      </p:to>
                                    </p:set>
                                    <p:anim calcmode="lin" valueType="num">
                                      <p:cBhvr additive="base">
                                        <p:cTn id="190" dur="2000" fill="hold"/>
                                        <p:tgtEl>
                                          <p:spTgt spid="45"/>
                                        </p:tgtEl>
                                        <p:attrNameLst>
                                          <p:attrName>ppt_x</p:attrName>
                                        </p:attrNameLst>
                                      </p:cBhvr>
                                      <p:tavLst>
                                        <p:tav tm="0">
                                          <p:val>
                                            <p:strVal val="0-#ppt_w/2"/>
                                          </p:val>
                                        </p:tav>
                                        <p:tav tm="100000">
                                          <p:val>
                                            <p:strVal val="#ppt_x"/>
                                          </p:val>
                                        </p:tav>
                                      </p:tavLst>
                                    </p:anim>
                                    <p:anim calcmode="lin" valueType="num">
                                      <p:cBhvr additive="base">
                                        <p:cTn id="191" dur="2000" fill="hold"/>
                                        <p:tgtEl>
                                          <p:spTgt spid="45"/>
                                        </p:tgtEl>
                                        <p:attrNameLst>
                                          <p:attrName>ppt_y</p:attrName>
                                        </p:attrNameLst>
                                      </p:cBhvr>
                                      <p:tavLst>
                                        <p:tav tm="0">
                                          <p:val>
                                            <p:strVal val="0-#ppt_h/2"/>
                                          </p:val>
                                        </p:tav>
                                        <p:tav tm="100000">
                                          <p:val>
                                            <p:strVal val="#ppt_y"/>
                                          </p:val>
                                        </p:tav>
                                      </p:tavLst>
                                    </p:anim>
                                  </p:childTnLst>
                                </p:cTn>
                              </p:par>
                              <p:par>
                                <p:cTn id="192" presetID="2" presetClass="entr" presetSubtype="9" fill="hold" grpId="0" nodeType="withEffect">
                                  <p:stCondLst>
                                    <p:cond delay="0"/>
                                  </p:stCondLst>
                                  <p:childTnLst>
                                    <p:set>
                                      <p:cBhvr>
                                        <p:cTn id="193" dur="1" fill="hold">
                                          <p:stCondLst>
                                            <p:cond delay="0"/>
                                          </p:stCondLst>
                                        </p:cTn>
                                        <p:tgtEl>
                                          <p:spTgt spid="47"/>
                                        </p:tgtEl>
                                        <p:attrNameLst>
                                          <p:attrName>style.visibility</p:attrName>
                                        </p:attrNameLst>
                                      </p:cBhvr>
                                      <p:to>
                                        <p:strVal val="visible"/>
                                      </p:to>
                                    </p:set>
                                    <p:anim calcmode="lin" valueType="num">
                                      <p:cBhvr additive="base">
                                        <p:cTn id="194" dur="2000" fill="hold"/>
                                        <p:tgtEl>
                                          <p:spTgt spid="47"/>
                                        </p:tgtEl>
                                        <p:attrNameLst>
                                          <p:attrName>ppt_x</p:attrName>
                                        </p:attrNameLst>
                                      </p:cBhvr>
                                      <p:tavLst>
                                        <p:tav tm="0">
                                          <p:val>
                                            <p:strVal val="0-#ppt_w/2"/>
                                          </p:val>
                                        </p:tav>
                                        <p:tav tm="100000">
                                          <p:val>
                                            <p:strVal val="#ppt_x"/>
                                          </p:val>
                                        </p:tav>
                                      </p:tavLst>
                                    </p:anim>
                                    <p:anim calcmode="lin" valueType="num">
                                      <p:cBhvr additive="base">
                                        <p:cTn id="195" dur="2000" fill="hold"/>
                                        <p:tgtEl>
                                          <p:spTgt spid="47"/>
                                        </p:tgtEl>
                                        <p:attrNameLst>
                                          <p:attrName>ppt_y</p:attrName>
                                        </p:attrNameLst>
                                      </p:cBhvr>
                                      <p:tavLst>
                                        <p:tav tm="0">
                                          <p:val>
                                            <p:strVal val="0-#ppt_h/2"/>
                                          </p:val>
                                        </p:tav>
                                        <p:tav tm="100000">
                                          <p:val>
                                            <p:strVal val="#ppt_y"/>
                                          </p:val>
                                        </p:tav>
                                      </p:tavLst>
                                    </p:anim>
                                  </p:childTnLst>
                                </p:cTn>
                              </p:par>
                              <p:par>
                                <p:cTn id="196" presetID="2" presetClass="entr" presetSubtype="9" fill="hold" grpId="0" nodeType="withEffect">
                                  <p:stCondLst>
                                    <p:cond delay="0"/>
                                  </p:stCondLst>
                                  <p:childTnLst>
                                    <p:set>
                                      <p:cBhvr>
                                        <p:cTn id="197" dur="1" fill="hold">
                                          <p:stCondLst>
                                            <p:cond delay="0"/>
                                          </p:stCondLst>
                                        </p:cTn>
                                        <p:tgtEl>
                                          <p:spTgt spid="49"/>
                                        </p:tgtEl>
                                        <p:attrNameLst>
                                          <p:attrName>style.visibility</p:attrName>
                                        </p:attrNameLst>
                                      </p:cBhvr>
                                      <p:to>
                                        <p:strVal val="visible"/>
                                      </p:to>
                                    </p:set>
                                    <p:anim calcmode="lin" valueType="num">
                                      <p:cBhvr additive="base">
                                        <p:cTn id="198" dur="2000" fill="hold"/>
                                        <p:tgtEl>
                                          <p:spTgt spid="49"/>
                                        </p:tgtEl>
                                        <p:attrNameLst>
                                          <p:attrName>ppt_x</p:attrName>
                                        </p:attrNameLst>
                                      </p:cBhvr>
                                      <p:tavLst>
                                        <p:tav tm="0">
                                          <p:val>
                                            <p:strVal val="0-#ppt_w/2"/>
                                          </p:val>
                                        </p:tav>
                                        <p:tav tm="100000">
                                          <p:val>
                                            <p:strVal val="#ppt_x"/>
                                          </p:val>
                                        </p:tav>
                                      </p:tavLst>
                                    </p:anim>
                                    <p:anim calcmode="lin" valueType="num">
                                      <p:cBhvr additive="base">
                                        <p:cTn id="199" dur="2000" fill="hold"/>
                                        <p:tgtEl>
                                          <p:spTgt spid="49"/>
                                        </p:tgtEl>
                                        <p:attrNameLst>
                                          <p:attrName>ppt_y</p:attrName>
                                        </p:attrNameLst>
                                      </p:cBhvr>
                                      <p:tavLst>
                                        <p:tav tm="0">
                                          <p:val>
                                            <p:strVal val="0-#ppt_h/2"/>
                                          </p:val>
                                        </p:tav>
                                        <p:tav tm="100000">
                                          <p:val>
                                            <p:strVal val="#ppt_y"/>
                                          </p:val>
                                        </p:tav>
                                      </p:tavLst>
                                    </p:anim>
                                  </p:childTnLst>
                                </p:cTn>
                              </p:par>
                              <p:par>
                                <p:cTn id="200" presetID="3" presetClass="entr" presetSubtype="5" fill="hold" grpId="1" nodeType="withEffect">
                                  <p:stCondLst>
                                    <p:cond delay="0"/>
                                  </p:stCondLst>
                                  <p:childTnLst>
                                    <p:set>
                                      <p:cBhvr>
                                        <p:cTn id="201" dur="1" fill="hold">
                                          <p:stCondLst>
                                            <p:cond delay="0"/>
                                          </p:stCondLst>
                                        </p:cTn>
                                        <p:tgtEl>
                                          <p:spTgt spid="3"/>
                                        </p:tgtEl>
                                        <p:attrNameLst>
                                          <p:attrName>style.visibility</p:attrName>
                                        </p:attrNameLst>
                                      </p:cBhvr>
                                      <p:to>
                                        <p:strVal val="visible"/>
                                      </p:to>
                                    </p:set>
                                    <p:animEffect transition="in" filter="blinds(vertical)">
                                      <p:cBhvr>
                                        <p:cTn id="202" dur="2000"/>
                                        <p:tgtEl>
                                          <p:spTgt spid="3"/>
                                        </p:tgtEl>
                                      </p:cBhvr>
                                    </p:animEffect>
                                  </p:childTnLst>
                                </p:cTn>
                              </p:par>
                              <p:par>
                                <p:cTn id="203" presetID="3" presetClass="entr" presetSubtype="5" fill="hold" grpId="1" nodeType="withEffect">
                                  <p:stCondLst>
                                    <p:cond delay="0"/>
                                  </p:stCondLst>
                                  <p:childTnLst>
                                    <p:set>
                                      <p:cBhvr>
                                        <p:cTn id="204" dur="1" fill="hold">
                                          <p:stCondLst>
                                            <p:cond delay="0"/>
                                          </p:stCondLst>
                                        </p:cTn>
                                        <p:tgtEl>
                                          <p:spTgt spid="4"/>
                                        </p:tgtEl>
                                        <p:attrNameLst>
                                          <p:attrName>style.visibility</p:attrName>
                                        </p:attrNameLst>
                                      </p:cBhvr>
                                      <p:to>
                                        <p:strVal val="visible"/>
                                      </p:to>
                                    </p:set>
                                    <p:animEffect transition="in" filter="blinds(vertical)">
                                      <p:cBhvr>
                                        <p:cTn id="205" dur="2000"/>
                                        <p:tgtEl>
                                          <p:spTgt spid="4"/>
                                        </p:tgtEl>
                                      </p:cBhvr>
                                    </p:animEffect>
                                  </p:childTnLst>
                                </p:cTn>
                              </p:par>
                              <p:par>
                                <p:cTn id="206" presetID="3" presetClass="entr" presetSubtype="5" fill="hold" grpId="1" nodeType="withEffect">
                                  <p:stCondLst>
                                    <p:cond delay="0"/>
                                  </p:stCondLst>
                                  <p:childTnLst>
                                    <p:set>
                                      <p:cBhvr>
                                        <p:cTn id="207" dur="1" fill="hold">
                                          <p:stCondLst>
                                            <p:cond delay="0"/>
                                          </p:stCondLst>
                                        </p:cTn>
                                        <p:tgtEl>
                                          <p:spTgt spid="5"/>
                                        </p:tgtEl>
                                        <p:attrNameLst>
                                          <p:attrName>style.visibility</p:attrName>
                                        </p:attrNameLst>
                                      </p:cBhvr>
                                      <p:to>
                                        <p:strVal val="visible"/>
                                      </p:to>
                                    </p:set>
                                    <p:animEffect transition="in" filter="blinds(vertical)">
                                      <p:cBhvr>
                                        <p:cTn id="208" dur="2000"/>
                                        <p:tgtEl>
                                          <p:spTgt spid="5"/>
                                        </p:tgtEl>
                                      </p:cBhvr>
                                    </p:animEffect>
                                  </p:childTnLst>
                                </p:cTn>
                              </p:par>
                              <p:par>
                                <p:cTn id="209" presetID="3" presetClass="entr" presetSubtype="5" fill="hold" grpId="1" nodeType="withEffect">
                                  <p:stCondLst>
                                    <p:cond delay="0"/>
                                  </p:stCondLst>
                                  <p:childTnLst>
                                    <p:set>
                                      <p:cBhvr>
                                        <p:cTn id="210" dur="1" fill="hold">
                                          <p:stCondLst>
                                            <p:cond delay="0"/>
                                          </p:stCondLst>
                                        </p:cTn>
                                        <p:tgtEl>
                                          <p:spTgt spid="6"/>
                                        </p:tgtEl>
                                        <p:attrNameLst>
                                          <p:attrName>style.visibility</p:attrName>
                                        </p:attrNameLst>
                                      </p:cBhvr>
                                      <p:to>
                                        <p:strVal val="visible"/>
                                      </p:to>
                                    </p:set>
                                    <p:animEffect transition="in" filter="blinds(vertical)">
                                      <p:cBhvr>
                                        <p:cTn id="211" dur="2000"/>
                                        <p:tgtEl>
                                          <p:spTgt spid="6"/>
                                        </p:tgtEl>
                                      </p:cBhvr>
                                    </p:animEffect>
                                  </p:childTnLst>
                                </p:cTn>
                              </p:par>
                              <p:par>
                                <p:cTn id="212" presetID="3" presetClass="entr" presetSubtype="5" fill="hold" grpId="1"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blinds(vertical)">
                                      <p:cBhvr>
                                        <p:cTn id="214" dur="2000"/>
                                        <p:tgtEl>
                                          <p:spTgt spid="7"/>
                                        </p:tgtEl>
                                      </p:cBhvr>
                                    </p:animEffect>
                                  </p:childTnLst>
                                </p:cTn>
                              </p:par>
                              <p:par>
                                <p:cTn id="215" presetID="3" presetClass="entr" presetSubtype="5" fill="hold" grpId="1" nodeType="withEffect">
                                  <p:stCondLst>
                                    <p:cond delay="0"/>
                                  </p:stCondLst>
                                  <p:childTnLst>
                                    <p:set>
                                      <p:cBhvr>
                                        <p:cTn id="216" dur="1" fill="hold">
                                          <p:stCondLst>
                                            <p:cond delay="0"/>
                                          </p:stCondLst>
                                        </p:cTn>
                                        <p:tgtEl>
                                          <p:spTgt spid="8"/>
                                        </p:tgtEl>
                                        <p:attrNameLst>
                                          <p:attrName>style.visibility</p:attrName>
                                        </p:attrNameLst>
                                      </p:cBhvr>
                                      <p:to>
                                        <p:strVal val="visible"/>
                                      </p:to>
                                    </p:set>
                                    <p:animEffect transition="in" filter="blinds(vertical)">
                                      <p:cBhvr>
                                        <p:cTn id="217" dur="2000"/>
                                        <p:tgtEl>
                                          <p:spTgt spid="8"/>
                                        </p:tgtEl>
                                      </p:cBhvr>
                                    </p:animEffect>
                                  </p:childTnLst>
                                </p:cTn>
                              </p:par>
                              <p:par>
                                <p:cTn id="218" presetID="3" presetClass="entr" presetSubtype="5" fill="hold" grpId="1" nodeType="withEffect">
                                  <p:stCondLst>
                                    <p:cond delay="0"/>
                                  </p:stCondLst>
                                  <p:childTnLst>
                                    <p:set>
                                      <p:cBhvr>
                                        <p:cTn id="219" dur="1" fill="hold">
                                          <p:stCondLst>
                                            <p:cond delay="0"/>
                                          </p:stCondLst>
                                        </p:cTn>
                                        <p:tgtEl>
                                          <p:spTgt spid="9"/>
                                        </p:tgtEl>
                                        <p:attrNameLst>
                                          <p:attrName>style.visibility</p:attrName>
                                        </p:attrNameLst>
                                      </p:cBhvr>
                                      <p:to>
                                        <p:strVal val="visible"/>
                                      </p:to>
                                    </p:set>
                                    <p:animEffect transition="in" filter="blinds(vertical)">
                                      <p:cBhvr>
                                        <p:cTn id="220" dur="2000"/>
                                        <p:tgtEl>
                                          <p:spTgt spid="9"/>
                                        </p:tgtEl>
                                      </p:cBhvr>
                                    </p:animEffect>
                                  </p:childTnLst>
                                </p:cTn>
                              </p:par>
                              <p:par>
                                <p:cTn id="221" presetID="3" presetClass="entr" presetSubtype="5" fill="hold" grpId="1" nodeType="withEffect">
                                  <p:stCondLst>
                                    <p:cond delay="0"/>
                                  </p:stCondLst>
                                  <p:childTnLst>
                                    <p:set>
                                      <p:cBhvr>
                                        <p:cTn id="222" dur="1" fill="hold">
                                          <p:stCondLst>
                                            <p:cond delay="0"/>
                                          </p:stCondLst>
                                        </p:cTn>
                                        <p:tgtEl>
                                          <p:spTgt spid="10"/>
                                        </p:tgtEl>
                                        <p:attrNameLst>
                                          <p:attrName>style.visibility</p:attrName>
                                        </p:attrNameLst>
                                      </p:cBhvr>
                                      <p:to>
                                        <p:strVal val="visible"/>
                                      </p:to>
                                    </p:set>
                                    <p:animEffect transition="in" filter="blinds(vertical)">
                                      <p:cBhvr>
                                        <p:cTn id="223" dur="2000"/>
                                        <p:tgtEl>
                                          <p:spTgt spid="10"/>
                                        </p:tgtEl>
                                      </p:cBhvr>
                                    </p:animEffect>
                                  </p:childTnLst>
                                </p:cTn>
                              </p:par>
                              <p:par>
                                <p:cTn id="224" presetID="3" presetClass="entr" presetSubtype="5" fill="hold" grpId="1" nodeType="withEffect">
                                  <p:stCondLst>
                                    <p:cond delay="0"/>
                                  </p:stCondLst>
                                  <p:childTnLst>
                                    <p:set>
                                      <p:cBhvr>
                                        <p:cTn id="225" dur="1" fill="hold">
                                          <p:stCondLst>
                                            <p:cond delay="0"/>
                                          </p:stCondLst>
                                        </p:cTn>
                                        <p:tgtEl>
                                          <p:spTgt spid="11"/>
                                        </p:tgtEl>
                                        <p:attrNameLst>
                                          <p:attrName>style.visibility</p:attrName>
                                        </p:attrNameLst>
                                      </p:cBhvr>
                                      <p:to>
                                        <p:strVal val="visible"/>
                                      </p:to>
                                    </p:set>
                                    <p:animEffect transition="in" filter="blinds(vertical)">
                                      <p:cBhvr>
                                        <p:cTn id="226" dur="2000"/>
                                        <p:tgtEl>
                                          <p:spTgt spid="11"/>
                                        </p:tgtEl>
                                      </p:cBhvr>
                                    </p:animEffect>
                                  </p:childTnLst>
                                </p:cTn>
                              </p:par>
                              <p:par>
                                <p:cTn id="227" presetID="3" presetClass="entr" presetSubtype="5" fill="hold" grpId="1" nodeType="withEffect">
                                  <p:stCondLst>
                                    <p:cond delay="0"/>
                                  </p:stCondLst>
                                  <p:childTnLst>
                                    <p:set>
                                      <p:cBhvr>
                                        <p:cTn id="228" dur="1" fill="hold">
                                          <p:stCondLst>
                                            <p:cond delay="0"/>
                                          </p:stCondLst>
                                        </p:cTn>
                                        <p:tgtEl>
                                          <p:spTgt spid="12"/>
                                        </p:tgtEl>
                                        <p:attrNameLst>
                                          <p:attrName>style.visibility</p:attrName>
                                        </p:attrNameLst>
                                      </p:cBhvr>
                                      <p:to>
                                        <p:strVal val="visible"/>
                                      </p:to>
                                    </p:set>
                                    <p:animEffect transition="in" filter="blinds(vertical)">
                                      <p:cBhvr>
                                        <p:cTn id="229" dur="2000"/>
                                        <p:tgtEl>
                                          <p:spTgt spid="12"/>
                                        </p:tgtEl>
                                      </p:cBhvr>
                                    </p:animEffect>
                                  </p:childTnLst>
                                </p:cTn>
                              </p:par>
                              <p:par>
                                <p:cTn id="230" presetID="3" presetClass="entr" presetSubtype="5" fill="hold" grpId="1" nodeType="withEffect">
                                  <p:stCondLst>
                                    <p:cond delay="0"/>
                                  </p:stCondLst>
                                  <p:childTnLst>
                                    <p:set>
                                      <p:cBhvr>
                                        <p:cTn id="231" dur="1" fill="hold">
                                          <p:stCondLst>
                                            <p:cond delay="0"/>
                                          </p:stCondLst>
                                        </p:cTn>
                                        <p:tgtEl>
                                          <p:spTgt spid="13"/>
                                        </p:tgtEl>
                                        <p:attrNameLst>
                                          <p:attrName>style.visibility</p:attrName>
                                        </p:attrNameLst>
                                      </p:cBhvr>
                                      <p:to>
                                        <p:strVal val="visible"/>
                                      </p:to>
                                    </p:set>
                                    <p:animEffect transition="in" filter="blinds(vertical)">
                                      <p:cBhvr>
                                        <p:cTn id="232" dur="2000"/>
                                        <p:tgtEl>
                                          <p:spTgt spid="13"/>
                                        </p:tgtEl>
                                      </p:cBhvr>
                                    </p:animEffect>
                                  </p:childTnLst>
                                </p:cTn>
                              </p:par>
                              <p:par>
                                <p:cTn id="233" presetID="3" presetClass="entr" presetSubtype="5" fill="hold" grpId="1" nodeType="withEffect">
                                  <p:stCondLst>
                                    <p:cond delay="0"/>
                                  </p:stCondLst>
                                  <p:childTnLst>
                                    <p:set>
                                      <p:cBhvr>
                                        <p:cTn id="234" dur="1" fill="hold">
                                          <p:stCondLst>
                                            <p:cond delay="0"/>
                                          </p:stCondLst>
                                        </p:cTn>
                                        <p:tgtEl>
                                          <p:spTgt spid="14"/>
                                        </p:tgtEl>
                                        <p:attrNameLst>
                                          <p:attrName>style.visibility</p:attrName>
                                        </p:attrNameLst>
                                      </p:cBhvr>
                                      <p:to>
                                        <p:strVal val="visible"/>
                                      </p:to>
                                    </p:set>
                                    <p:animEffect transition="in" filter="blinds(vertical)">
                                      <p:cBhvr>
                                        <p:cTn id="235" dur="2000"/>
                                        <p:tgtEl>
                                          <p:spTgt spid="14"/>
                                        </p:tgtEl>
                                      </p:cBhvr>
                                    </p:animEffect>
                                  </p:childTnLst>
                                </p:cTn>
                              </p:par>
                              <p:par>
                                <p:cTn id="236" presetID="3" presetClass="entr" presetSubtype="5" fill="hold" grpId="1" nodeType="withEffect">
                                  <p:stCondLst>
                                    <p:cond delay="0"/>
                                  </p:stCondLst>
                                  <p:childTnLst>
                                    <p:set>
                                      <p:cBhvr>
                                        <p:cTn id="237" dur="1" fill="hold">
                                          <p:stCondLst>
                                            <p:cond delay="0"/>
                                          </p:stCondLst>
                                        </p:cTn>
                                        <p:tgtEl>
                                          <p:spTgt spid="15"/>
                                        </p:tgtEl>
                                        <p:attrNameLst>
                                          <p:attrName>style.visibility</p:attrName>
                                        </p:attrNameLst>
                                      </p:cBhvr>
                                      <p:to>
                                        <p:strVal val="visible"/>
                                      </p:to>
                                    </p:set>
                                    <p:animEffect transition="in" filter="blinds(vertical)">
                                      <p:cBhvr>
                                        <p:cTn id="238" dur="2000"/>
                                        <p:tgtEl>
                                          <p:spTgt spid="15"/>
                                        </p:tgtEl>
                                      </p:cBhvr>
                                    </p:animEffect>
                                  </p:childTnLst>
                                </p:cTn>
                              </p:par>
                              <p:par>
                                <p:cTn id="239" presetID="3" presetClass="entr" presetSubtype="5" fill="hold" grpId="1" nodeType="withEffect">
                                  <p:stCondLst>
                                    <p:cond delay="0"/>
                                  </p:stCondLst>
                                  <p:childTnLst>
                                    <p:set>
                                      <p:cBhvr>
                                        <p:cTn id="240" dur="1" fill="hold">
                                          <p:stCondLst>
                                            <p:cond delay="0"/>
                                          </p:stCondLst>
                                        </p:cTn>
                                        <p:tgtEl>
                                          <p:spTgt spid="16"/>
                                        </p:tgtEl>
                                        <p:attrNameLst>
                                          <p:attrName>style.visibility</p:attrName>
                                        </p:attrNameLst>
                                      </p:cBhvr>
                                      <p:to>
                                        <p:strVal val="visible"/>
                                      </p:to>
                                    </p:set>
                                    <p:animEffect transition="in" filter="blinds(vertical)">
                                      <p:cBhvr>
                                        <p:cTn id="241" dur="2000"/>
                                        <p:tgtEl>
                                          <p:spTgt spid="16"/>
                                        </p:tgtEl>
                                      </p:cBhvr>
                                    </p:animEffect>
                                  </p:childTnLst>
                                </p:cTn>
                              </p:par>
                              <p:par>
                                <p:cTn id="242" presetID="3" presetClass="entr" presetSubtype="5" fill="hold" grpId="1" nodeType="withEffect">
                                  <p:stCondLst>
                                    <p:cond delay="0"/>
                                  </p:stCondLst>
                                  <p:childTnLst>
                                    <p:set>
                                      <p:cBhvr>
                                        <p:cTn id="243" dur="1" fill="hold">
                                          <p:stCondLst>
                                            <p:cond delay="0"/>
                                          </p:stCondLst>
                                        </p:cTn>
                                        <p:tgtEl>
                                          <p:spTgt spid="17"/>
                                        </p:tgtEl>
                                        <p:attrNameLst>
                                          <p:attrName>style.visibility</p:attrName>
                                        </p:attrNameLst>
                                      </p:cBhvr>
                                      <p:to>
                                        <p:strVal val="visible"/>
                                      </p:to>
                                    </p:set>
                                    <p:animEffect transition="in" filter="blinds(vertical)">
                                      <p:cBhvr>
                                        <p:cTn id="244" dur="2000"/>
                                        <p:tgtEl>
                                          <p:spTgt spid="17"/>
                                        </p:tgtEl>
                                      </p:cBhvr>
                                    </p:animEffect>
                                  </p:childTnLst>
                                </p:cTn>
                              </p:par>
                              <p:par>
                                <p:cTn id="245" presetID="3" presetClass="entr" presetSubtype="5" fill="hold" grpId="1" nodeType="withEffect">
                                  <p:stCondLst>
                                    <p:cond delay="0"/>
                                  </p:stCondLst>
                                  <p:childTnLst>
                                    <p:set>
                                      <p:cBhvr>
                                        <p:cTn id="246" dur="1" fill="hold">
                                          <p:stCondLst>
                                            <p:cond delay="0"/>
                                          </p:stCondLst>
                                        </p:cTn>
                                        <p:tgtEl>
                                          <p:spTgt spid="18"/>
                                        </p:tgtEl>
                                        <p:attrNameLst>
                                          <p:attrName>style.visibility</p:attrName>
                                        </p:attrNameLst>
                                      </p:cBhvr>
                                      <p:to>
                                        <p:strVal val="visible"/>
                                      </p:to>
                                    </p:set>
                                    <p:animEffect transition="in" filter="blinds(vertical)">
                                      <p:cBhvr>
                                        <p:cTn id="247" dur="2000"/>
                                        <p:tgtEl>
                                          <p:spTgt spid="18"/>
                                        </p:tgtEl>
                                      </p:cBhvr>
                                    </p:animEffect>
                                  </p:childTnLst>
                                </p:cTn>
                              </p:par>
                              <p:par>
                                <p:cTn id="248" presetID="3" presetClass="entr" presetSubtype="5" fill="hold" grpId="1" nodeType="withEffect">
                                  <p:stCondLst>
                                    <p:cond delay="0"/>
                                  </p:stCondLst>
                                  <p:childTnLst>
                                    <p:set>
                                      <p:cBhvr>
                                        <p:cTn id="249" dur="1" fill="hold">
                                          <p:stCondLst>
                                            <p:cond delay="0"/>
                                          </p:stCondLst>
                                        </p:cTn>
                                        <p:tgtEl>
                                          <p:spTgt spid="19"/>
                                        </p:tgtEl>
                                        <p:attrNameLst>
                                          <p:attrName>style.visibility</p:attrName>
                                        </p:attrNameLst>
                                      </p:cBhvr>
                                      <p:to>
                                        <p:strVal val="visible"/>
                                      </p:to>
                                    </p:set>
                                    <p:animEffect transition="in" filter="blinds(vertical)">
                                      <p:cBhvr>
                                        <p:cTn id="250" dur="2000"/>
                                        <p:tgtEl>
                                          <p:spTgt spid="19"/>
                                        </p:tgtEl>
                                      </p:cBhvr>
                                    </p:animEffect>
                                  </p:childTnLst>
                                </p:cTn>
                              </p:par>
                              <p:par>
                                <p:cTn id="251" presetID="3" presetClass="entr" presetSubtype="5" fill="hold" grpId="1" nodeType="withEffect">
                                  <p:stCondLst>
                                    <p:cond delay="0"/>
                                  </p:stCondLst>
                                  <p:childTnLst>
                                    <p:set>
                                      <p:cBhvr>
                                        <p:cTn id="252" dur="1" fill="hold">
                                          <p:stCondLst>
                                            <p:cond delay="0"/>
                                          </p:stCondLst>
                                        </p:cTn>
                                        <p:tgtEl>
                                          <p:spTgt spid="20"/>
                                        </p:tgtEl>
                                        <p:attrNameLst>
                                          <p:attrName>style.visibility</p:attrName>
                                        </p:attrNameLst>
                                      </p:cBhvr>
                                      <p:to>
                                        <p:strVal val="visible"/>
                                      </p:to>
                                    </p:set>
                                    <p:animEffect transition="in" filter="blinds(vertical)">
                                      <p:cBhvr>
                                        <p:cTn id="253" dur="2000"/>
                                        <p:tgtEl>
                                          <p:spTgt spid="20"/>
                                        </p:tgtEl>
                                      </p:cBhvr>
                                    </p:animEffect>
                                  </p:childTnLst>
                                </p:cTn>
                              </p:par>
                              <p:par>
                                <p:cTn id="254" presetID="3" presetClass="entr" presetSubtype="5" fill="hold" grpId="1" nodeType="withEffect">
                                  <p:stCondLst>
                                    <p:cond delay="0"/>
                                  </p:stCondLst>
                                  <p:childTnLst>
                                    <p:set>
                                      <p:cBhvr>
                                        <p:cTn id="255" dur="1" fill="hold">
                                          <p:stCondLst>
                                            <p:cond delay="0"/>
                                          </p:stCondLst>
                                        </p:cTn>
                                        <p:tgtEl>
                                          <p:spTgt spid="21"/>
                                        </p:tgtEl>
                                        <p:attrNameLst>
                                          <p:attrName>style.visibility</p:attrName>
                                        </p:attrNameLst>
                                      </p:cBhvr>
                                      <p:to>
                                        <p:strVal val="visible"/>
                                      </p:to>
                                    </p:set>
                                    <p:animEffect transition="in" filter="blinds(vertical)">
                                      <p:cBhvr>
                                        <p:cTn id="256" dur="2000"/>
                                        <p:tgtEl>
                                          <p:spTgt spid="21"/>
                                        </p:tgtEl>
                                      </p:cBhvr>
                                    </p:animEffect>
                                  </p:childTnLst>
                                </p:cTn>
                              </p:par>
                              <p:par>
                                <p:cTn id="257" presetID="3" presetClass="entr" presetSubtype="5" fill="hold" grpId="1" nodeType="withEffect">
                                  <p:stCondLst>
                                    <p:cond delay="0"/>
                                  </p:stCondLst>
                                  <p:childTnLst>
                                    <p:set>
                                      <p:cBhvr>
                                        <p:cTn id="258" dur="1" fill="hold">
                                          <p:stCondLst>
                                            <p:cond delay="0"/>
                                          </p:stCondLst>
                                        </p:cTn>
                                        <p:tgtEl>
                                          <p:spTgt spid="22"/>
                                        </p:tgtEl>
                                        <p:attrNameLst>
                                          <p:attrName>style.visibility</p:attrName>
                                        </p:attrNameLst>
                                      </p:cBhvr>
                                      <p:to>
                                        <p:strVal val="visible"/>
                                      </p:to>
                                    </p:set>
                                    <p:animEffect transition="in" filter="blinds(vertical)">
                                      <p:cBhvr>
                                        <p:cTn id="259" dur="2000"/>
                                        <p:tgtEl>
                                          <p:spTgt spid="22"/>
                                        </p:tgtEl>
                                      </p:cBhvr>
                                    </p:animEffect>
                                  </p:childTnLst>
                                </p:cTn>
                              </p:par>
                              <p:par>
                                <p:cTn id="260" presetID="3" presetClass="entr" presetSubtype="5" fill="hold" grpId="1" nodeType="withEffect">
                                  <p:stCondLst>
                                    <p:cond delay="0"/>
                                  </p:stCondLst>
                                  <p:childTnLst>
                                    <p:set>
                                      <p:cBhvr>
                                        <p:cTn id="261" dur="1" fill="hold">
                                          <p:stCondLst>
                                            <p:cond delay="0"/>
                                          </p:stCondLst>
                                        </p:cTn>
                                        <p:tgtEl>
                                          <p:spTgt spid="23"/>
                                        </p:tgtEl>
                                        <p:attrNameLst>
                                          <p:attrName>style.visibility</p:attrName>
                                        </p:attrNameLst>
                                      </p:cBhvr>
                                      <p:to>
                                        <p:strVal val="visible"/>
                                      </p:to>
                                    </p:set>
                                    <p:animEffect transition="in" filter="blinds(vertical)">
                                      <p:cBhvr>
                                        <p:cTn id="262" dur="2000"/>
                                        <p:tgtEl>
                                          <p:spTgt spid="23"/>
                                        </p:tgtEl>
                                      </p:cBhvr>
                                    </p:animEffect>
                                  </p:childTnLst>
                                </p:cTn>
                              </p:par>
                              <p:par>
                                <p:cTn id="263" presetID="3" presetClass="entr" presetSubtype="5" fill="hold" grpId="1"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blinds(vertical)">
                                      <p:cBhvr>
                                        <p:cTn id="265" dur="2000"/>
                                        <p:tgtEl>
                                          <p:spTgt spid="24"/>
                                        </p:tgtEl>
                                      </p:cBhvr>
                                    </p:animEffect>
                                  </p:childTnLst>
                                </p:cTn>
                              </p:par>
                              <p:par>
                                <p:cTn id="266" presetID="3" presetClass="entr" presetSubtype="5" fill="hold" grpId="1" nodeType="withEffect">
                                  <p:stCondLst>
                                    <p:cond delay="0"/>
                                  </p:stCondLst>
                                  <p:childTnLst>
                                    <p:set>
                                      <p:cBhvr>
                                        <p:cTn id="267" dur="1" fill="hold">
                                          <p:stCondLst>
                                            <p:cond delay="0"/>
                                          </p:stCondLst>
                                        </p:cTn>
                                        <p:tgtEl>
                                          <p:spTgt spid="25"/>
                                        </p:tgtEl>
                                        <p:attrNameLst>
                                          <p:attrName>style.visibility</p:attrName>
                                        </p:attrNameLst>
                                      </p:cBhvr>
                                      <p:to>
                                        <p:strVal val="visible"/>
                                      </p:to>
                                    </p:set>
                                    <p:animEffect transition="in" filter="blinds(vertical)">
                                      <p:cBhvr>
                                        <p:cTn id="268" dur="2000"/>
                                        <p:tgtEl>
                                          <p:spTgt spid="25"/>
                                        </p:tgtEl>
                                      </p:cBhvr>
                                    </p:animEffect>
                                  </p:childTnLst>
                                </p:cTn>
                              </p:par>
                              <p:par>
                                <p:cTn id="269" presetID="3" presetClass="entr" presetSubtype="5" fill="hold" grpId="1" nodeType="withEffect">
                                  <p:stCondLst>
                                    <p:cond delay="0"/>
                                  </p:stCondLst>
                                  <p:childTnLst>
                                    <p:set>
                                      <p:cBhvr>
                                        <p:cTn id="270" dur="1" fill="hold">
                                          <p:stCondLst>
                                            <p:cond delay="0"/>
                                          </p:stCondLst>
                                        </p:cTn>
                                        <p:tgtEl>
                                          <p:spTgt spid="26"/>
                                        </p:tgtEl>
                                        <p:attrNameLst>
                                          <p:attrName>style.visibility</p:attrName>
                                        </p:attrNameLst>
                                      </p:cBhvr>
                                      <p:to>
                                        <p:strVal val="visible"/>
                                      </p:to>
                                    </p:set>
                                    <p:animEffect transition="in" filter="blinds(vertical)">
                                      <p:cBhvr>
                                        <p:cTn id="271" dur="2000"/>
                                        <p:tgtEl>
                                          <p:spTgt spid="26"/>
                                        </p:tgtEl>
                                      </p:cBhvr>
                                    </p:animEffect>
                                  </p:childTnLst>
                                </p:cTn>
                              </p:par>
                              <p:par>
                                <p:cTn id="272" presetID="3" presetClass="entr" presetSubtype="5" fill="hold" grpId="1" nodeType="withEffect">
                                  <p:stCondLst>
                                    <p:cond delay="0"/>
                                  </p:stCondLst>
                                  <p:childTnLst>
                                    <p:set>
                                      <p:cBhvr>
                                        <p:cTn id="273" dur="1" fill="hold">
                                          <p:stCondLst>
                                            <p:cond delay="0"/>
                                          </p:stCondLst>
                                        </p:cTn>
                                        <p:tgtEl>
                                          <p:spTgt spid="27"/>
                                        </p:tgtEl>
                                        <p:attrNameLst>
                                          <p:attrName>style.visibility</p:attrName>
                                        </p:attrNameLst>
                                      </p:cBhvr>
                                      <p:to>
                                        <p:strVal val="visible"/>
                                      </p:to>
                                    </p:set>
                                    <p:animEffect transition="in" filter="blinds(vertical)">
                                      <p:cBhvr>
                                        <p:cTn id="274" dur="2000"/>
                                        <p:tgtEl>
                                          <p:spTgt spid="27"/>
                                        </p:tgtEl>
                                      </p:cBhvr>
                                    </p:animEffect>
                                  </p:childTnLst>
                                </p:cTn>
                              </p:par>
                              <p:par>
                                <p:cTn id="275" presetID="3" presetClass="entr" presetSubtype="5" fill="hold" grpId="1" nodeType="withEffect">
                                  <p:stCondLst>
                                    <p:cond delay="0"/>
                                  </p:stCondLst>
                                  <p:childTnLst>
                                    <p:set>
                                      <p:cBhvr>
                                        <p:cTn id="276" dur="1" fill="hold">
                                          <p:stCondLst>
                                            <p:cond delay="0"/>
                                          </p:stCondLst>
                                        </p:cTn>
                                        <p:tgtEl>
                                          <p:spTgt spid="28"/>
                                        </p:tgtEl>
                                        <p:attrNameLst>
                                          <p:attrName>style.visibility</p:attrName>
                                        </p:attrNameLst>
                                      </p:cBhvr>
                                      <p:to>
                                        <p:strVal val="visible"/>
                                      </p:to>
                                    </p:set>
                                    <p:animEffect transition="in" filter="blinds(vertical)">
                                      <p:cBhvr>
                                        <p:cTn id="277" dur="2000"/>
                                        <p:tgtEl>
                                          <p:spTgt spid="28"/>
                                        </p:tgtEl>
                                      </p:cBhvr>
                                    </p:animEffect>
                                  </p:childTnLst>
                                </p:cTn>
                              </p:par>
                              <p:par>
                                <p:cTn id="278" presetID="3" presetClass="entr" presetSubtype="5" fill="hold" grpId="1" nodeType="withEffect">
                                  <p:stCondLst>
                                    <p:cond delay="0"/>
                                  </p:stCondLst>
                                  <p:childTnLst>
                                    <p:set>
                                      <p:cBhvr>
                                        <p:cTn id="279" dur="1" fill="hold">
                                          <p:stCondLst>
                                            <p:cond delay="0"/>
                                          </p:stCondLst>
                                        </p:cTn>
                                        <p:tgtEl>
                                          <p:spTgt spid="29"/>
                                        </p:tgtEl>
                                        <p:attrNameLst>
                                          <p:attrName>style.visibility</p:attrName>
                                        </p:attrNameLst>
                                      </p:cBhvr>
                                      <p:to>
                                        <p:strVal val="visible"/>
                                      </p:to>
                                    </p:set>
                                    <p:animEffect transition="in" filter="blinds(vertical)">
                                      <p:cBhvr>
                                        <p:cTn id="280" dur="2000"/>
                                        <p:tgtEl>
                                          <p:spTgt spid="29"/>
                                        </p:tgtEl>
                                      </p:cBhvr>
                                    </p:animEffect>
                                  </p:childTnLst>
                                </p:cTn>
                              </p:par>
                              <p:par>
                                <p:cTn id="281" presetID="3" presetClass="entr" presetSubtype="5" fill="hold" grpId="1"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blinds(vertical)">
                                      <p:cBhvr>
                                        <p:cTn id="283" dur="2000"/>
                                        <p:tgtEl>
                                          <p:spTgt spid="30"/>
                                        </p:tgtEl>
                                      </p:cBhvr>
                                    </p:animEffect>
                                  </p:childTnLst>
                                </p:cTn>
                              </p:par>
                              <p:par>
                                <p:cTn id="284" presetID="3" presetClass="entr" presetSubtype="5" fill="hold" grpId="1" nodeType="withEffect">
                                  <p:stCondLst>
                                    <p:cond delay="0"/>
                                  </p:stCondLst>
                                  <p:childTnLst>
                                    <p:set>
                                      <p:cBhvr>
                                        <p:cTn id="285" dur="1" fill="hold">
                                          <p:stCondLst>
                                            <p:cond delay="0"/>
                                          </p:stCondLst>
                                        </p:cTn>
                                        <p:tgtEl>
                                          <p:spTgt spid="31"/>
                                        </p:tgtEl>
                                        <p:attrNameLst>
                                          <p:attrName>style.visibility</p:attrName>
                                        </p:attrNameLst>
                                      </p:cBhvr>
                                      <p:to>
                                        <p:strVal val="visible"/>
                                      </p:to>
                                    </p:set>
                                    <p:animEffect transition="in" filter="blinds(vertical)">
                                      <p:cBhvr>
                                        <p:cTn id="286" dur="2000"/>
                                        <p:tgtEl>
                                          <p:spTgt spid="31"/>
                                        </p:tgtEl>
                                      </p:cBhvr>
                                    </p:animEffect>
                                  </p:childTnLst>
                                </p:cTn>
                              </p:par>
                              <p:par>
                                <p:cTn id="287" presetID="3" presetClass="entr" presetSubtype="5" fill="hold" grpId="1" nodeType="withEffect">
                                  <p:stCondLst>
                                    <p:cond delay="0"/>
                                  </p:stCondLst>
                                  <p:childTnLst>
                                    <p:set>
                                      <p:cBhvr>
                                        <p:cTn id="288" dur="1" fill="hold">
                                          <p:stCondLst>
                                            <p:cond delay="0"/>
                                          </p:stCondLst>
                                        </p:cTn>
                                        <p:tgtEl>
                                          <p:spTgt spid="32"/>
                                        </p:tgtEl>
                                        <p:attrNameLst>
                                          <p:attrName>style.visibility</p:attrName>
                                        </p:attrNameLst>
                                      </p:cBhvr>
                                      <p:to>
                                        <p:strVal val="visible"/>
                                      </p:to>
                                    </p:set>
                                    <p:animEffect transition="in" filter="blinds(vertical)">
                                      <p:cBhvr>
                                        <p:cTn id="289" dur="2000"/>
                                        <p:tgtEl>
                                          <p:spTgt spid="32"/>
                                        </p:tgtEl>
                                      </p:cBhvr>
                                    </p:animEffect>
                                  </p:childTnLst>
                                </p:cTn>
                              </p:par>
                              <p:par>
                                <p:cTn id="290" presetID="3" presetClass="entr" presetSubtype="5" fill="hold" grpId="1" nodeType="withEffect">
                                  <p:stCondLst>
                                    <p:cond delay="0"/>
                                  </p:stCondLst>
                                  <p:childTnLst>
                                    <p:set>
                                      <p:cBhvr>
                                        <p:cTn id="291" dur="1" fill="hold">
                                          <p:stCondLst>
                                            <p:cond delay="0"/>
                                          </p:stCondLst>
                                        </p:cTn>
                                        <p:tgtEl>
                                          <p:spTgt spid="33"/>
                                        </p:tgtEl>
                                        <p:attrNameLst>
                                          <p:attrName>style.visibility</p:attrName>
                                        </p:attrNameLst>
                                      </p:cBhvr>
                                      <p:to>
                                        <p:strVal val="visible"/>
                                      </p:to>
                                    </p:set>
                                    <p:animEffect transition="in" filter="blinds(vertical)">
                                      <p:cBhvr>
                                        <p:cTn id="292" dur="2000"/>
                                        <p:tgtEl>
                                          <p:spTgt spid="33"/>
                                        </p:tgtEl>
                                      </p:cBhvr>
                                    </p:animEffect>
                                  </p:childTnLst>
                                </p:cTn>
                              </p:par>
                              <p:par>
                                <p:cTn id="293" presetID="3" presetClass="entr" presetSubtype="5" fill="hold" grpId="1" nodeType="withEffect">
                                  <p:stCondLst>
                                    <p:cond delay="0"/>
                                  </p:stCondLst>
                                  <p:childTnLst>
                                    <p:set>
                                      <p:cBhvr>
                                        <p:cTn id="294" dur="1" fill="hold">
                                          <p:stCondLst>
                                            <p:cond delay="0"/>
                                          </p:stCondLst>
                                        </p:cTn>
                                        <p:tgtEl>
                                          <p:spTgt spid="34"/>
                                        </p:tgtEl>
                                        <p:attrNameLst>
                                          <p:attrName>style.visibility</p:attrName>
                                        </p:attrNameLst>
                                      </p:cBhvr>
                                      <p:to>
                                        <p:strVal val="visible"/>
                                      </p:to>
                                    </p:set>
                                    <p:animEffect transition="in" filter="blinds(vertical)">
                                      <p:cBhvr>
                                        <p:cTn id="295" dur="2000"/>
                                        <p:tgtEl>
                                          <p:spTgt spid="34"/>
                                        </p:tgtEl>
                                      </p:cBhvr>
                                    </p:animEffect>
                                  </p:childTnLst>
                                </p:cTn>
                              </p:par>
                              <p:par>
                                <p:cTn id="296" presetID="3" presetClass="entr" presetSubtype="5" fill="hold" grpId="1" nodeType="withEffect">
                                  <p:stCondLst>
                                    <p:cond delay="0"/>
                                  </p:stCondLst>
                                  <p:childTnLst>
                                    <p:set>
                                      <p:cBhvr>
                                        <p:cTn id="297" dur="1" fill="hold">
                                          <p:stCondLst>
                                            <p:cond delay="0"/>
                                          </p:stCondLst>
                                        </p:cTn>
                                        <p:tgtEl>
                                          <p:spTgt spid="35"/>
                                        </p:tgtEl>
                                        <p:attrNameLst>
                                          <p:attrName>style.visibility</p:attrName>
                                        </p:attrNameLst>
                                      </p:cBhvr>
                                      <p:to>
                                        <p:strVal val="visible"/>
                                      </p:to>
                                    </p:set>
                                    <p:animEffect transition="in" filter="blinds(vertical)">
                                      <p:cBhvr>
                                        <p:cTn id="298" dur="2000"/>
                                        <p:tgtEl>
                                          <p:spTgt spid="35"/>
                                        </p:tgtEl>
                                      </p:cBhvr>
                                    </p:animEffect>
                                  </p:childTnLst>
                                </p:cTn>
                              </p:par>
                              <p:par>
                                <p:cTn id="299" presetID="3" presetClass="entr" presetSubtype="5" fill="hold" grpId="1" nodeType="withEffect">
                                  <p:stCondLst>
                                    <p:cond delay="0"/>
                                  </p:stCondLst>
                                  <p:childTnLst>
                                    <p:set>
                                      <p:cBhvr>
                                        <p:cTn id="300" dur="1" fill="hold">
                                          <p:stCondLst>
                                            <p:cond delay="0"/>
                                          </p:stCondLst>
                                        </p:cTn>
                                        <p:tgtEl>
                                          <p:spTgt spid="36"/>
                                        </p:tgtEl>
                                        <p:attrNameLst>
                                          <p:attrName>style.visibility</p:attrName>
                                        </p:attrNameLst>
                                      </p:cBhvr>
                                      <p:to>
                                        <p:strVal val="visible"/>
                                      </p:to>
                                    </p:set>
                                    <p:animEffect transition="in" filter="blinds(vertical)">
                                      <p:cBhvr>
                                        <p:cTn id="301" dur="2000"/>
                                        <p:tgtEl>
                                          <p:spTgt spid="36"/>
                                        </p:tgtEl>
                                      </p:cBhvr>
                                    </p:animEffect>
                                  </p:childTnLst>
                                </p:cTn>
                              </p:par>
                              <p:par>
                                <p:cTn id="302" presetID="3" presetClass="entr" presetSubtype="5" fill="hold" grpId="1" nodeType="withEffect">
                                  <p:stCondLst>
                                    <p:cond delay="0"/>
                                  </p:stCondLst>
                                  <p:childTnLst>
                                    <p:set>
                                      <p:cBhvr>
                                        <p:cTn id="303" dur="1" fill="hold">
                                          <p:stCondLst>
                                            <p:cond delay="0"/>
                                          </p:stCondLst>
                                        </p:cTn>
                                        <p:tgtEl>
                                          <p:spTgt spid="37"/>
                                        </p:tgtEl>
                                        <p:attrNameLst>
                                          <p:attrName>style.visibility</p:attrName>
                                        </p:attrNameLst>
                                      </p:cBhvr>
                                      <p:to>
                                        <p:strVal val="visible"/>
                                      </p:to>
                                    </p:set>
                                    <p:animEffect transition="in" filter="blinds(vertical)">
                                      <p:cBhvr>
                                        <p:cTn id="304" dur="2000"/>
                                        <p:tgtEl>
                                          <p:spTgt spid="37"/>
                                        </p:tgtEl>
                                      </p:cBhvr>
                                    </p:animEffect>
                                  </p:childTnLst>
                                </p:cTn>
                              </p:par>
                              <p:par>
                                <p:cTn id="305" presetID="3" presetClass="entr" presetSubtype="5" fill="hold" grpId="1" nodeType="withEffect">
                                  <p:stCondLst>
                                    <p:cond delay="0"/>
                                  </p:stCondLst>
                                  <p:childTnLst>
                                    <p:set>
                                      <p:cBhvr>
                                        <p:cTn id="306" dur="1" fill="hold">
                                          <p:stCondLst>
                                            <p:cond delay="0"/>
                                          </p:stCondLst>
                                        </p:cTn>
                                        <p:tgtEl>
                                          <p:spTgt spid="38"/>
                                        </p:tgtEl>
                                        <p:attrNameLst>
                                          <p:attrName>style.visibility</p:attrName>
                                        </p:attrNameLst>
                                      </p:cBhvr>
                                      <p:to>
                                        <p:strVal val="visible"/>
                                      </p:to>
                                    </p:set>
                                    <p:animEffect transition="in" filter="blinds(vertical)">
                                      <p:cBhvr>
                                        <p:cTn id="307" dur="2000"/>
                                        <p:tgtEl>
                                          <p:spTgt spid="38"/>
                                        </p:tgtEl>
                                      </p:cBhvr>
                                    </p:animEffect>
                                  </p:childTnLst>
                                </p:cTn>
                              </p:par>
                              <p:par>
                                <p:cTn id="308" presetID="3" presetClass="entr" presetSubtype="5" fill="hold" grpId="1" nodeType="withEffect">
                                  <p:stCondLst>
                                    <p:cond delay="0"/>
                                  </p:stCondLst>
                                  <p:childTnLst>
                                    <p:set>
                                      <p:cBhvr>
                                        <p:cTn id="309" dur="1" fill="hold">
                                          <p:stCondLst>
                                            <p:cond delay="0"/>
                                          </p:stCondLst>
                                        </p:cTn>
                                        <p:tgtEl>
                                          <p:spTgt spid="39"/>
                                        </p:tgtEl>
                                        <p:attrNameLst>
                                          <p:attrName>style.visibility</p:attrName>
                                        </p:attrNameLst>
                                      </p:cBhvr>
                                      <p:to>
                                        <p:strVal val="visible"/>
                                      </p:to>
                                    </p:set>
                                    <p:animEffect transition="in" filter="blinds(vertical)">
                                      <p:cBhvr>
                                        <p:cTn id="310" dur="2000"/>
                                        <p:tgtEl>
                                          <p:spTgt spid="39"/>
                                        </p:tgtEl>
                                      </p:cBhvr>
                                    </p:animEffect>
                                  </p:childTnLst>
                                </p:cTn>
                              </p:par>
                              <p:par>
                                <p:cTn id="311" presetID="3" presetClass="entr" presetSubtype="5" fill="hold" grpId="1" nodeType="withEffect">
                                  <p:stCondLst>
                                    <p:cond delay="0"/>
                                  </p:stCondLst>
                                  <p:childTnLst>
                                    <p:set>
                                      <p:cBhvr>
                                        <p:cTn id="312" dur="1" fill="hold">
                                          <p:stCondLst>
                                            <p:cond delay="0"/>
                                          </p:stCondLst>
                                        </p:cTn>
                                        <p:tgtEl>
                                          <p:spTgt spid="40"/>
                                        </p:tgtEl>
                                        <p:attrNameLst>
                                          <p:attrName>style.visibility</p:attrName>
                                        </p:attrNameLst>
                                      </p:cBhvr>
                                      <p:to>
                                        <p:strVal val="visible"/>
                                      </p:to>
                                    </p:set>
                                    <p:animEffect transition="in" filter="blinds(vertical)">
                                      <p:cBhvr>
                                        <p:cTn id="313" dur="2000"/>
                                        <p:tgtEl>
                                          <p:spTgt spid="40"/>
                                        </p:tgtEl>
                                      </p:cBhvr>
                                    </p:animEffect>
                                  </p:childTnLst>
                                </p:cTn>
                              </p:par>
                              <p:par>
                                <p:cTn id="314" presetID="3" presetClass="entr" presetSubtype="5" fill="hold" grpId="1" nodeType="withEffect">
                                  <p:stCondLst>
                                    <p:cond delay="0"/>
                                  </p:stCondLst>
                                  <p:childTnLst>
                                    <p:set>
                                      <p:cBhvr>
                                        <p:cTn id="315" dur="1" fill="hold">
                                          <p:stCondLst>
                                            <p:cond delay="0"/>
                                          </p:stCondLst>
                                        </p:cTn>
                                        <p:tgtEl>
                                          <p:spTgt spid="41"/>
                                        </p:tgtEl>
                                        <p:attrNameLst>
                                          <p:attrName>style.visibility</p:attrName>
                                        </p:attrNameLst>
                                      </p:cBhvr>
                                      <p:to>
                                        <p:strVal val="visible"/>
                                      </p:to>
                                    </p:set>
                                    <p:animEffect transition="in" filter="blinds(vertical)">
                                      <p:cBhvr>
                                        <p:cTn id="316" dur="2000"/>
                                        <p:tgtEl>
                                          <p:spTgt spid="41"/>
                                        </p:tgtEl>
                                      </p:cBhvr>
                                    </p:animEffect>
                                  </p:childTnLst>
                                </p:cTn>
                              </p:par>
                              <p:par>
                                <p:cTn id="317" presetID="3" presetClass="entr" presetSubtype="5" fill="hold" grpId="1" nodeType="withEffect">
                                  <p:stCondLst>
                                    <p:cond delay="0"/>
                                  </p:stCondLst>
                                  <p:childTnLst>
                                    <p:set>
                                      <p:cBhvr>
                                        <p:cTn id="318" dur="1" fill="hold">
                                          <p:stCondLst>
                                            <p:cond delay="0"/>
                                          </p:stCondLst>
                                        </p:cTn>
                                        <p:tgtEl>
                                          <p:spTgt spid="42"/>
                                        </p:tgtEl>
                                        <p:attrNameLst>
                                          <p:attrName>style.visibility</p:attrName>
                                        </p:attrNameLst>
                                      </p:cBhvr>
                                      <p:to>
                                        <p:strVal val="visible"/>
                                      </p:to>
                                    </p:set>
                                    <p:animEffect transition="in" filter="blinds(vertical)">
                                      <p:cBhvr>
                                        <p:cTn id="319" dur="2000"/>
                                        <p:tgtEl>
                                          <p:spTgt spid="42"/>
                                        </p:tgtEl>
                                      </p:cBhvr>
                                    </p:animEffect>
                                  </p:childTnLst>
                                </p:cTn>
                              </p:par>
                              <p:par>
                                <p:cTn id="320" presetID="3" presetClass="entr" presetSubtype="5" fill="hold" grpId="1" nodeType="withEffect">
                                  <p:stCondLst>
                                    <p:cond delay="0"/>
                                  </p:stCondLst>
                                  <p:childTnLst>
                                    <p:set>
                                      <p:cBhvr>
                                        <p:cTn id="321" dur="1" fill="hold">
                                          <p:stCondLst>
                                            <p:cond delay="0"/>
                                          </p:stCondLst>
                                        </p:cTn>
                                        <p:tgtEl>
                                          <p:spTgt spid="43"/>
                                        </p:tgtEl>
                                        <p:attrNameLst>
                                          <p:attrName>style.visibility</p:attrName>
                                        </p:attrNameLst>
                                      </p:cBhvr>
                                      <p:to>
                                        <p:strVal val="visible"/>
                                      </p:to>
                                    </p:set>
                                    <p:animEffect transition="in" filter="blinds(vertical)">
                                      <p:cBhvr>
                                        <p:cTn id="322" dur="2000"/>
                                        <p:tgtEl>
                                          <p:spTgt spid="43"/>
                                        </p:tgtEl>
                                      </p:cBhvr>
                                    </p:animEffect>
                                  </p:childTnLst>
                                </p:cTn>
                              </p:par>
                              <p:par>
                                <p:cTn id="323" presetID="3" presetClass="entr" presetSubtype="5" fill="hold" grpId="1" nodeType="withEffect">
                                  <p:stCondLst>
                                    <p:cond delay="0"/>
                                  </p:stCondLst>
                                  <p:childTnLst>
                                    <p:set>
                                      <p:cBhvr>
                                        <p:cTn id="324" dur="1" fill="hold">
                                          <p:stCondLst>
                                            <p:cond delay="0"/>
                                          </p:stCondLst>
                                        </p:cTn>
                                        <p:tgtEl>
                                          <p:spTgt spid="44"/>
                                        </p:tgtEl>
                                        <p:attrNameLst>
                                          <p:attrName>style.visibility</p:attrName>
                                        </p:attrNameLst>
                                      </p:cBhvr>
                                      <p:to>
                                        <p:strVal val="visible"/>
                                      </p:to>
                                    </p:set>
                                    <p:animEffect transition="in" filter="blinds(vertical)">
                                      <p:cBhvr>
                                        <p:cTn id="325" dur="2000"/>
                                        <p:tgtEl>
                                          <p:spTgt spid="44"/>
                                        </p:tgtEl>
                                      </p:cBhvr>
                                    </p:animEffect>
                                  </p:childTnLst>
                                </p:cTn>
                              </p:par>
                              <p:par>
                                <p:cTn id="326" presetID="3" presetClass="entr" presetSubtype="5" fill="hold" grpId="1" nodeType="withEffect">
                                  <p:stCondLst>
                                    <p:cond delay="0"/>
                                  </p:stCondLst>
                                  <p:childTnLst>
                                    <p:set>
                                      <p:cBhvr>
                                        <p:cTn id="327" dur="1" fill="hold">
                                          <p:stCondLst>
                                            <p:cond delay="0"/>
                                          </p:stCondLst>
                                        </p:cTn>
                                        <p:tgtEl>
                                          <p:spTgt spid="45"/>
                                        </p:tgtEl>
                                        <p:attrNameLst>
                                          <p:attrName>style.visibility</p:attrName>
                                        </p:attrNameLst>
                                      </p:cBhvr>
                                      <p:to>
                                        <p:strVal val="visible"/>
                                      </p:to>
                                    </p:set>
                                    <p:animEffect transition="in" filter="blinds(vertical)">
                                      <p:cBhvr>
                                        <p:cTn id="328" dur="2000"/>
                                        <p:tgtEl>
                                          <p:spTgt spid="45"/>
                                        </p:tgtEl>
                                      </p:cBhvr>
                                    </p:animEffect>
                                  </p:childTnLst>
                                </p:cTn>
                              </p:par>
                              <p:par>
                                <p:cTn id="329" presetID="3" presetClass="entr" presetSubtype="5" fill="hold" grpId="1" nodeType="withEffect">
                                  <p:stCondLst>
                                    <p:cond delay="0"/>
                                  </p:stCondLst>
                                  <p:childTnLst>
                                    <p:set>
                                      <p:cBhvr>
                                        <p:cTn id="330" dur="1" fill="hold">
                                          <p:stCondLst>
                                            <p:cond delay="0"/>
                                          </p:stCondLst>
                                        </p:cTn>
                                        <p:tgtEl>
                                          <p:spTgt spid="46"/>
                                        </p:tgtEl>
                                        <p:attrNameLst>
                                          <p:attrName>style.visibility</p:attrName>
                                        </p:attrNameLst>
                                      </p:cBhvr>
                                      <p:to>
                                        <p:strVal val="visible"/>
                                      </p:to>
                                    </p:set>
                                    <p:animEffect transition="in" filter="blinds(vertical)">
                                      <p:cBhvr>
                                        <p:cTn id="331" dur="2000"/>
                                        <p:tgtEl>
                                          <p:spTgt spid="46"/>
                                        </p:tgtEl>
                                      </p:cBhvr>
                                    </p:animEffect>
                                  </p:childTnLst>
                                </p:cTn>
                              </p:par>
                              <p:par>
                                <p:cTn id="332" presetID="3" presetClass="entr" presetSubtype="5" fill="hold" grpId="1" nodeType="withEffect">
                                  <p:stCondLst>
                                    <p:cond delay="0"/>
                                  </p:stCondLst>
                                  <p:childTnLst>
                                    <p:set>
                                      <p:cBhvr>
                                        <p:cTn id="333" dur="1" fill="hold">
                                          <p:stCondLst>
                                            <p:cond delay="0"/>
                                          </p:stCondLst>
                                        </p:cTn>
                                        <p:tgtEl>
                                          <p:spTgt spid="47"/>
                                        </p:tgtEl>
                                        <p:attrNameLst>
                                          <p:attrName>style.visibility</p:attrName>
                                        </p:attrNameLst>
                                      </p:cBhvr>
                                      <p:to>
                                        <p:strVal val="visible"/>
                                      </p:to>
                                    </p:set>
                                    <p:animEffect transition="in" filter="blinds(vertical)">
                                      <p:cBhvr>
                                        <p:cTn id="334" dur="2000"/>
                                        <p:tgtEl>
                                          <p:spTgt spid="47"/>
                                        </p:tgtEl>
                                      </p:cBhvr>
                                    </p:animEffect>
                                  </p:childTnLst>
                                </p:cTn>
                              </p:par>
                              <p:par>
                                <p:cTn id="335" presetID="3" presetClass="entr" presetSubtype="5" fill="hold" grpId="1" nodeType="withEffect">
                                  <p:stCondLst>
                                    <p:cond delay="0"/>
                                  </p:stCondLst>
                                  <p:childTnLst>
                                    <p:set>
                                      <p:cBhvr>
                                        <p:cTn id="336" dur="1" fill="hold">
                                          <p:stCondLst>
                                            <p:cond delay="0"/>
                                          </p:stCondLst>
                                        </p:cTn>
                                        <p:tgtEl>
                                          <p:spTgt spid="48"/>
                                        </p:tgtEl>
                                        <p:attrNameLst>
                                          <p:attrName>style.visibility</p:attrName>
                                        </p:attrNameLst>
                                      </p:cBhvr>
                                      <p:to>
                                        <p:strVal val="visible"/>
                                      </p:to>
                                    </p:set>
                                    <p:animEffect transition="in" filter="blinds(vertical)">
                                      <p:cBhvr>
                                        <p:cTn id="337" dur="2000"/>
                                        <p:tgtEl>
                                          <p:spTgt spid="48"/>
                                        </p:tgtEl>
                                      </p:cBhvr>
                                    </p:animEffect>
                                  </p:childTnLst>
                                </p:cTn>
                              </p:par>
                              <p:par>
                                <p:cTn id="338" presetID="3" presetClass="entr" presetSubtype="5" fill="hold" grpId="1" nodeType="withEffect">
                                  <p:stCondLst>
                                    <p:cond delay="0"/>
                                  </p:stCondLst>
                                  <p:childTnLst>
                                    <p:set>
                                      <p:cBhvr>
                                        <p:cTn id="339" dur="1" fill="hold">
                                          <p:stCondLst>
                                            <p:cond delay="0"/>
                                          </p:stCondLst>
                                        </p:cTn>
                                        <p:tgtEl>
                                          <p:spTgt spid="49"/>
                                        </p:tgtEl>
                                        <p:attrNameLst>
                                          <p:attrName>style.visibility</p:attrName>
                                        </p:attrNameLst>
                                      </p:cBhvr>
                                      <p:to>
                                        <p:strVal val="visible"/>
                                      </p:to>
                                    </p:set>
                                    <p:animEffect transition="in" filter="blinds(vertical)">
                                      <p:cBhvr>
                                        <p:cTn id="340" dur="2000"/>
                                        <p:tgtEl>
                                          <p:spTgt spid="49"/>
                                        </p:tgtEl>
                                      </p:cBhvr>
                                    </p:animEffect>
                                  </p:childTnLst>
                                </p:cTn>
                              </p:par>
                              <p:par>
                                <p:cTn id="341" presetID="3" presetClass="entr" presetSubtype="5" fill="hold" grpId="1" nodeType="withEffect">
                                  <p:stCondLst>
                                    <p:cond delay="0"/>
                                  </p:stCondLst>
                                  <p:childTnLst>
                                    <p:set>
                                      <p:cBhvr>
                                        <p:cTn id="342" dur="1" fill="hold">
                                          <p:stCondLst>
                                            <p:cond delay="0"/>
                                          </p:stCondLst>
                                        </p:cTn>
                                        <p:tgtEl>
                                          <p:spTgt spid="50"/>
                                        </p:tgtEl>
                                        <p:attrNameLst>
                                          <p:attrName>style.visibility</p:attrName>
                                        </p:attrNameLst>
                                      </p:cBhvr>
                                      <p:to>
                                        <p:strVal val="visible"/>
                                      </p:to>
                                    </p:set>
                                    <p:animEffect transition="in" filter="blinds(vertical)">
                                      <p:cBhvr>
                                        <p:cTn id="343" dur="2000"/>
                                        <p:tgtEl>
                                          <p:spTgt spid="50"/>
                                        </p:tgtEl>
                                      </p:cBhvr>
                                    </p:animEffect>
                                  </p:childTnLst>
                                </p:cTn>
                              </p:par>
                            </p:childTnLst>
                          </p:cTn>
                        </p:par>
                        <p:par>
                          <p:cTn id="344" fill="hold">
                            <p:stCondLst>
                              <p:cond delay="2000"/>
                            </p:stCondLst>
                            <p:childTnLst>
                              <p:par>
                                <p:cTn id="345" presetID="2" presetClass="exit" presetSubtype="4" fill="hold" grpId="2" nodeType="afterEffect">
                                  <p:stCondLst>
                                    <p:cond delay="0"/>
                                  </p:stCondLst>
                                  <p:childTnLst>
                                    <p:anim calcmode="lin" valueType="num">
                                      <p:cBhvr additive="base">
                                        <p:cTn id="346" dur="2000"/>
                                        <p:tgtEl>
                                          <p:spTgt spid="3"/>
                                        </p:tgtEl>
                                        <p:attrNameLst>
                                          <p:attrName>ppt_x</p:attrName>
                                        </p:attrNameLst>
                                      </p:cBhvr>
                                      <p:tavLst>
                                        <p:tav tm="0">
                                          <p:val>
                                            <p:strVal val="ppt_x"/>
                                          </p:val>
                                        </p:tav>
                                        <p:tav tm="100000">
                                          <p:val>
                                            <p:strVal val="ppt_x"/>
                                          </p:val>
                                        </p:tav>
                                      </p:tavLst>
                                    </p:anim>
                                    <p:anim calcmode="lin" valueType="num">
                                      <p:cBhvr additive="base">
                                        <p:cTn id="347" dur="2000"/>
                                        <p:tgtEl>
                                          <p:spTgt spid="3"/>
                                        </p:tgtEl>
                                        <p:attrNameLst>
                                          <p:attrName>ppt_y</p:attrName>
                                        </p:attrNameLst>
                                      </p:cBhvr>
                                      <p:tavLst>
                                        <p:tav tm="0">
                                          <p:val>
                                            <p:strVal val="ppt_y"/>
                                          </p:val>
                                        </p:tav>
                                        <p:tav tm="100000">
                                          <p:val>
                                            <p:strVal val="1+ppt_h/2"/>
                                          </p:val>
                                        </p:tav>
                                      </p:tavLst>
                                    </p:anim>
                                    <p:set>
                                      <p:cBhvr>
                                        <p:cTn id="348" dur="1" fill="hold">
                                          <p:stCondLst>
                                            <p:cond delay="1999"/>
                                          </p:stCondLst>
                                        </p:cTn>
                                        <p:tgtEl>
                                          <p:spTgt spid="3"/>
                                        </p:tgtEl>
                                        <p:attrNameLst>
                                          <p:attrName>style.visibility</p:attrName>
                                        </p:attrNameLst>
                                      </p:cBhvr>
                                      <p:to>
                                        <p:strVal val="hidden"/>
                                      </p:to>
                                    </p:set>
                                  </p:childTnLst>
                                </p:cTn>
                              </p:par>
                              <p:par>
                                <p:cTn id="349" presetID="2" presetClass="exit" presetSubtype="4" fill="hold" grpId="2" nodeType="withEffect">
                                  <p:stCondLst>
                                    <p:cond delay="0"/>
                                  </p:stCondLst>
                                  <p:childTnLst>
                                    <p:anim calcmode="lin" valueType="num">
                                      <p:cBhvr additive="base">
                                        <p:cTn id="350" dur="2000"/>
                                        <p:tgtEl>
                                          <p:spTgt spid="4"/>
                                        </p:tgtEl>
                                        <p:attrNameLst>
                                          <p:attrName>ppt_x</p:attrName>
                                        </p:attrNameLst>
                                      </p:cBhvr>
                                      <p:tavLst>
                                        <p:tav tm="0">
                                          <p:val>
                                            <p:strVal val="ppt_x"/>
                                          </p:val>
                                        </p:tav>
                                        <p:tav tm="100000">
                                          <p:val>
                                            <p:strVal val="ppt_x"/>
                                          </p:val>
                                        </p:tav>
                                      </p:tavLst>
                                    </p:anim>
                                    <p:anim calcmode="lin" valueType="num">
                                      <p:cBhvr additive="base">
                                        <p:cTn id="351" dur="2000"/>
                                        <p:tgtEl>
                                          <p:spTgt spid="4"/>
                                        </p:tgtEl>
                                        <p:attrNameLst>
                                          <p:attrName>ppt_y</p:attrName>
                                        </p:attrNameLst>
                                      </p:cBhvr>
                                      <p:tavLst>
                                        <p:tav tm="0">
                                          <p:val>
                                            <p:strVal val="ppt_y"/>
                                          </p:val>
                                        </p:tav>
                                        <p:tav tm="100000">
                                          <p:val>
                                            <p:strVal val="1+ppt_h/2"/>
                                          </p:val>
                                        </p:tav>
                                      </p:tavLst>
                                    </p:anim>
                                    <p:set>
                                      <p:cBhvr>
                                        <p:cTn id="352" dur="1" fill="hold">
                                          <p:stCondLst>
                                            <p:cond delay="1999"/>
                                          </p:stCondLst>
                                        </p:cTn>
                                        <p:tgtEl>
                                          <p:spTgt spid="4"/>
                                        </p:tgtEl>
                                        <p:attrNameLst>
                                          <p:attrName>style.visibility</p:attrName>
                                        </p:attrNameLst>
                                      </p:cBhvr>
                                      <p:to>
                                        <p:strVal val="hidden"/>
                                      </p:to>
                                    </p:set>
                                  </p:childTnLst>
                                </p:cTn>
                              </p:par>
                              <p:par>
                                <p:cTn id="353" presetID="2" presetClass="exit" presetSubtype="4" fill="hold" grpId="2" nodeType="withEffect">
                                  <p:stCondLst>
                                    <p:cond delay="0"/>
                                  </p:stCondLst>
                                  <p:childTnLst>
                                    <p:anim calcmode="lin" valueType="num">
                                      <p:cBhvr additive="base">
                                        <p:cTn id="354" dur="2000"/>
                                        <p:tgtEl>
                                          <p:spTgt spid="5"/>
                                        </p:tgtEl>
                                        <p:attrNameLst>
                                          <p:attrName>ppt_x</p:attrName>
                                        </p:attrNameLst>
                                      </p:cBhvr>
                                      <p:tavLst>
                                        <p:tav tm="0">
                                          <p:val>
                                            <p:strVal val="ppt_x"/>
                                          </p:val>
                                        </p:tav>
                                        <p:tav tm="100000">
                                          <p:val>
                                            <p:strVal val="ppt_x"/>
                                          </p:val>
                                        </p:tav>
                                      </p:tavLst>
                                    </p:anim>
                                    <p:anim calcmode="lin" valueType="num">
                                      <p:cBhvr additive="base">
                                        <p:cTn id="355" dur="2000"/>
                                        <p:tgtEl>
                                          <p:spTgt spid="5"/>
                                        </p:tgtEl>
                                        <p:attrNameLst>
                                          <p:attrName>ppt_y</p:attrName>
                                        </p:attrNameLst>
                                      </p:cBhvr>
                                      <p:tavLst>
                                        <p:tav tm="0">
                                          <p:val>
                                            <p:strVal val="ppt_y"/>
                                          </p:val>
                                        </p:tav>
                                        <p:tav tm="100000">
                                          <p:val>
                                            <p:strVal val="1+ppt_h/2"/>
                                          </p:val>
                                        </p:tav>
                                      </p:tavLst>
                                    </p:anim>
                                    <p:set>
                                      <p:cBhvr>
                                        <p:cTn id="356" dur="1" fill="hold">
                                          <p:stCondLst>
                                            <p:cond delay="1999"/>
                                          </p:stCondLst>
                                        </p:cTn>
                                        <p:tgtEl>
                                          <p:spTgt spid="5"/>
                                        </p:tgtEl>
                                        <p:attrNameLst>
                                          <p:attrName>style.visibility</p:attrName>
                                        </p:attrNameLst>
                                      </p:cBhvr>
                                      <p:to>
                                        <p:strVal val="hidden"/>
                                      </p:to>
                                    </p:set>
                                  </p:childTnLst>
                                </p:cTn>
                              </p:par>
                              <p:par>
                                <p:cTn id="357" presetID="2" presetClass="exit" presetSubtype="4" fill="hold" grpId="2" nodeType="withEffect">
                                  <p:stCondLst>
                                    <p:cond delay="0"/>
                                  </p:stCondLst>
                                  <p:childTnLst>
                                    <p:anim calcmode="lin" valueType="num">
                                      <p:cBhvr additive="base">
                                        <p:cTn id="358" dur="2000"/>
                                        <p:tgtEl>
                                          <p:spTgt spid="6"/>
                                        </p:tgtEl>
                                        <p:attrNameLst>
                                          <p:attrName>ppt_x</p:attrName>
                                        </p:attrNameLst>
                                      </p:cBhvr>
                                      <p:tavLst>
                                        <p:tav tm="0">
                                          <p:val>
                                            <p:strVal val="ppt_x"/>
                                          </p:val>
                                        </p:tav>
                                        <p:tav tm="100000">
                                          <p:val>
                                            <p:strVal val="ppt_x"/>
                                          </p:val>
                                        </p:tav>
                                      </p:tavLst>
                                    </p:anim>
                                    <p:anim calcmode="lin" valueType="num">
                                      <p:cBhvr additive="base">
                                        <p:cTn id="359" dur="2000"/>
                                        <p:tgtEl>
                                          <p:spTgt spid="6"/>
                                        </p:tgtEl>
                                        <p:attrNameLst>
                                          <p:attrName>ppt_y</p:attrName>
                                        </p:attrNameLst>
                                      </p:cBhvr>
                                      <p:tavLst>
                                        <p:tav tm="0">
                                          <p:val>
                                            <p:strVal val="ppt_y"/>
                                          </p:val>
                                        </p:tav>
                                        <p:tav tm="100000">
                                          <p:val>
                                            <p:strVal val="1+ppt_h/2"/>
                                          </p:val>
                                        </p:tav>
                                      </p:tavLst>
                                    </p:anim>
                                    <p:set>
                                      <p:cBhvr>
                                        <p:cTn id="360" dur="1" fill="hold">
                                          <p:stCondLst>
                                            <p:cond delay="1999"/>
                                          </p:stCondLst>
                                        </p:cTn>
                                        <p:tgtEl>
                                          <p:spTgt spid="6"/>
                                        </p:tgtEl>
                                        <p:attrNameLst>
                                          <p:attrName>style.visibility</p:attrName>
                                        </p:attrNameLst>
                                      </p:cBhvr>
                                      <p:to>
                                        <p:strVal val="hidden"/>
                                      </p:to>
                                    </p:set>
                                  </p:childTnLst>
                                </p:cTn>
                              </p:par>
                              <p:par>
                                <p:cTn id="361" presetID="2" presetClass="exit" presetSubtype="4" fill="hold" grpId="2" nodeType="withEffect">
                                  <p:stCondLst>
                                    <p:cond delay="0"/>
                                  </p:stCondLst>
                                  <p:childTnLst>
                                    <p:anim calcmode="lin" valueType="num">
                                      <p:cBhvr additive="base">
                                        <p:cTn id="362" dur="2000"/>
                                        <p:tgtEl>
                                          <p:spTgt spid="7"/>
                                        </p:tgtEl>
                                        <p:attrNameLst>
                                          <p:attrName>ppt_x</p:attrName>
                                        </p:attrNameLst>
                                      </p:cBhvr>
                                      <p:tavLst>
                                        <p:tav tm="0">
                                          <p:val>
                                            <p:strVal val="ppt_x"/>
                                          </p:val>
                                        </p:tav>
                                        <p:tav tm="100000">
                                          <p:val>
                                            <p:strVal val="ppt_x"/>
                                          </p:val>
                                        </p:tav>
                                      </p:tavLst>
                                    </p:anim>
                                    <p:anim calcmode="lin" valueType="num">
                                      <p:cBhvr additive="base">
                                        <p:cTn id="363" dur="2000"/>
                                        <p:tgtEl>
                                          <p:spTgt spid="7"/>
                                        </p:tgtEl>
                                        <p:attrNameLst>
                                          <p:attrName>ppt_y</p:attrName>
                                        </p:attrNameLst>
                                      </p:cBhvr>
                                      <p:tavLst>
                                        <p:tav tm="0">
                                          <p:val>
                                            <p:strVal val="ppt_y"/>
                                          </p:val>
                                        </p:tav>
                                        <p:tav tm="100000">
                                          <p:val>
                                            <p:strVal val="1+ppt_h/2"/>
                                          </p:val>
                                        </p:tav>
                                      </p:tavLst>
                                    </p:anim>
                                    <p:set>
                                      <p:cBhvr>
                                        <p:cTn id="364" dur="1" fill="hold">
                                          <p:stCondLst>
                                            <p:cond delay="1999"/>
                                          </p:stCondLst>
                                        </p:cTn>
                                        <p:tgtEl>
                                          <p:spTgt spid="7"/>
                                        </p:tgtEl>
                                        <p:attrNameLst>
                                          <p:attrName>style.visibility</p:attrName>
                                        </p:attrNameLst>
                                      </p:cBhvr>
                                      <p:to>
                                        <p:strVal val="hidden"/>
                                      </p:to>
                                    </p:set>
                                  </p:childTnLst>
                                </p:cTn>
                              </p:par>
                              <p:par>
                                <p:cTn id="365" presetID="2" presetClass="exit" presetSubtype="4" fill="hold" grpId="2" nodeType="withEffect">
                                  <p:stCondLst>
                                    <p:cond delay="0"/>
                                  </p:stCondLst>
                                  <p:childTnLst>
                                    <p:anim calcmode="lin" valueType="num">
                                      <p:cBhvr additive="base">
                                        <p:cTn id="366" dur="2000"/>
                                        <p:tgtEl>
                                          <p:spTgt spid="8"/>
                                        </p:tgtEl>
                                        <p:attrNameLst>
                                          <p:attrName>ppt_x</p:attrName>
                                        </p:attrNameLst>
                                      </p:cBhvr>
                                      <p:tavLst>
                                        <p:tav tm="0">
                                          <p:val>
                                            <p:strVal val="ppt_x"/>
                                          </p:val>
                                        </p:tav>
                                        <p:tav tm="100000">
                                          <p:val>
                                            <p:strVal val="ppt_x"/>
                                          </p:val>
                                        </p:tav>
                                      </p:tavLst>
                                    </p:anim>
                                    <p:anim calcmode="lin" valueType="num">
                                      <p:cBhvr additive="base">
                                        <p:cTn id="367" dur="2000"/>
                                        <p:tgtEl>
                                          <p:spTgt spid="8"/>
                                        </p:tgtEl>
                                        <p:attrNameLst>
                                          <p:attrName>ppt_y</p:attrName>
                                        </p:attrNameLst>
                                      </p:cBhvr>
                                      <p:tavLst>
                                        <p:tav tm="0">
                                          <p:val>
                                            <p:strVal val="ppt_y"/>
                                          </p:val>
                                        </p:tav>
                                        <p:tav tm="100000">
                                          <p:val>
                                            <p:strVal val="1+ppt_h/2"/>
                                          </p:val>
                                        </p:tav>
                                      </p:tavLst>
                                    </p:anim>
                                    <p:set>
                                      <p:cBhvr>
                                        <p:cTn id="368" dur="1" fill="hold">
                                          <p:stCondLst>
                                            <p:cond delay="1999"/>
                                          </p:stCondLst>
                                        </p:cTn>
                                        <p:tgtEl>
                                          <p:spTgt spid="8"/>
                                        </p:tgtEl>
                                        <p:attrNameLst>
                                          <p:attrName>style.visibility</p:attrName>
                                        </p:attrNameLst>
                                      </p:cBhvr>
                                      <p:to>
                                        <p:strVal val="hidden"/>
                                      </p:to>
                                    </p:set>
                                  </p:childTnLst>
                                </p:cTn>
                              </p:par>
                              <p:par>
                                <p:cTn id="369" presetID="2" presetClass="exit" presetSubtype="4" fill="hold" grpId="2" nodeType="withEffect">
                                  <p:stCondLst>
                                    <p:cond delay="0"/>
                                  </p:stCondLst>
                                  <p:childTnLst>
                                    <p:anim calcmode="lin" valueType="num">
                                      <p:cBhvr additive="base">
                                        <p:cTn id="370" dur="2000"/>
                                        <p:tgtEl>
                                          <p:spTgt spid="9"/>
                                        </p:tgtEl>
                                        <p:attrNameLst>
                                          <p:attrName>ppt_x</p:attrName>
                                        </p:attrNameLst>
                                      </p:cBhvr>
                                      <p:tavLst>
                                        <p:tav tm="0">
                                          <p:val>
                                            <p:strVal val="ppt_x"/>
                                          </p:val>
                                        </p:tav>
                                        <p:tav tm="100000">
                                          <p:val>
                                            <p:strVal val="ppt_x"/>
                                          </p:val>
                                        </p:tav>
                                      </p:tavLst>
                                    </p:anim>
                                    <p:anim calcmode="lin" valueType="num">
                                      <p:cBhvr additive="base">
                                        <p:cTn id="371" dur="2000"/>
                                        <p:tgtEl>
                                          <p:spTgt spid="9"/>
                                        </p:tgtEl>
                                        <p:attrNameLst>
                                          <p:attrName>ppt_y</p:attrName>
                                        </p:attrNameLst>
                                      </p:cBhvr>
                                      <p:tavLst>
                                        <p:tav tm="0">
                                          <p:val>
                                            <p:strVal val="ppt_y"/>
                                          </p:val>
                                        </p:tav>
                                        <p:tav tm="100000">
                                          <p:val>
                                            <p:strVal val="1+ppt_h/2"/>
                                          </p:val>
                                        </p:tav>
                                      </p:tavLst>
                                    </p:anim>
                                    <p:set>
                                      <p:cBhvr>
                                        <p:cTn id="372" dur="1" fill="hold">
                                          <p:stCondLst>
                                            <p:cond delay="1999"/>
                                          </p:stCondLst>
                                        </p:cTn>
                                        <p:tgtEl>
                                          <p:spTgt spid="9"/>
                                        </p:tgtEl>
                                        <p:attrNameLst>
                                          <p:attrName>style.visibility</p:attrName>
                                        </p:attrNameLst>
                                      </p:cBhvr>
                                      <p:to>
                                        <p:strVal val="hidden"/>
                                      </p:to>
                                    </p:set>
                                  </p:childTnLst>
                                </p:cTn>
                              </p:par>
                              <p:par>
                                <p:cTn id="373" presetID="2" presetClass="exit" presetSubtype="4" fill="hold" grpId="2" nodeType="withEffect">
                                  <p:stCondLst>
                                    <p:cond delay="0"/>
                                  </p:stCondLst>
                                  <p:childTnLst>
                                    <p:anim calcmode="lin" valueType="num">
                                      <p:cBhvr additive="base">
                                        <p:cTn id="374" dur="2000"/>
                                        <p:tgtEl>
                                          <p:spTgt spid="10"/>
                                        </p:tgtEl>
                                        <p:attrNameLst>
                                          <p:attrName>ppt_x</p:attrName>
                                        </p:attrNameLst>
                                      </p:cBhvr>
                                      <p:tavLst>
                                        <p:tav tm="0">
                                          <p:val>
                                            <p:strVal val="ppt_x"/>
                                          </p:val>
                                        </p:tav>
                                        <p:tav tm="100000">
                                          <p:val>
                                            <p:strVal val="ppt_x"/>
                                          </p:val>
                                        </p:tav>
                                      </p:tavLst>
                                    </p:anim>
                                    <p:anim calcmode="lin" valueType="num">
                                      <p:cBhvr additive="base">
                                        <p:cTn id="375" dur="2000"/>
                                        <p:tgtEl>
                                          <p:spTgt spid="10"/>
                                        </p:tgtEl>
                                        <p:attrNameLst>
                                          <p:attrName>ppt_y</p:attrName>
                                        </p:attrNameLst>
                                      </p:cBhvr>
                                      <p:tavLst>
                                        <p:tav tm="0">
                                          <p:val>
                                            <p:strVal val="ppt_y"/>
                                          </p:val>
                                        </p:tav>
                                        <p:tav tm="100000">
                                          <p:val>
                                            <p:strVal val="1+ppt_h/2"/>
                                          </p:val>
                                        </p:tav>
                                      </p:tavLst>
                                    </p:anim>
                                    <p:set>
                                      <p:cBhvr>
                                        <p:cTn id="376" dur="1" fill="hold">
                                          <p:stCondLst>
                                            <p:cond delay="1999"/>
                                          </p:stCondLst>
                                        </p:cTn>
                                        <p:tgtEl>
                                          <p:spTgt spid="10"/>
                                        </p:tgtEl>
                                        <p:attrNameLst>
                                          <p:attrName>style.visibility</p:attrName>
                                        </p:attrNameLst>
                                      </p:cBhvr>
                                      <p:to>
                                        <p:strVal val="hidden"/>
                                      </p:to>
                                    </p:set>
                                  </p:childTnLst>
                                </p:cTn>
                              </p:par>
                              <p:par>
                                <p:cTn id="377" presetID="2" presetClass="exit" presetSubtype="4" fill="hold" grpId="2" nodeType="withEffect">
                                  <p:stCondLst>
                                    <p:cond delay="0"/>
                                  </p:stCondLst>
                                  <p:childTnLst>
                                    <p:anim calcmode="lin" valueType="num">
                                      <p:cBhvr additive="base">
                                        <p:cTn id="378" dur="2000"/>
                                        <p:tgtEl>
                                          <p:spTgt spid="11"/>
                                        </p:tgtEl>
                                        <p:attrNameLst>
                                          <p:attrName>ppt_x</p:attrName>
                                        </p:attrNameLst>
                                      </p:cBhvr>
                                      <p:tavLst>
                                        <p:tav tm="0">
                                          <p:val>
                                            <p:strVal val="ppt_x"/>
                                          </p:val>
                                        </p:tav>
                                        <p:tav tm="100000">
                                          <p:val>
                                            <p:strVal val="ppt_x"/>
                                          </p:val>
                                        </p:tav>
                                      </p:tavLst>
                                    </p:anim>
                                    <p:anim calcmode="lin" valueType="num">
                                      <p:cBhvr additive="base">
                                        <p:cTn id="379" dur="2000"/>
                                        <p:tgtEl>
                                          <p:spTgt spid="11"/>
                                        </p:tgtEl>
                                        <p:attrNameLst>
                                          <p:attrName>ppt_y</p:attrName>
                                        </p:attrNameLst>
                                      </p:cBhvr>
                                      <p:tavLst>
                                        <p:tav tm="0">
                                          <p:val>
                                            <p:strVal val="ppt_y"/>
                                          </p:val>
                                        </p:tav>
                                        <p:tav tm="100000">
                                          <p:val>
                                            <p:strVal val="1+ppt_h/2"/>
                                          </p:val>
                                        </p:tav>
                                      </p:tavLst>
                                    </p:anim>
                                    <p:set>
                                      <p:cBhvr>
                                        <p:cTn id="380" dur="1" fill="hold">
                                          <p:stCondLst>
                                            <p:cond delay="1999"/>
                                          </p:stCondLst>
                                        </p:cTn>
                                        <p:tgtEl>
                                          <p:spTgt spid="11"/>
                                        </p:tgtEl>
                                        <p:attrNameLst>
                                          <p:attrName>style.visibility</p:attrName>
                                        </p:attrNameLst>
                                      </p:cBhvr>
                                      <p:to>
                                        <p:strVal val="hidden"/>
                                      </p:to>
                                    </p:set>
                                  </p:childTnLst>
                                </p:cTn>
                              </p:par>
                              <p:par>
                                <p:cTn id="381" presetID="2" presetClass="exit" presetSubtype="4" fill="hold" grpId="2" nodeType="withEffect">
                                  <p:stCondLst>
                                    <p:cond delay="0"/>
                                  </p:stCondLst>
                                  <p:childTnLst>
                                    <p:anim calcmode="lin" valueType="num">
                                      <p:cBhvr additive="base">
                                        <p:cTn id="382" dur="2000"/>
                                        <p:tgtEl>
                                          <p:spTgt spid="12"/>
                                        </p:tgtEl>
                                        <p:attrNameLst>
                                          <p:attrName>ppt_x</p:attrName>
                                        </p:attrNameLst>
                                      </p:cBhvr>
                                      <p:tavLst>
                                        <p:tav tm="0">
                                          <p:val>
                                            <p:strVal val="ppt_x"/>
                                          </p:val>
                                        </p:tav>
                                        <p:tav tm="100000">
                                          <p:val>
                                            <p:strVal val="ppt_x"/>
                                          </p:val>
                                        </p:tav>
                                      </p:tavLst>
                                    </p:anim>
                                    <p:anim calcmode="lin" valueType="num">
                                      <p:cBhvr additive="base">
                                        <p:cTn id="383" dur="2000"/>
                                        <p:tgtEl>
                                          <p:spTgt spid="12"/>
                                        </p:tgtEl>
                                        <p:attrNameLst>
                                          <p:attrName>ppt_y</p:attrName>
                                        </p:attrNameLst>
                                      </p:cBhvr>
                                      <p:tavLst>
                                        <p:tav tm="0">
                                          <p:val>
                                            <p:strVal val="ppt_y"/>
                                          </p:val>
                                        </p:tav>
                                        <p:tav tm="100000">
                                          <p:val>
                                            <p:strVal val="1+ppt_h/2"/>
                                          </p:val>
                                        </p:tav>
                                      </p:tavLst>
                                    </p:anim>
                                    <p:set>
                                      <p:cBhvr>
                                        <p:cTn id="384" dur="1" fill="hold">
                                          <p:stCondLst>
                                            <p:cond delay="1999"/>
                                          </p:stCondLst>
                                        </p:cTn>
                                        <p:tgtEl>
                                          <p:spTgt spid="12"/>
                                        </p:tgtEl>
                                        <p:attrNameLst>
                                          <p:attrName>style.visibility</p:attrName>
                                        </p:attrNameLst>
                                      </p:cBhvr>
                                      <p:to>
                                        <p:strVal val="hidden"/>
                                      </p:to>
                                    </p:set>
                                  </p:childTnLst>
                                </p:cTn>
                              </p:par>
                              <p:par>
                                <p:cTn id="385" presetID="2" presetClass="exit" presetSubtype="4" fill="hold" grpId="2" nodeType="withEffect">
                                  <p:stCondLst>
                                    <p:cond delay="0"/>
                                  </p:stCondLst>
                                  <p:childTnLst>
                                    <p:anim calcmode="lin" valueType="num">
                                      <p:cBhvr additive="base">
                                        <p:cTn id="386" dur="2000"/>
                                        <p:tgtEl>
                                          <p:spTgt spid="13"/>
                                        </p:tgtEl>
                                        <p:attrNameLst>
                                          <p:attrName>ppt_x</p:attrName>
                                        </p:attrNameLst>
                                      </p:cBhvr>
                                      <p:tavLst>
                                        <p:tav tm="0">
                                          <p:val>
                                            <p:strVal val="ppt_x"/>
                                          </p:val>
                                        </p:tav>
                                        <p:tav tm="100000">
                                          <p:val>
                                            <p:strVal val="ppt_x"/>
                                          </p:val>
                                        </p:tav>
                                      </p:tavLst>
                                    </p:anim>
                                    <p:anim calcmode="lin" valueType="num">
                                      <p:cBhvr additive="base">
                                        <p:cTn id="387" dur="2000"/>
                                        <p:tgtEl>
                                          <p:spTgt spid="13"/>
                                        </p:tgtEl>
                                        <p:attrNameLst>
                                          <p:attrName>ppt_y</p:attrName>
                                        </p:attrNameLst>
                                      </p:cBhvr>
                                      <p:tavLst>
                                        <p:tav tm="0">
                                          <p:val>
                                            <p:strVal val="ppt_y"/>
                                          </p:val>
                                        </p:tav>
                                        <p:tav tm="100000">
                                          <p:val>
                                            <p:strVal val="1+ppt_h/2"/>
                                          </p:val>
                                        </p:tav>
                                      </p:tavLst>
                                    </p:anim>
                                    <p:set>
                                      <p:cBhvr>
                                        <p:cTn id="388" dur="1" fill="hold">
                                          <p:stCondLst>
                                            <p:cond delay="1999"/>
                                          </p:stCondLst>
                                        </p:cTn>
                                        <p:tgtEl>
                                          <p:spTgt spid="13"/>
                                        </p:tgtEl>
                                        <p:attrNameLst>
                                          <p:attrName>style.visibility</p:attrName>
                                        </p:attrNameLst>
                                      </p:cBhvr>
                                      <p:to>
                                        <p:strVal val="hidden"/>
                                      </p:to>
                                    </p:set>
                                  </p:childTnLst>
                                </p:cTn>
                              </p:par>
                              <p:par>
                                <p:cTn id="389" presetID="2" presetClass="exit" presetSubtype="4" fill="hold" grpId="2" nodeType="withEffect">
                                  <p:stCondLst>
                                    <p:cond delay="0"/>
                                  </p:stCondLst>
                                  <p:childTnLst>
                                    <p:anim calcmode="lin" valueType="num">
                                      <p:cBhvr additive="base">
                                        <p:cTn id="390" dur="2000"/>
                                        <p:tgtEl>
                                          <p:spTgt spid="14"/>
                                        </p:tgtEl>
                                        <p:attrNameLst>
                                          <p:attrName>ppt_x</p:attrName>
                                        </p:attrNameLst>
                                      </p:cBhvr>
                                      <p:tavLst>
                                        <p:tav tm="0">
                                          <p:val>
                                            <p:strVal val="ppt_x"/>
                                          </p:val>
                                        </p:tav>
                                        <p:tav tm="100000">
                                          <p:val>
                                            <p:strVal val="ppt_x"/>
                                          </p:val>
                                        </p:tav>
                                      </p:tavLst>
                                    </p:anim>
                                    <p:anim calcmode="lin" valueType="num">
                                      <p:cBhvr additive="base">
                                        <p:cTn id="391" dur="2000"/>
                                        <p:tgtEl>
                                          <p:spTgt spid="14"/>
                                        </p:tgtEl>
                                        <p:attrNameLst>
                                          <p:attrName>ppt_y</p:attrName>
                                        </p:attrNameLst>
                                      </p:cBhvr>
                                      <p:tavLst>
                                        <p:tav tm="0">
                                          <p:val>
                                            <p:strVal val="ppt_y"/>
                                          </p:val>
                                        </p:tav>
                                        <p:tav tm="100000">
                                          <p:val>
                                            <p:strVal val="1+ppt_h/2"/>
                                          </p:val>
                                        </p:tav>
                                      </p:tavLst>
                                    </p:anim>
                                    <p:set>
                                      <p:cBhvr>
                                        <p:cTn id="392" dur="1" fill="hold">
                                          <p:stCondLst>
                                            <p:cond delay="1999"/>
                                          </p:stCondLst>
                                        </p:cTn>
                                        <p:tgtEl>
                                          <p:spTgt spid="14"/>
                                        </p:tgtEl>
                                        <p:attrNameLst>
                                          <p:attrName>style.visibility</p:attrName>
                                        </p:attrNameLst>
                                      </p:cBhvr>
                                      <p:to>
                                        <p:strVal val="hidden"/>
                                      </p:to>
                                    </p:set>
                                  </p:childTnLst>
                                </p:cTn>
                              </p:par>
                              <p:par>
                                <p:cTn id="393" presetID="2" presetClass="exit" presetSubtype="4" fill="hold" grpId="2" nodeType="withEffect">
                                  <p:stCondLst>
                                    <p:cond delay="0"/>
                                  </p:stCondLst>
                                  <p:childTnLst>
                                    <p:anim calcmode="lin" valueType="num">
                                      <p:cBhvr additive="base">
                                        <p:cTn id="394" dur="2000"/>
                                        <p:tgtEl>
                                          <p:spTgt spid="15"/>
                                        </p:tgtEl>
                                        <p:attrNameLst>
                                          <p:attrName>ppt_x</p:attrName>
                                        </p:attrNameLst>
                                      </p:cBhvr>
                                      <p:tavLst>
                                        <p:tav tm="0">
                                          <p:val>
                                            <p:strVal val="ppt_x"/>
                                          </p:val>
                                        </p:tav>
                                        <p:tav tm="100000">
                                          <p:val>
                                            <p:strVal val="ppt_x"/>
                                          </p:val>
                                        </p:tav>
                                      </p:tavLst>
                                    </p:anim>
                                    <p:anim calcmode="lin" valueType="num">
                                      <p:cBhvr additive="base">
                                        <p:cTn id="395" dur="2000"/>
                                        <p:tgtEl>
                                          <p:spTgt spid="15"/>
                                        </p:tgtEl>
                                        <p:attrNameLst>
                                          <p:attrName>ppt_y</p:attrName>
                                        </p:attrNameLst>
                                      </p:cBhvr>
                                      <p:tavLst>
                                        <p:tav tm="0">
                                          <p:val>
                                            <p:strVal val="ppt_y"/>
                                          </p:val>
                                        </p:tav>
                                        <p:tav tm="100000">
                                          <p:val>
                                            <p:strVal val="1+ppt_h/2"/>
                                          </p:val>
                                        </p:tav>
                                      </p:tavLst>
                                    </p:anim>
                                    <p:set>
                                      <p:cBhvr>
                                        <p:cTn id="396" dur="1" fill="hold">
                                          <p:stCondLst>
                                            <p:cond delay="1999"/>
                                          </p:stCondLst>
                                        </p:cTn>
                                        <p:tgtEl>
                                          <p:spTgt spid="15"/>
                                        </p:tgtEl>
                                        <p:attrNameLst>
                                          <p:attrName>style.visibility</p:attrName>
                                        </p:attrNameLst>
                                      </p:cBhvr>
                                      <p:to>
                                        <p:strVal val="hidden"/>
                                      </p:to>
                                    </p:set>
                                  </p:childTnLst>
                                </p:cTn>
                              </p:par>
                              <p:par>
                                <p:cTn id="397" presetID="2" presetClass="exit" presetSubtype="4" fill="hold" grpId="2" nodeType="withEffect">
                                  <p:stCondLst>
                                    <p:cond delay="0"/>
                                  </p:stCondLst>
                                  <p:childTnLst>
                                    <p:anim calcmode="lin" valueType="num">
                                      <p:cBhvr additive="base">
                                        <p:cTn id="398" dur="2000"/>
                                        <p:tgtEl>
                                          <p:spTgt spid="16"/>
                                        </p:tgtEl>
                                        <p:attrNameLst>
                                          <p:attrName>ppt_x</p:attrName>
                                        </p:attrNameLst>
                                      </p:cBhvr>
                                      <p:tavLst>
                                        <p:tav tm="0">
                                          <p:val>
                                            <p:strVal val="ppt_x"/>
                                          </p:val>
                                        </p:tav>
                                        <p:tav tm="100000">
                                          <p:val>
                                            <p:strVal val="ppt_x"/>
                                          </p:val>
                                        </p:tav>
                                      </p:tavLst>
                                    </p:anim>
                                    <p:anim calcmode="lin" valueType="num">
                                      <p:cBhvr additive="base">
                                        <p:cTn id="399" dur="2000"/>
                                        <p:tgtEl>
                                          <p:spTgt spid="16"/>
                                        </p:tgtEl>
                                        <p:attrNameLst>
                                          <p:attrName>ppt_y</p:attrName>
                                        </p:attrNameLst>
                                      </p:cBhvr>
                                      <p:tavLst>
                                        <p:tav tm="0">
                                          <p:val>
                                            <p:strVal val="ppt_y"/>
                                          </p:val>
                                        </p:tav>
                                        <p:tav tm="100000">
                                          <p:val>
                                            <p:strVal val="1+ppt_h/2"/>
                                          </p:val>
                                        </p:tav>
                                      </p:tavLst>
                                    </p:anim>
                                    <p:set>
                                      <p:cBhvr>
                                        <p:cTn id="400" dur="1" fill="hold">
                                          <p:stCondLst>
                                            <p:cond delay="1999"/>
                                          </p:stCondLst>
                                        </p:cTn>
                                        <p:tgtEl>
                                          <p:spTgt spid="16"/>
                                        </p:tgtEl>
                                        <p:attrNameLst>
                                          <p:attrName>style.visibility</p:attrName>
                                        </p:attrNameLst>
                                      </p:cBhvr>
                                      <p:to>
                                        <p:strVal val="hidden"/>
                                      </p:to>
                                    </p:set>
                                  </p:childTnLst>
                                </p:cTn>
                              </p:par>
                              <p:par>
                                <p:cTn id="401" presetID="2" presetClass="exit" presetSubtype="4" fill="hold" grpId="2" nodeType="withEffect">
                                  <p:stCondLst>
                                    <p:cond delay="0"/>
                                  </p:stCondLst>
                                  <p:childTnLst>
                                    <p:anim calcmode="lin" valueType="num">
                                      <p:cBhvr additive="base">
                                        <p:cTn id="402" dur="2000"/>
                                        <p:tgtEl>
                                          <p:spTgt spid="17"/>
                                        </p:tgtEl>
                                        <p:attrNameLst>
                                          <p:attrName>ppt_x</p:attrName>
                                        </p:attrNameLst>
                                      </p:cBhvr>
                                      <p:tavLst>
                                        <p:tav tm="0">
                                          <p:val>
                                            <p:strVal val="ppt_x"/>
                                          </p:val>
                                        </p:tav>
                                        <p:tav tm="100000">
                                          <p:val>
                                            <p:strVal val="ppt_x"/>
                                          </p:val>
                                        </p:tav>
                                      </p:tavLst>
                                    </p:anim>
                                    <p:anim calcmode="lin" valueType="num">
                                      <p:cBhvr additive="base">
                                        <p:cTn id="403" dur="2000"/>
                                        <p:tgtEl>
                                          <p:spTgt spid="17"/>
                                        </p:tgtEl>
                                        <p:attrNameLst>
                                          <p:attrName>ppt_y</p:attrName>
                                        </p:attrNameLst>
                                      </p:cBhvr>
                                      <p:tavLst>
                                        <p:tav tm="0">
                                          <p:val>
                                            <p:strVal val="ppt_y"/>
                                          </p:val>
                                        </p:tav>
                                        <p:tav tm="100000">
                                          <p:val>
                                            <p:strVal val="1+ppt_h/2"/>
                                          </p:val>
                                        </p:tav>
                                      </p:tavLst>
                                    </p:anim>
                                    <p:set>
                                      <p:cBhvr>
                                        <p:cTn id="404" dur="1" fill="hold">
                                          <p:stCondLst>
                                            <p:cond delay="1999"/>
                                          </p:stCondLst>
                                        </p:cTn>
                                        <p:tgtEl>
                                          <p:spTgt spid="17"/>
                                        </p:tgtEl>
                                        <p:attrNameLst>
                                          <p:attrName>style.visibility</p:attrName>
                                        </p:attrNameLst>
                                      </p:cBhvr>
                                      <p:to>
                                        <p:strVal val="hidden"/>
                                      </p:to>
                                    </p:set>
                                  </p:childTnLst>
                                </p:cTn>
                              </p:par>
                              <p:par>
                                <p:cTn id="405" presetID="2" presetClass="exit" presetSubtype="4" fill="hold" grpId="2" nodeType="withEffect">
                                  <p:stCondLst>
                                    <p:cond delay="0"/>
                                  </p:stCondLst>
                                  <p:childTnLst>
                                    <p:anim calcmode="lin" valueType="num">
                                      <p:cBhvr additive="base">
                                        <p:cTn id="406" dur="2000"/>
                                        <p:tgtEl>
                                          <p:spTgt spid="18"/>
                                        </p:tgtEl>
                                        <p:attrNameLst>
                                          <p:attrName>ppt_x</p:attrName>
                                        </p:attrNameLst>
                                      </p:cBhvr>
                                      <p:tavLst>
                                        <p:tav tm="0">
                                          <p:val>
                                            <p:strVal val="ppt_x"/>
                                          </p:val>
                                        </p:tav>
                                        <p:tav tm="100000">
                                          <p:val>
                                            <p:strVal val="ppt_x"/>
                                          </p:val>
                                        </p:tav>
                                      </p:tavLst>
                                    </p:anim>
                                    <p:anim calcmode="lin" valueType="num">
                                      <p:cBhvr additive="base">
                                        <p:cTn id="407" dur="2000"/>
                                        <p:tgtEl>
                                          <p:spTgt spid="18"/>
                                        </p:tgtEl>
                                        <p:attrNameLst>
                                          <p:attrName>ppt_y</p:attrName>
                                        </p:attrNameLst>
                                      </p:cBhvr>
                                      <p:tavLst>
                                        <p:tav tm="0">
                                          <p:val>
                                            <p:strVal val="ppt_y"/>
                                          </p:val>
                                        </p:tav>
                                        <p:tav tm="100000">
                                          <p:val>
                                            <p:strVal val="1+ppt_h/2"/>
                                          </p:val>
                                        </p:tav>
                                      </p:tavLst>
                                    </p:anim>
                                    <p:set>
                                      <p:cBhvr>
                                        <p:cTn id="408" dur="1" fill="hold">
                                          <p:stCondLst>
                                            <p:cond delay="1999"/>
                                          </p:stCondLst>
                                        </p:cTn>
                                        <p:tgtEl>
                                          <p:spTgt spid="18"/>
                                        </p:tgtEl>
                                        <p:attrNameLst>
                                          <p:attrName>style.visibility</p:attrName>
                                        </p:attrNameLst>
                                      </p:cBhvr>
                                      <p:to>
                                        <p:strVal val="hidden"/>
                                      </p:to>
                                    </p:set>
                                  </p:childTnLst>
                                </p:cTn>
                              </p:par>
                              <p:par>
                                <p:cTn id="409" presetID="2" presetClass="exit" presetSubtype="4" fill="hold" grpId="2" nodeType="withEffect">
                                  <p:stCondLst>
                                    <p:cond delay="0"/>
                                  </p:stCondLst>
                                  <p:childTnLst>
                                    <p:anim calcmode="lin" valueType="num">
                                      <p:cBhvr additive="base">
                                        <p:cTn id="410" dur="2000"/>
                                        <p:tgtEl>
                                          <p:spTgt spid="19"/>
                                        </p:tgtEl>
                                        <p:attrNameLst>
                                          <p:attrName>ppt_x</p:attrName>
                                        </p:attrNameLst>
                                      </p:cBhvr>
                                      <p:tavLst>
                                        <p:tav tm="0">
                                          <p:val>
                                            <p:strVal val="ppt_x"/>
                                          </p:val>
                                        </p:tav>
                                        <p:tav tm="100000">
                                          <p:val>
                                            <p:strVal val="ppt_x"/>
                                          </p:val>
                                        </p:tav>
                                      </p:tavLst>
                                    </p:anim>
                                    <p:anim calcmode="lin" valueType="num">
                                      <p:cBhvr additive="base">
                                        <p:cTn id="411" dur="2000"/>
                                        <p:tgtEl>
                                          <p:spTgt spid="19"/>
                                        </p:tgtEl>
                                        <p:attrNameLst>
                                          <p:attrName>ppt_y</p:attrName>
                                        </p:attrNameLst>
                                      </p:cBhvr>
                                      <p:tavLst>
                                        <p:tav tm="0">
                                          <p:val>
                                            <p:strVal val="ppt_y"/>
                                          </p:val>
                                        </p:tav>
                                        <p:tav tm="100000">
                                          <p:val>
                                            <p:strVal val="1+ppt_h/2"/>
                                          </p:val>
                                        </p:tav>
                                      </p:tavLst>
                                    </p:anim>
                                    <p:set>
                                      <p:cBhvr>
                                        <p:cTn id="412" dur="1" fill="hold">
                                          <p:stCondLst>
                                            <p:cond delay="1999"/>
                                          </p:stCondLst>
                                        </p:cTn>
                                        <p:tgtEl>
                                          <p:spTgt spid="19"/>
                                        </p:tgtEl>
                                        <p:attrNameLst>
                                          <p:attrName>style.visibility</p:attrName>
                                        </p:attrNameLst>
                                      </p:cBhvr>
                                      <p:to>
                                        <p:strVal val="hidden"/>
                                      </p:to>
                                    </p:set>
                                  </p:childTnLst>
                                </p:cTn>
                              </p:par>
                              <p:par>
                                <p:cTn id="413" presetID="2" presetClass="exit" presetSubtype="4" fill="hold" grpId="2" nodeType="withEffect">
                                  <p:stCondLst>
                                    <p:cond delay="0"/>
                                  </p:stCondLst>
                                  <p:childTnLst>
                                    <p:anim calcmode="lin" valueType="num">
                                      <p:cBhvr additive="base">
                                        <p:cTn id="414" dur="2000"/>
                                        <p:tgtEl>
                                          <p:spTgt spid="20"/>
                                        </p:tgtEl>
                                        <p:attrNameLst>
                                          <p:attrName>ppt_x</p:attrName>
                                        </p:attrNameLst>
                                      </p:cBhvr>
                                      <p:tavLst>
                                        <p:tav tm="0">
                                          <p:val>
                                            <p:strVal val="ppt_x"/>
                                          </p:val>
                                        </p:tav>
                                        <p:tav tm="100000">
                                          <p:val>
                                            <p:strVal val="ppt_x"/>
                                          </p:val>
                                        </p:tav>
                                      </p:tavLst>
                                    </p:anim>
                                    <p:anim calcmode="lin" valueType="num">
                                      <p:cBhvr additive="base">
                                        <p:cTn id="415" dur="2000"/>
                                        <p:tgtEl>
                                          <p:spTgt spid="20"/>
                                        </p:tgtEl>
                                        <p:attrNameLst>
                                          <p:attrName>ppt_y</p:attrName>
                                        </p:attrNameLst>
                                      </p:cBhvr>
                                      <p:tavLst>
                                        <p:tav tm="0">
                                          <p:val>
                                            <p:strVal val="ppt_y"/>
                                          </p:val>
                                        </p:tav>
                                        <p:tav tm="100000">
                                          <p:val>
                                            <p:strVal val="1+ppt_h/2"/>
                                          </p:val>
                                        </p:tav>
                                      </p:tavLst>
                                    </p:anim>
                                    <p:set>
                                      <p:cBhvr>
                                        <p:cTn id="416" dur="1" fill="hold">
                                          <p:stCondLst>
                                            <p:cond delay="1999"/>
                                          </p:stCondLst>
                                        </p:cTn>
                                        <p:tgtEl>
                                          <p:spTgt spid="20"/>
                                        </p:tgtEl>
                                        <p:attrNameLst>
                                          <p:attrName>style.visibility</p:attrName>
                                        </p:attrNameLst>
                                      </p:cBhvr>
                                      <p:to>
                                        <p:strVal val="hidden"/>
                                      </p:to>
                                    </p:set>
                                  </p:childTnLst>
                                </p:cTn>
                              </p:par>
                              <p:par>
                                <p:cTn id="417" presetID="2" presetClass="exit" presetSubtype="4" fill="hold" grpId="2" nodeType="withEffect">
                                  <p:stCondLst>
                                    <p:cond delay="0"/>
                                  </p:stCondLst>
                                  <p:childTnLst>
                                    <p:anim calcmode="lin" valueType="num">
                                      <p:cBhvr additive="base">
                                        <p:cTn id="418" dur="2000"/>
                                        <p:tgtEl>
                                          <p:spTgt spid="21"/>
                                        </p:tgtEl>
                                        <p:attrNameLst>
                                          <p:attrName>ppt_x</p:attrName>
                                        </p:attrNameLst>
                                      </p:cBhvr>
                                      <p:tavLst>
                                        <p:tav tm="0">
                                          <p:val>
                                            <p:strVal val="ppt_x"/>
                                          </p:val>
                                        </p:tav>
                                        <p:tav tm="100000">
                                          <p:val>
                                            <p:strVal val="ppt_x"/>
                                          </p:val>
                                        </p:tav>
                                      </p:tavLst>
                                    </p:anim>
                                    <p:anim calcmode="lin" valueType="num">
                                      <p:cBhvr additive="base">
                                        <p:cTn id="419" dur="2000"/>
                                        <p:tgtEl>
                                          <p:spTgt spid="21"/>
                                        </p:tgtEl>
                                        <p:attrNameLst>
                                          <p:attrName>ppt_y</p:attrName>
                                        </p:attrNameLst>
                                      </p:cBhvr>
                                      <p:tavLst>
                                        <p:tav tm="0">
                                          <p:val>
                                            <p:strVal val="ppt_y"/>
                                          </p:val>
                                        </p:tav>
                                        <p:tav tm="100000">
                                          <p:val>
                                            <p:strVal val="1+ppt_h/2"/>
                                          </p:val>
                                        </p:tav>
                                      </p:tavLst>
                                    </p:anim>
                                    <p:set>
                                      <p:cBhvr>
                                        <p:cTn id="420" dur="1" fill="hold">
                                          <p:stCondLst>
                                            <p:cond delay="1999"/>
                                          </p:stCondLst>
                                        </p:cTn>
                                        <p:tgtEl>
                                          <p:spTgt spid="21"/>
                                        </p:tgtEl>
                                        <p:attrNameLst>
                                          <p:attrName>style.visibility</p:attrName>
                                        </p:attrNameLst>
                                      </p:cBhvr>
                                      <p:to>
                                        <p:strVal val="hidden"/>
                                      </p:to>
                                    </p:set>
                                  </p:childTnLst>
                                </p:cTn>
                              </p:par>
                              <p:par>
                                <p:cTn id="421" presetID="2" presetClass="exit" presetSubtype="4" fill="hold" grpId="2" nodeType="withEffect">
                                  <p:stCondLst>
                                    <p:cond delay="0"/>
                                  </p:stCondLst>
                                  <p:childTnLst>
                                    <p:anim calcmode="lin" valueType="num">
                                      <p:cBhvr additive="base">
                                        <p:cTn id="422" dur="2000"/>
                                        <p:tgtEl>
                                          <p:spTgt spid="22"/>
                                        </p:tgtEl>
                                        <p:attrNameLst>
                                          <p:attrName>ppt_x</p:attrName>
                                        </p:attrNameLst>
                                      </p:cBhvr>
                                      <p:tavLst>
                                        <p:tav tm="0">
                                          <p:val>
                                            <p:strVal val="ppt_x"/>
                                          </p:val>
                                        </p:tav>
                                        <p:tav tm="100000">
                                          <p:val>
                                            <p:strVal val="ppt_x"/>
                                          </p:val>
                                        </p:tav>
                                      </p:tavLst>
                                    </p:anim>
                                    <p:anim calcmode="lin" valueType="num">
                                      <p:cBhvr additive="base">
                                        <p:cTn id="423" dur="2000"/>
                                        <p:tgtEl>
                                          <p:spTgt spid="22"/>
                                        </p:tgtEl>
                                        <p:attrNameLst>
                                          <p:attrName>ppt_y</p:attrName>
                                        </p:attrNameLst>
                                      </p:cBhvr>
                                      <p:tavLst>
                                        <p:tav tm="0">
                                          <p:val>
                                            <p:strVal val="ppt_y"/>
                                          </p:val>
                                        </p:tav>
                                        <p:tav tm="100000">
                                          <p:val>
                                            <p:strVal val="1+ppt_h/2"/>
                                          </p:val>
                                        </p:tav>
                                      </p:tavLst>
                                    </p:anim>
                                    <p:set>
                                      <p:cBhvr>
                                        <p:cTn id="424" dur="1" fill="hold">
                                          <p:stCondLst>
                                            <p:cond delay="1999"/>
                                          </p:stCondLst>
                                        </p:cTn>
                                        <p:tgtEl>
                                          <p:spTgt spid="22"/>
                                        </p:tgtEl>
                                        <p:attrNameLst>
                                          <p:attrName>style.visibility</p:attrName>
                                        </p:attrNameLst>
                                      </p:cBhvr>
                                      <p:to>
                                        <p:strVal val="hidden"/>
                                      </p:to>
                                    </p:set>
                                  </p:childTnLst>
                                </p:cTn>
                              </p:par>
                              <p:par>
                                <p:cTn id="425" presetID="2" presetClass="exit" presetSubtype="4" fill="hold" grpId="2" nodeType="withEffect">
                                  <p:stCondLst>
                                    <p:cond delay="0"/>
                                  </p:stCondLst>
                                  <p:childTnLst>
                                    <p:anim calcmode="lin" valueType="num">
                                      <p:cBhvr additive="base">
                                        <p:cTn id="426" dur="2000"/>
                                        <p:tgtEl>
                                          <p:spTgt spid="23"/>
                                        </p:tgtEl>
                                        <p:attrNameLst>
                                          <p:attrName>ppt_x</p:attrName>
                                        </p:attrNameLst>
                                      </p:cBhvr>
                                      <p:tavLst>
                                        <p:tav tm="0">
                                          <p:val>
                                            <p:strVal val="ppt_x"/>
                                          </p:val>
                                        </p:tav>
                                        <p:tav tm="100000">
                                          <p:val>
                                            <p:strVal val="ppt_x"/>
                                          </p:val>
                                        </p:tav>
                                      </p:tavLst>
                                    </p:anim>
                                    <p:anim calcmode="lin" valueType="num">
                                      <p:cBhvr additive="base">
                                        <p:cTn id="427" dur="2000"/>
                                        <p:tgtEl>
                                          <p:spTgt spid="23"/>
                                        </p:tgtEl>
                                        <p:attrNameLst>
                                          <p:attrName>ppt_y</p:attrName>
                                        </p:attrNameLst>
                                      </p:cBhvr>
                                      <p:tavLst>
                                        <p:tav tm="0">
                                          <p:val>
                                            <p:strVal val="ppt_y"/>
                                          </p:val>
                                        </p:tav>
                                        <p:tav tm="100000">
                                          <p:val>
                                            <p:strVal val="1+ppt_h/2"/>
                                          </p:val>
                                        </p:tav>
                                      </p:tavLst>
                                    </p:anim>
                                    <p:set>
                                      <p:cBhvr>
                                        <p:cTn id="428" dur="1" fill="hold">
                                          <p:stCondLst>
                                            <p:cond delay="1999"/>
                                          </p:stCondLst>
                                        </p:cTn>
                                        <p:tgtEl>
                                          <p:spTgt spid="23"/>
                                        </p:tgtEl>
                                        <p:attrNameLst>
                                          <p:attrName>style.visibility</p:attrName>
                                        </p:attrNameLst>
                                      </p:cBhvr>
                                      <p:to>
                                        <p:strVal val="hidden"/>
                                      </p:to>
                                    </p:set>
                                  </p:childTnLst>
                                </p:cTn>
                              </p:par>
                              <p:par>
                                <p:cTn id="429" presetID="2" presetClass="exit" presetSubtype="4" fill="hold" grpId="2" nodeType="withEffect">
                                  <p:stCondLst>
                                    <p:cond delay="0"/>
                                  </p:stCondLst>
                                  <p:childTnLst>
                                    <p:anim calcmode="lin" valueType="num">
                                      <p:cBhvr additive="base">
                                        <p:cTn id="430" dur="2000"/>
                                        <p:tgtEl>
                                          <p:spTgt spid="24"/>
                                        </p:tgtEl>
                                        <p:attrNameLst>
                                          <p:attrName>ppt_x</p:attrName>
                                        </p:attrNameLst>
                                      </p:cBhvr>
                                      <p:tavLst>
                                        <p:tav tm="0">
                                          <p:val>
                                            <p:strVal val="ppt_x"/>
                                          </p:val>
                                        </p:tav>
                                        <p:tav tm="100000">
                                          <p:val>
                                            <p:strVal val="ppt_x"/>
                                          </p:val>
                                        </p:tav>
                                      </p:tavLst>
                                    </p:anim>
                                    <p:anim calcmode="lin" valueType="num">
                                      <p:cBhvr additive="base">
                                        <p:cTn id="431" dur="2000"/>
                                        <p:tgtEl>
                                          <p:spTgt spid="24"/>
                                        </p:tgtEl>
                                        <p:attrNameLst>
                                          <p:attrName>ppt_y</p:attrName>
                                        </p:attrNameLst>
                                      </p:cBhvr>
                                      <p:tavLst>
                                        <p:tav tm="0">
                                          <p:val>
                                            <p:strVal val="ppt_y"/>
                                          </p:val>
                                        </p:tav>
                                        <p:tav tm="100000">
                                          <p:val>
                                            <p:strVal val="1+ppt_h/2"/>
                                          </p:val>
                                        </p:tav>
                                      </p:tavLst>
                                    </p:anim>
                                    <p:set>
                                      <p:cBhvr>
                                        <p:cTn id="432" dur="1" fill="hold">
                                          <p:stCondLst>
                                            <p:cond delay="1999"/>
                                          </p:stCondLst>
                                        </p:cTn>
                                        <p:tgtEl>
                                          <p:spTgt spid="24"/>
                                        </p:tgtEl>
                                        <p:attrNameLst>
                                          <p:attrName>style.visibility</p:attrName>
                                        </p:attrNameLst>
                                      </p:cBhvr>
                                      <p:to>
                                        <p:strVal val="hidden"/>
                                      </p:to>
                                    </p:set>
                                  </p:childTnLst>
                                </p:cTn>
                              </p:par>
                              <p:par>
                                <p:cTn id="433" presetID="2" presetClass="exit" presetSubtype="4" fill="hold" grpId="2" nodeType="withEffect">
                                  <p:stCondLst>
                                    <p:cond delay="0"/>
                                  </p:stCondLst>
                                  <p:childTnLst>
                                    <p:anim calcmode="lin" valueType="num">
                                      <p:cBhvr additive="base">
                                        <p:cTn id="434" dur="2000"/>
                                        <p:tgtEl>
                                          <p:spTgt spid="25"/>
                                        </p:tgtEl>
                                        <p:attrNameLst>
                                          <p:attrName>ppt_x</p:attrName>
                                        </p:attrNameLst>
                                      </p:cBhvr>
                                      <p:tavLst>
                                        <p:tav tm="0">
                                          <p:val>
                                            <p:strVal val="ppt_x"/>
                                          </p:val>
                                        </p:tav>
                                        <p:tav tm="100000">
                                          <p:val>
                                            <p:strVal val="ppt_x"/>
                                          </p:val>
                                        </p:tav>
                                      </p:tavLst>
                                    </p:anim>
                                    <p:anim calcmode="lin" valueType="num">
                                      <p:cBhvr additive="base">
                                        <p:cTn id="435" dur="2000"/>
                                        <p:tgtEl>
                                          <p:spTgt spid="25"/>
                                        </p:tgtEl>
                                        <p:attrNameLst>
                                          <p:attrName>ppt_y</p:attrName>
                                        </p:attrNameLst>
                                      </p:cBhvr>
                                      <p:tavLst>
                                        <p:tav tm="0">
                                          <p:val>
                                            <p:strVal val="ppt_y"/>
                                          </p:val>
                                        </p:tav>
                                        <p:tav tm="100000">
                                          <p:val>
                                            <p:strVal val="1+ppt_h/2"/>
                                          </p:val>
                                        </p:tav>
                                      </p:tavLst>
                                    </p:anim>
                                    <p:set>
                                      <p:cBhvr>
                                        <p:cTn id="436" dur="1" fill="hold">
                                          <p:stCondLst>
                                            <p:cond delay="1999"/>
                                          </p:stCondLst>
                                        </p:cTn>
                                        <p:tgtEl>
                                          <p:spTgt spid="25"/>
                                        </p:tgtEl>
                                        <p:attrNameLst>
                                          <p:attrName>style.visibility</p:attrName>
                                        </p:attrNameLst>
                                      </p:cBhvr>
                                      <p:to>
                                        <p:strVal val="hidden"/>
                                      </p:to>
                                    </p:set>
                                  </p:childTnLst>
                                </p:cTn>
                              </p:par>
                              <p:par>
                                <p:cTn id="437" presetID="2" presetClass="exit" presetSubtype="4" fill="hold" grpId="2" nodeType="withEffect">
                                  <p:stCondLst>
                                    <p:cond delay="0"/>
                                  </p:stCondLst>
                                  <p:childTnLst>
                                    <p:anim calcmode="lin" valueType="num">
                                      <p:cBhvr additive="base">
                                        <p:cTn id="438" dur="2000"/>
                                        <p:tgtEl>
                                          <p:spTgt spid="26"/>
                                        </p:tgtEl>
                                        <p:attrNameLst>
                                          <p:attrName>ppt_x</p:attrName>
                                        </p:attrNameLst>
                                      </p:cBhvr>
                                      <p:tavLst>
                                        <p:tav tm="0">
                                          <p:val>
                                            <p:strVal val="ppt_x"/>
                                          </p:val>
                                        </p:tav>
                                        <p:tav tm="100000">
                                          <p:val>
                                            <p:strVal val="ppt_x"/>
                                          </p:val>
                                        </p:tav>
                                      </p:tavLst>
                                    </p:anim>
                                    <p:anim calcmode="lin" valueType="num">
                                      <p:cBhvr additive="base">
                                        <p:cTn id="439" dur="2000"/>
                                        <p:tgtEl>
                                          <p:spTgt spid="26"/>
                                        </p:tgtEl>
                                        <p:attrNameLst>
                                          <p:attrName>ppt_y</p:attrName>
                                        </p:attrNameLst>
                                      </p:cBhvr>
                                      <p:tavLst>
                                        <p:tav tm="0">
                                          <p:val>
                                            <p:strVal val="ppt_y"/>
                                          </p:val>
                                        </p:tav>
                                        <p:tav tm="100000">
                                          <p:val>
                                            <p:strVal val="1+ppt_h/2"/>
                                          </p:val>
                                        </p:tav>
                                      </p:tavLst>
                                    </p:anim>
                                    <p:set>
                                      <p:cBhvr>
                                        <p:cTn id="440" dur="1" fill="hold">
                                          <p:stCondLst>
                                            <p:cond delay="1999"/>
                                          </p:stCondLst>
                                        </p:cTn>
                                        <p:tgtEl>
                                          <p:spTgt spid="26"/>
                                        </p:tgtEl>
                                        <p:attrNameLst>
                                          <p:attrName>style.visibility</p:attrName>
                                        </p:attrNameLst>
                                      </p:cBhvr>
                                      <p:to>
                                        <p:strVal val="hidden"/>
                                      </p:to>
                                    </p:set>
                                  </p:childTnLst>
                                </p:cTn>
                              </p:par>
                              <p:par>
                                <p:cTn id="441" presetID="2" presetClass="exit" presetSubtype="4" fill="hold" grpId="2" nodeType="withEffect">
                                  <p:stCondLst>
                                    <p:cond delay="0"/>
                                  </p:stCondLst>
                                  <p:childTnLst>
                                    <p:anim calcmode="lin" valueType="num">
                                      <p:cBhvr additive="base">
                                        <p:cTn id="442" dur="2000"/>
                                        <p:tgtEl>
                                          <p:spTgt spid="27"/>
                                        </p:tgtEl>
                                        <p:attrNameLst>
                                          <p:attrName>ppt_x</p:attrName>
                                        </p:attrNameLst>
                                      </p:cBhvr>
                                      <p:tavLst>
                                        <p:tav tm="0">
                                          <p:val>
                                            <p:strVal val="ppt_x"/>
                                          </p:val>
                                        </p:tav>
                                        <p:tav tm="100000">
                                          <p:val>
                                            <p:strVal val="ppt_x"/>
                                          </p:val>
                                        </p:tav>
                                      </p:tavLst>
                                    </p:anim>
                                    <p:anim calcmode="lin" valueType="num">
                                      <p:cBhvr additive="base">
                                        <p:cTn id="443" dur="2000"/>
                                        <p:tgtEl>
                                          <p:spTgt spid="27"/>
                                        </p:tgtEl>
                                        <p:attrNameLst>
                                          <p:attrName>ppt_y</p:attrName>
                                        </p:attrNameLst>
                                      </p:cBhvr>
                                      <p:tavLst>
                                        <p:tav tm="0">
                                          <p:val>
                                            <p:strVal val="ppt_y"/>
                                          </p:val>
                                        </p:tav>
                                        <p:tav tm="100000">
                                          <p:val>
                                            <p:strVal val="1+ppt_h/2"/>
                                          </p:val>
                                        </p:tav>
                                      </p:tavLst>
                                    </p:anim>
                                    <p:set>
                                      <p:cBhvr>
                                        <p:cTn id="444" dur="1" fill="hold">
                                          <p:stCondLst>
                                            <p:cond delay="1999"/>
                                          </p:stCondLst>
                                        </p:cTn>
                                        <p:tgtEl>
                                          <p:spTgt spid="27"/>
                                        </p:tgtEl>
                                        <p:attrNameLst>
                                          <p:attrName>style.visibility</p:attrName>
                                        </p:attrNameLst>
                                      </p:cBhvr>
                                      <p:to>
                                        <p:strVal val="hidden"/>
                                      </p:to>
                                    </p:set>
                                  </p:childTnLst>
                                </p:cTn>
                              </p:par>
                              <p:par>
                                <p:cTn id="445" presetID="2" presetClass="exit" presetSubtype="4" fill="hold" grpId="2" nodeType="withEffect">
                                  <p:stCondLst>
                                    <p:cond delay="0"/>
                                  </p:stCondLst>
                                  <p:childTnLst>
                                    <p:anim calcmode="lin" valueType="num">
                                      <p:cBhvr additive="base">
                                        <p:cTn id="446" dur="2000"/>
                                        <p:tgtEl>
                                          <p:spTgt spid="28"/>
                                        </p:tgtEl>
                                        <p:attrNameLst>
                                          <p:attrName>ppt_x</p:attrName>
                                        </p:attrNameLst>
                                      </p:cBhvr>
                                      <p:tavLst>
                                        <p:tav tm="0">
                                          <p:val>
                                            <p:strVal val="ppt_x"/>
                                          </p:val>
                                        </p:tav>
                                        <p:tav tm="100000">
                                          <p:val>
                                            <p:strVal val="ppt_x"/>
                                          </p:val>
                                        </p:tav>
                                      </p:tavLst>
                                    </p:anim>
                                    <p:anim calcmode="lin" valueType="num">
                                      <p:cBhvr additive="base">
                                        <p:cTn id="447" dur="2000"/>
                                        <p:tgtEl>
                                          <p:spTgt spid="28"/>
                                        </p:tgtEl>
                                        <p:attrNameLst>
                                          <p:attrName>ppt_y</p:attrName>
                                        </p:attrNameLst>
                                      </p:cBhvr>
                                      <p:tavLst>
                                        <p:tav tm="0">
                                          <p:val>
                                            <p:strVal val="ppt_y"/>
                                          </p:val>
                                        </p:tav>
                                        <p:tav tm="100000">
                                          <p:val>
                                            <p:strVal val="1+ppt_h/2"/>
                                          </p:val>
                                        </p:tav>
                                      </p:tavLst>
                                    </p:anim>
                                    <p:set>
                                      <p:cBhvr>
                                        <p:cTn id="448" dur="1" fill="hold">
                                          <p:stCondLst>
                                            <p:cond delay="1999"/>
                                          </p:stCondLst>
                                        </p:cTn>
                                        <p:tgtEl>
                                          <p:spTgt spid="28"/>
                                        </p:tgtEl>
                                        <p:attrNameLst>
                                          <p:attrName>style.visibility</p:attrName>
                                        </p:attrNameLst>
                                      </p:cBhvr>
                                      <p:to>
                                        <p:strVal val="hidden"/>
                                      </p:to>
                                    </p:set>
                                  </p:childTnLst>
                                </p:cTn>
                              </p:par>
                              <p:par>
                                <p:cTn id="449" presetID="2" presetClass="exit" presetSubtype="4" fill="hold" grpId="2" nodeType="withEffect">
                                  <p:stCondLst>
                                    <p:cond delay="0"/>
                                  </p:stCondLst>
                                  <p:childTnLst>
                                    <p:anim calcmode="lin" valueType="num">
                                      <p:cBhvr additive="base">
                                        <p:cTn id="450" dur="2000"/>
                                        <p:tgtEl>
                                          <p:spTgt spid="29"/>
                                        </p:tgtEl>
                                        <p:attrNameLst>
                                          <p:attrName>ppt_x</p:attrName>
                                        </p:attrNameLst>
                                      </p:cBhvr>
                                      <p:tavLst>
                                        <p:tav tm="0">
                                          <p:val>
                                            <p:strVal val="ppt_x"/>
                                          </p:val>
                                        </p:tav>
                                        <p:tav tm="100000">
                                          <p:val>
                                            <p:strVal val="ppt_x"/>
                                          </p:val>
                                        </p:tav>
                                      </p:tavLst>
                                    </p:anim>
                                    <p:anim calcmode="lin" valueType="num">
                                      <p:cBhvr additive="base">
                                        <p:cTn id="451" dur="2000"/>
                                        <p:tgtEl>
                                          <p:spTgt spid="29"/>
                                        </p:tgtEl>
                                        <p:attrNameLst>
                                          <p:attrName>ppt_y</p:attrName>
                                        </p:attrNameLst>
                                      </p:cBhvr>
                                      <p:tavLst>
                                        <p:tav tm="0">
                                          <p:val>
                                            <p:strVal val="ppt_y"/>
                                          </p:val>
                                        </p:tav>
                                        <p:tav tm="100000">
                                          <p:val>
                                            <p:strVal val="1+ppt_h/2"/>
                                          </p:val>
                                        </p:tav>
                                      </p:tavLst>
                                    </p:anim>
                                    <p:set>
                                      <p:cBhvr>
                                        <p:cTn id="452" dur="1" fill="hold">
                                          <p:stCondLst>
                                            <p:cond delay="1999"/>
                                          </p:stCondLst>
                                        </p:cTn>
                                        <p:tgtEl>
                                          <p:spTgt spid="29"/>
                                        </p:tgtEl>
                                        <p:attrNameLst>
                                          <p:attrName>style.visibility</p:attrName>
                                        </p:attrNameLst>
                                      </p:cBhvr>
                                      <p:to>
                                        <p:strVal val="hidden"/>
                                      </p:to>
                                    </p:set>
                                  </p:childTnLst>
                                </p:cTn>
                              </p:par>
                              <p:par>
                                <p:cTn id="453" presetID="2" presetClass="exit" presetSubtype="4" fill="hold" grpId="2" nodeType="withEffect">
                                  <p:stCondLst>
                                    <p:cond delay="0"/>
                                  </p:stCondLst>
                                  <p:childTnLst>
                                    <p:anim calcmode="lin" valueType="num">
                                      <p:cBhvr additive="base">
                                        <p:cTn id="454" dur="2000"/>
                                        <p:tgtEl>
                                          <p:spTgt spid="30"/>
                                        </p:tgtEl>
                                        <p:attrNameLst>
                                          <p:attrName>ppt_x</p:attrName>
                                        </p:attrNameLst>
                                      </p:cBhvr>
                                      <p:tavLst>
                                        <p:tav tm="0">
                                          <p:val>
                                            <p:strVal val="ppt_x"/>
                                          </p:val>
                                        </p:tav>
                                        <p:tav tm="100000">
                                          <p:val>
                                            <p:strVal val="ppt_x"/>
                                          </p:val>
                                        </p:tav>
                                      </p:tavLst>
                                    </p:anim>
                                    <p:anim calcmode="lin" valueType="num">
                                      <p:cBhvr additive="base">
                                        <p:cTn id="455" dur="2000"/>
                                        <p:tgtEl>
                                          <p:spTgt spid="30"/>
                                        </p:tgtEl>
                                        <p:attrNameLst>
                                          <p:attrName>ppt_y</p:attrName>
                                        </p:attrNameLst>
                                      </p:cBhvr>
                                      <p:tavLst>
                                        <p:tav tm="0">
                                          <p:val>
                                            <p:strVal val="ppt_y"/>
                                          </p:val>
                                        </p:tav>
                                        <p:tav tm="100000">
                                          <p:val>
                                            <p:strVal val="1+ppt_h/2"/>
                                          </p:val>
                                        </p:tav>
                                      </p:tavLst>
                                    </p:anim>
                                    <p:set>
                                      <p:cBhvr>
                                        <p:cTn id="456" dur="1" fill="hold">
                                          <p:stCondLst>
                                            <p:cond delay="1999"/>
                                          </p:stCondLst>
                                        </p:cTn>
                                        <p:tgtEl>
                                          <p:spTgt spid="30"/>
                                        </p:tgtEl>
                                        <p:attrNameLst>
                                          <p:attrName>style.visibility</p:attrName>
                                        </p:attrNameLst>
                                      </p:cBhvr>
                                      <p:to>
                                        <p:strVal val="hidden"/>
                                      </p:to>
                                    </p:set>
                                  </p:childTnLst>
                                </p:cTn>
                              </p:par>
                              <p:par>
                                <p:cTn id="457" presetID="2" presetClass="exit" presetSubtype="4" fill="hold" grpId="2" nodeType="withEffect">
                                  <p:stCondLst>
                                    <p:cond delay="0"/>
                                  </p:stCondLst>
                                  <p:childTnLst>
                                    <p:anim calcmode="lin" valueType="num">
                                      <p:cBhvr additive="base">
                                        <p:cTn id="458" dur="2000"/>
                                        <p:tgtEl>
                                          <p:spTgt spid="31"/>
                                        </p:tgtEl>
                                        <p:attrNameLst>
                                          <p:attrName>ppt_x</p:attrName>
                                        </p:attrNameLst>
                                      </p:cBhvr>
                                      <p:tavLst>
                                        <p:tav tm="0">
                                          <p:val>
                                            <p:strVal val="ppt_x"/>
                                          </p:val>
                                        </p:tav>
                                        <p:tav tm="100000">
                                          <p:val>
                                            <p:strVal val="ppt_x"/>
                                          </p:val>
                                        </p:tav>
                                      </p:tavLst>
                                    </p:anim>
                                    <p:anim calcmode="lin" valueType="num">
                                      <p:cBhvr additive="base">
                                        <p:cTn id="459" dur="2000"/>
                                        <p:tgtEl>
                                          <p:spTgt spid="31"/>
                                        </p:tgtEl>
                                        <p:attrNameLst>
                                          <p:attrName>ppt_y</p:attrName>
                                        </p:attrNameLst>
                                      </p:cBhvr>
                                      <p:tavLst>
                                        <p:tav tm="0">
                                          <p:val>
                                            <p:strVal val="ppt_y"/>
                                          </p:val>
                                        </p:tav>
                                        <p:tav tm="100000">
                                          <p:val>
                                            <p:strVal val="1+ppt_h/2"/>
                                          </p:val>
                                        </p:tav>
                                      </p:tavLst>
                                    </p:anim>
                                    <p:set>
                                      <p:cBhvr>
                                        <p:cTn id="460" dur="1" fill="hold">
                                          <p:stCondLst>
                                            <p:cond delay="1999"/>
                                          </p:stCondLst>
                                        </p:cTn>
                                        <p:tgtEl>
                                          <p:spTgt spid="31"/>
                                        </p:tgtEl>
                                        <p:attrNameLst>
                                          <p:attrName>style.visibility</p:attrName>
                                        </p:attrNameLst>
                                      </p:cBhvr>
                                      <p:to>
                                        <p:strVal val="hidden"/>
                                      </p:to>
                                    </p:set>
                                  </p:childTnLst>
                                </p:cTn>
                              </p:par>
                              <p:par>
                                <p:cTn id="461" presetID="2" presetClass="exit" presetSubtype="4" fill="hold" grpId="2"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1+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4" fill="hold" grpId="2" nodeType="withEffect">
                                  <p:stCondLst>
                                    <p:cond delay="0"/>
                                  </p:stCondLst>
                                  <p:childTnLst>
                                    <p:anim calcmode="lin" valueType="num">
                                      <p:cBhvr additive="base">
                                        <p:cTn id="466" dur="2000"/>
                                        <p:tgtEl>
                                          <p:spTgt spid="33"/>
                                        </p:tgtEl>
                                        <p:attrNameLst>
                                          <p:attrName>ppt_x</p:attrName>
                                        </p:attrNameLst>
                                      </p:cBhvr>
                                      <p:tavLst>
                                        <p:tav tm="0">
                                          <p:val>
                                            <p:strVal val="ppt_x"/>
                                          </p:val>
                                        </p:tav>
                                        <p:tav tm="100000">
                                          <p:val>
                                            <p:strVal val="ppt_x"/>
                                          </p:val>
                                        </p:tav>
                                      </p:tavLst>
                                    </p:anim>
                                    <p:anim calcmode="lin" valueType="num">
                                      <p:cBhvr additive="base">
                                        <p:cTn id="467" dur="2000"/>
                                        <p:tgtEl>
                                          <p:spTgt spid="33"/>
                                        </p:tgtEl>
                                        <p:attrNameLst>
                                          <p:attrName>ppt_y</p:attrName>
                                        </p:attrNameLst>
                                      </p:cBhvr>
                                      <p:tavLst>
                                        <p:tav tm="0">
                                          <p:val>
                                            <p:strVal val="ppt_y"/>
                                          </p:val>
                                        </p:tav>
                                        <p:tav tm="100000">
                                          <p:val>
                                            <p:strVal val="1+ppt_h/2"/>
                                          </p:val>
                                        </p:tav>
                                      </p:tavLst>
                                    </p:anim>
                                    <p:set>
                                      <p:cBhvr>
                                        <p:cTn id="468" dur="1" fill="hold">
                                          <p:stCondLst>
                                            <p:cond delay="1999"/>
                                          </p:stCondLst>
                                        </p:cTn>
                                        <p:tgtEl>
                                          <p:spTgt spid="33"/>
                                        </p:tgtEl>
                                        <p:attrNameLst>
                                          <p:attrName>style.visibility</p:attrName>
                                        </p:attrNameLst>
                                      </p:cBhvr>
                                      <p:to>
                                        <p:strVal val="hidden"/>
                                      </p:to>
                                    </p:set>
                                  </p:childTnLst>
                                </p:cTn>
                              </p:par>
                              <p:par>
                                <p:cTn id="469" presetID="2" presetClass="exit" presetSubtype="4" fill="hold" grpId="2" nodeType="withEffect">
                                  <p:stCondLst>
                                    <p:cond delay="0"/>
                                  </p:stCondLst>
                                  <p:childTnLst>
                                    <p:anim calcmode="lin" valueType="num">
                                      <p:cBhvr additive="base">
                                        <p:cTn id="470" dur="2000"/>
                                        <p:tgtEl>
                                          <p:spTgt spid="34"/>
                                        </p:tgtEl>
                                        <p:attrNameLst>
                                          <p:attrName>ppt_x</p:attrName>
                                        </p:attrNameLst>
                                      </p:cBhvr>
                                      <p:tavLst>
                                        <p:tav tm="0">
                                          <p:val>
                                            <p:strVal val="ppt_x"/>
                                          </p:val>
                                        </p:tav>
                                        <p:tav tm="100000">
                                          <p:val>
                                            <p:strVal val="ppt_x"/>
                                          </p:val>
                                        </p:tav>
                                      </p:tavLst>
                                    </p:anim>
                                    <p:anim calcmode="lin" valueType="num">
                                      <p:cBhvr additive="base">
                                        <p:cTn id="471" dur="2000"/>
                                        <p:tgtEl>
                                          <p:spTgt spid="34"/>
                                        </p:tgtEl>
                                        <p:attrNameLst>
                                          <p:attrName>ppt_y</p:attrName>
                                        </p:attrNameLst>
                                      </p:cBhvr>
                                      <p:tavLst>
                                        <p:tav tm="0">
                                          <p:val>
                                            <p:strVal val="ppt_y"/>
                                          </p:val>
                                        </p:tav>
                                        <p:tav tm="100000">
                                          <p:val>
                                            <p:strVal val="1+ppt_h/2"/>
                                          </p:val>
                                        </p:tav>
                                      </p:tavLst>
                                    </p:anim>
                                    <p:set>
                                      <p:cBhvr>
                                        <p:cTn id="472" dur="1" fill="hold">
                                          <p:stCondLst>
                                            <p:cond delay="1999"/>
                                          </p:stCondLst>
                                        </p:cTn>
                                        <p:tgtEl>
                                          <p:spTgt spid="34"/>
                                        </p:tgtEl>
                                        <p:attrNameLst>
                                          <p:attrName>style.visibility</p:attrName>
                                        </p:attrNameLst>
                                      </p:cBhvr>
                                      <p:to>
                                        <p:strVal val="hidden"/>
                                      </p:to>
                                    </p:set>
                                  </p:childTnLst>
                                </p:cTn>
                              </p:par>
                              <p:par>
                                <p:cTn id="473" presetID="2" presetClass="exit" presetSubtype="4" fill="hold" grpId="2" nodeType="withEffect">
                                  <p:stCondLst>
                                    <p:cond delay="0"/>
                                  </p:stCondLst>
                                  <p:childTnLst>
                                    <p:anim calcmode="lin" valueType="num">
                                      <p:cBhvr additive="base">
                                        <p:cTn id="474" dur="2000"/>
                                        <p:tgtEl>
                                          <p:spTgt spid="35"/>
                                        </p:tgtEl>
                                        <p:attrNameLst>
                                          <p:attrName>ppt_x</p:attrName>
                                        </p:attrNameLst>
                                      </p:cBhvr>
                                      <p:tavLst>
                                        <p:tav tm="0">
                                          <p:val>
                                            <p:strVal val="ppt_x"/>
                                          </p:val>
                                        </p:tav>
                                        <p:tav tm="100000">
                                          <p:val>
                                            <p:strVal val="ppt_x"/>
                                          </p:val>
                                        </p:tav>
                                      </p:tavLst>
                                    </p:anim>
                                    <p:anim calcmode="lin" valueType="num">
                                      <p:cBhvr additive="base">
                                        <p:cTn id="475" dur="2000"/>
                                        <p:tgtEl>
                                          <p:spTgt spid="35"/>
                                        </p:tgtEl>
                                        <p:attrNameLst>
                                          <p:attrName>ppt_y</p:attrName>
                                        </p:attrNameLst>
                                      </p:cBhvr>
                                      <p:tavLst>
                                        <p:tav tm="0">
                                          <p:val>
                                            <p:strVal val="ppt_y"/>
                                          </p:val>
                                        </p:tav>
                                        <p:tav tm="100000">
                                          <p:val>
                                            <p:strVal val="1+ppt_h/2"/>
                                          </p:val>
                                        </p:tav>
                                      </p:tavLst>
                                    </p:anim>
                                    <p:set>
                                      <p:cBhvr>
                                        <p:cTn id="476" dur="1" fill="hold">
                                          <p:stCondLst>
                                            <p:cond delay="1999"/>
                                          </p:stCondLst>
                                        </p:cTn>
                                        <p:tgtEl>
                                          <p:spTgt spid="35"/>
                                        </p:tgtEl>
                                        <p:attrNameLst>
                                          <p:attrName>style.visibility</p:attrName>
                                        </p:attrNameLst>
                                      </p:cBhvr>
                                      <p:to>
                                        <p:strVal val="hidden"/>
                                      </p:to>
                                    </p:set>
                                  </p:childTnLst>
                                </p:cTn>
                              </p:par>
                              <p:par>
                                <p:cTn id="477" presetID="2" presetClass="exit" presetSubtype="4" fill="hold" grpId="2" nodeType="withEffect">
                                  <p:stCondLst>
                                    <p:cond delay="0"/>
                                  </p:stCondLst>
                                  <p:childTnLst>
                                    <p:anim calcmode="lin" valueType="num">
                                      <p:cBhvr additive="base">
                                        <p:cTn id="478" dur="2000"/>
                                        <p:tgtEl>
                                          <p:spTgt spid="36"/>
                                        </p:tgtEl>
                                        <p:attrNameLst>
                                          <p:attrName>ppt_x</p:attrName>
                                        </p:attrNameLst>
                                      </p:cBhvr>
                                      <p:tavLst>
                                        <p:tav tm="0">
                                          <p:val>
                                            <p:strVal val="ppt_x"/>
                                          </p:val>
                                        </p:tav>
                                        <p:tav tm="100000">
                                          <p:val>
                                            <p:strVal val="ppt_x"/>
                                          </p:val>
                                        </p:tav>
                                      </p:tavLst>
                                    </p:anim>
                                    <p:anim calcmode="lin" valueType="num">
                                      <p:cBhvr additive="base">
                                        <p:cTn id="479" dur="2000"/>
                                        <p:tgtEl>
                                          <p:spTgt spid="36"/>
                                        </p:tgtEl>
                                        <p:attrNameLst>
                                          <p:attrName>ppt_y</p:attrName>
                                        </p:attrNameLst>
                                      </p:cBhvr>
                                      <p:tavLst>
                                        <p:tav tm="0">
                                          <p:val>
                                            <p:strVal val="ppt_y"/>
                                          </p:val>
                                        </p:tav>
                                        <p:tav tm="100000">
                                          <p:val>
                                            <p:strVal val="1+ppt_h/2"/>
                                          </p:val>
                                        </p:tav>
                                      </p:tavLst>
                                    </p:anim>
                                    <p:set>
                                      <p:cBhvr>
                                        <p:cTn id="480" dur="1" fill="hold">
                                          <p:stCondLst>
                                            <p:cond delay="1999"/>
                                          </p:stCondLst>
                                        </p:cTn>
                                        <p:tgtEl>
                                          <p:spTgt spid="36"/>
                                        </p:tgtEl>
                                        <p:attrNameLst>
                                          <p:attrName>style.visibility</p:attrName>
                                        </p:attrNameLst>
                                      </p:cBhvr>
                                      <p:to>
                                        <p:strVal val="hidden"/>
                                      </p:to>
                                    </p:set>
                                  </p:childTnLst>
                                </p:cTn>
                              </p:par>
                              <p:par>
                                <p:cTn id="481" presetID="2" presetClass="exit" presetSubtype="4" fill="hold" grpId="2" nodeType="withEffect">
                                  <p:stCondLst>
                                    <p:cond delay="0"/>
                                  </p:stCondLst>
                                  <p:childTnLst>
                                    <p:anim calcmode="lin" valueType="num">
                                      <p:cBhvr additive="base">
                                        <p:cTn id="482" dur="2000"/>
                                        <p:tgtEl>
                                          <p:spTgt spid="37"/>
                                        </p:tgtEl>
                                        <p:attrNameLst>
                                          <p:attrName>ppt_x</p:attrName>
                                        </p:attrNameLst>
                                      </p:cBhvr>
                                      <p:tavLst>
                                        <p:tav tm="0">
                                          <p:val>
                                            <p:strVal val="ppt_x"/>
                                          </p:val>
                                        </p:tav>
                                        <p:tav tm="100000">
                                          <p:val>
                                            <p:strVal val="ppt_x"/>
                                          </p:val>
                                        </p:tav>
                                      </p:tavLst>
                                    </p:anim>
                                    <p:anim calcmode="lin" valueType="num">
                                      <p:cBhvr additive="base">
                                        <p:cTn id="483" dur="2000"/>
                                        <p:tgtEl>
                                          <p:spTgt spid="37"/>
                                        </p:tgtEl>
                                        <p:attrNameLst>
                                          <p:attrName>ppt_y</p:attrName>
                                        </p:attrNameLst>
                                      </p:cBhvr>
                                      <p:tavLst>
                                        <p:tav tm="0">
                                          <p:val>
                                            <p:strVal val="ppt_y"/>
                                          </p:val>
                                        </p:tav>
                                        <p:tav tm="100000">
                                          <p:val>
                                            <p:strVal val="1+ppt_h/2"/>
                                          </p:val>
                                        </p:tav>
                                      </p:tavLst>
                                    </p:anim>
                                    <p:set>
                                      <p:cBhvr>
                                        <p:cTn id="484" dur="1" fill="hold">
                                          <p:stCondLst>
                                            <p:cond delay="1999"/>
                                          </p:stCondLst>
                                        </p:cTn>
                                        <p:tgtEl>
                                          <p:spTgt spid="37"/>
                                        </p:tgtEl>
                                        <p:attrNameLst>
                                          <p:attrName>style.visibility</p:attrName>
                                        </p:attrNameLst>
                                      </p:cBhvr>
                                      <p:to>
                                        <p:strVal val="hidden"/>
                                      </p:to>
                                    </p:set>
                                  </p:childTnLst>
                                </p:cTn>
                              </p:par>
                              <p:par>
                                <p:cTn id="485" presetID="2" presetClass="exit" presetSubtype="4" fill="hold" grpId="2" nodeType="withEffect">
                                  <p:stCondLst>
                                    <p:cond delay="0"/>
                                  </p:stCondLst>
                                  <p:childTnLst>
                                    <p:anim calcmode="lin" valueType="num">
                                      <p:cBhvr additive="base">
                                        <p:cTn id="486" dur="2000"/>
                                        <p:tgtEl>
                                          <p:spTgt spid="38"/>
                                        </p:tgtEl>
                                        <p:attrNameLst>
                                          <p:attrName>ppt_x</p:attrName>
                                        </p:attrNameLst>
                                      </p:cBhvr>
                                      <p:tavLst>
                                        <p:tav tm="0">
                                          <p:val>
                                            <p:strVal val="ppt_x"/>
                                          </p:val>
                                        </p:tav>
                                        <p:tav tm="100000">
                                          <p:val>
                                            <p:strVal val="ppt_x"/>
                                          </p:val>
                                        </p:tav>
                                      </p:tavLst>
                                    </p:anim>
                                    <p:anim calcmode="lin" valueType="num">
                                      <p:cBhvr additive="base">
                                        <p:cTn id="487" dur="2000"/>
                                        <p:tgtEl>
                                          <p:spTgt spid="38"/>
                                        </p:tgtEl>
                                        <p:attrNameLst>
                                          <p:attrName>ppt_y</p:attrName>
                                        </p:attrNameLst>
                                      </p:cBhvr>
                                      <p:tavLst>
                                        <p:tav tm="0">
                                          <p:val>
                                            <p:strVal val="ppt_y"/>
                                          </p:val>
                                        </p:tav>
                                        <p:tav tm="100000">
                                          <p:val>
                                            <p:strVal val="1+ppt_h/2"/>
                                          </p:val>
                                        </p:tav>
                                      </p:tavLst>
                                    </p:anim>
                                    <p:set>
                                      <p:cBhvr>
                                        <p:cTn id="488" dur="1" fill="hold">
                                          <p:stCondLst>
                                            <p:cond delay="1999"/>
                                          </p:stCondLst>
                                        </p:cTn>
                                        <p:tgtEl>
                                          <p:spTgt spid="38"/>
                                        </p:tgtEl>
                                        <p:attrNameLst>
                                          <p:attrName>style.visibility</p:attrName>
                                        </p:attrNameLst>
                                      </p:cBhvr>
                                      <p:to>
                                        <p:strVal val="hidden"/>
                                      </p:to>
                                    </p:set>
                                  </p:childTnLst>
                                </p:cTn>
                              </p:par>
                              <p:par>
                                <p:cTn id="489" presetID="2" presetClass="exit" presetSubtype="4" fill="hold" grpId="2" nodeType="withEffect">
                                  <p:stCondLst>
                                    <p:cond delay="0"/>
                                  </p:stCondLst>
                                  <p:childTnLst>
                                    <p:anim calcmode="lin" valueType="num">
                                      <p:cBhvr additive="base">
                                        <p:cTn id="490" dur="2000"/>
                                        <p:tgtEl>
                                          <p:spTgt spid="39"/>
                                        </p:tgtEl>
                                        <p:attrNameLst>
                                          <p:attrName>ppt_x</p:attrName>
                                        </p:attrNameLst>
                                      </p:cBhvr>
                                      <p:tavLst>
                                        <p:tav tm="0">
                                          <p:val>
                                            <p:strVal val="ppt_x"/>
                                          </p:val>
                                        </p:tav>
                                        <p:tav tm="100000">
                                          <p:val>
                                            <p:strVal val="ppt_x"/>
                                          </p:val>
                                        </p:tav>
                                      </p:tavLst>
                                    </p:anim>
                                    <p:anim calcmode="lin" valueType="num">
                                      <p:cBhvr additive="base">
                                        <p:cTn id="491" dur="2000"/>
                                        <p:tgtEl>
                                          <p:spTgt spid="39"/>
                                        </p:tgtEl>
                                        <p:attrNameLst>
                                          <p:attrName>ppt_y</p:attrName>
                                        </p:attrNameLst>
                                      </p:cBhvr>
                                      <p:tavLst>
                                        <p:tav tm="0">
                                          <p:val>
                                            <p:strVal val="ppt_y"/>
                                          </p:val>
                                        </p:tav>
                                        <p:tav tm="100000">
                                          <p:val>
                                            <p:strVal val="1+ppt_h/2"/>
                                          </p:val>
                                        </p:tav>
                                      </p:tavLst>
                                    </p:anim>
                                    <p:set>
                                      <p:cBhvr>
                                        <p:cTn id="492" dur="1" fill="hold">
                                          <p:stCondLst>
                                            <p:cond delay="1999"/>
                                          </p:stCondLst>
                                        </p:cTn>
                                        <p:tgtEl>
                                          <p:spTgt spid="39"/>
                                        </p:tgtEl>
                                        <p:attrNameLst>
                                          <p:attrName>style.visibility</p:attrName>
                                        </p:attrNameLst>
                                      </p:cBhvr>
                                      <p:to>
                                        <p:strVal val="hidden"/>
                                      </p:to>
                                    </p:set>
                                  </p:childTnLst>
                                </p:cTn>
                              </p:par>
                              <p:par>
                                <p:cTn id="493" presetID="2" presetClass="exit" presetSubtype="4" fill="hold" grpId="2" nodeType="withEffect">
                                  <p:stCondLst>
                                    <p:cond delay="0"/>
                                  </p:stCondLst>
                                  <p:childTnLst>
                                    <p:anim calcmode="lin" valueType="num">
                                      <p:cBhvr additive="base">
                                        <p:cTn id="494" dur="2000"/>
                                        <p:tgtEl>
                                          <p:spTgt spid="40"/>
                                        </p:tgtEl>
                                        <p:attrNameLst>
                                          <p:attrName>ppt_x</p:attrName>
                                        </p:attrNameLst>
                                      </p:cBhvr>
                                      <p:tavLst>
                                        <p:tav tm="0">
                                          <p:val>
                                            <p:strVal val="ppt_x"/>
                                          </p:val>
                                        </p:tav>
                                        <p:tav tm="100000">
                                          <p:val>
                                            <p:strVal val="ppt_x"/>
                                          </p:val>
                                        </p:tav>
                                      </p:tavLst>
                                    </p:anim>
                                    <p:anim calcmode="lin" valueType="num">
                                      <p:cBhvr additive="base">
                                        <p:cTn id="495" dur="2000"/>
                                        <p:tgtEl>
                                          <p:spTgt spid="40"/>
                                        </p:tgtEl>
                                        <p:attrNameLst>
                                          <p:attrName>ppt_y</p:attrName>
                                        </p:attrNameLst>
                                      </p:cBhvr>
                                      <p:tavLst>
                                        <p:tav tm="0">
                                          <p:val>
                                            <p:strVal val="ppt_y"/>
                                          </p:val>
                                        </p:tav>
                                        <p:tav tm="100000">
                                          <p:val>
                                            <p:strVal val="1+ppt_h/2"/>
                                          </p:val>
                                        </p:tav>
                                      </p:tavLst>
                                    </p:anim>
                                    <p:set>
                                      <p:cBhvr>
                                        <p:cTn id="496" dur="1" fill="hold">
                                          <p:stCondLst>
                                            <p:cond delay="1999"/>
                                          </p:stCondLst>
                                        </p:cTn>
                                        <p:tgtEl>
                                          <p:spTgt spid="40"/>
                                        </p:tgtEl>
                                        <p:attrNameLst>
                                          <p:attrName>style.visibility</p:attrName>
                                        </p:attrNameLst>
                                      </p:cBhvr>
                                      <p:to>
                                        <p:strVal val="hidden"/>
                                      </p:to>
                                    </p:set>
                                  </p:childTnLst>
                                </p:cTn>
                              </p:par>
                              <p:par>
                                <p:cTn id="497" presetID="2" presetClass="exit" presetSubtype="4" fill="hold" grpId="2" nodeType="withEffect">
                                  <p:stCondLst>
                                    <p:cond delay="0"/>
                                  </p:stCondLst>
                                  <p:childTnLst>
                                    <p:anim calcmode="lin" valueType="num">
                                      <p:cBhvr additive="base">
                                        <p:cTn id="498" dur="2000"/>
                                        <p:tgtEl>
                                          <p:spTgt spid="41"/>
                                        </p:tgtEl>
                                        <p:attrNameLst>
                                          <p:attrName>ppt_x</p:attrName>
                                        </p:attrNameLst>
                                      </p:cBhvr>
                                      <p:tavLst>
                                        <p:tav tm="0">
                                          <p:val>
                                            <p:strVal val="ppt_x"/>
                                          </p:val>
                                        </p:tav>
                                        <p:tav tm="100000">
                                          <p:val>
                                            <p:strVal val="ppt_x"/>
                                          </p:val>
                                        </p:tav>
                                      </p:tavLst>
                                    </p:anim>
                                    <p:anim calcmode="lin" valueType="num">
                                      <p:cBhvr additive="base">
                                        <p:cTn id="499" dur="2000"/>
                                        <p:tgtEl>
                                          <p:spTgt spid="41"/>
                                        </p:tgtEl>
                                        <p:attrNameLst>
                                          <p:attrName>ppt_y</p:attrName>
                                        </p:attrNameLst>
                                      </p:cBhvr>
                                      <p:tavLst>
                                        <p:tav tm="0">
                                          <p:val>
                                            <p:strVal val="ppt_y"/>
                                          </p:val>
                                        </p:tav>
                                        <p:tav tm="100000">
                                          <p:val>
                                            <p:strVal val="1+ppt_h/2"/>
                                          </p:val>
                                        </p:tav>
                                      </p:tavLst>
                                    </p:anim>
                                    <p:set>
                                      <p:cBhvr>
                                        <p:cTn id="500" dur="1" fill="hold">
                                          <p:stCondLst>
                                            <p:cond delay="1999"/>
                                          </p:stCondLst>
                                        </p:cTn>
                                        <p:tgtEl>
                                          <p:spTgt spid="41"/>
                                        </p:tgtEl>
                                        <p:attrNameLst>
                                          <p:attrName>style.visibility</p:attrName>
                                        </p:attrNameLst>
                                      </p:cBhvr>
                                      <p:to>
                                        <p:strVal val="hidden"/>
                                      </p:to>
                                    </p:set>
                                  </p:childTnLst>
                                </p:cTn>
                              </p:par>
                              <p:par>
                                <p:cTn id="501" presetID="2" presetClass="exit" presetSubtype="4" fill="hold" grpId="2" nodeType="withEffect">
                                  <p:stCondLst>
                                    <p:cond delay="0"/>
                                  </p:stCondLst>
                                  <p:childTnLst>
                                    <p:anim calcmode="lin" valueType="num">
                                      <p:cBhvr additive="base">
                                        <p:cTn id="502" dur="2000"/>
                                        <p:tgtEl>
                                          <p:spTgt spid="42"/>
                                        </p:tgtEl>
                                        <p:attrNameLst>
                                          <p:attrName>ppt_x</p:attrName>
                                        </p:attrNameLst>
                                      </p:cBhvr>
                                      <p:tavLst>
                                        <p:tav tm="0">
                                          <p:val>
                                            <p:strVal val="ppt_x"/>
                                          </p:val>
                                        </p:tav>
                                        <p:tav tm="100000">
                                          <p:val>
                                            <p:strVal val="ppt_x"/>
                                          </p:val>
                                        </p:tav>
                                      </p:tavLst>
                                    </p:anim>
                                    <p:anim calcmode="lin" valueType="num">
                                      <p:cBhvr additive="base">
                                        <p:cTn id="503" dur="2000"/>
                                        <p:tgtEl>
                                          <p:spTgt spid="42"/>
                                        </p:tgtEl>
                                        <p:attrNameLst>
                                          <p:attrName>ppt_y</p:attrName>
                                        </p:attrNameLst>
                                      </p:cBhvr>
                                      <p:tavLst>
                                        <p:tav tm="0">
                                          <p:val>
                                            <p:strVal val="ppt_y"/>
                                          </p:val>
                                        </p:tav>
                                        <p:tav tm="100000">
                                          <p:val>
                                            <p:strVal val="1+ppt_h/2"/>
                                          </p:val>
                                        </p:tav>
                                      </p:tavLst>
                                    </p:anim>
                                    <p:set>
                                      <p:cBhvr>
                                        <p:cTn id="504" dur="1" fill="hold">
                                          <p:stCondLst>
                                            <p:cond delay="1999"/>
                                          </p:stCondLst>
                                        </p:cTn>
                                        <p:tgtEl>
                                          <p:spTgt spid="42"/>
                                        </p:tgtEl>
                                        <p:attrNameLst>
                                          <p:attrName>style.visibility</p:attrName>
                                        </p:attrNameLst>
                                      </p:cBhvr>
                                      <p:to>
                                        <p:strVal val="hidden"/>
                                      </p:to>
                                    </p:set>
                                  </p:childTnLst>
                                </p:cTn>
                              </p:par>
                              <p:par>
                                <p:cTn id="505" presetID="2" presetClass="exit" presetSubtype="4" fill="hold" grpId="2" nodeType="withEffect">
                                  <p:stCondLst>
                                    <p:cond delay="0"/>
                                  </p:stCondLst>
                                  <p:childTnLst>
                                    <p:anim calcmode="lin" valueType="num">
                                      <p:cBhvr additive="base">
                                        <p:cTn id="506" dur="2000"/>
                                        <p:tgtEl>
                                          <p:spTgt spid="43"/>
                                        </p:tgtEl>
                                        <p:attrNameLst>
                                          <p:attrName>ppt_x</p:attrName>
                                        </p:attrNameLst>
                                      </p:cBhvr>
                                      <p:tavLst>
                                        <p:tav tm="0">
                                          <p:val>
                                            <p:strVal val="ppt_x"/>
                                          </p:val>
                                        </p:tav>
                                        <p:tav tm="100000">
                                          <p:val>
                                            <p:strVal val="ppt_x"/>
                                          </p:val>
                                        </p:tav>
                                      </p:tavLst>
                                    </p:anim>
                                    <p:anim calcmode="lin" valueType="num">
                                      <p:cBhvr additive="base">
                                        <p:cTn id="507" dur="2000"/>
                                        <p:tgtEl>
                                          <p:spTgt spid="43"/>
                                        </p:tgtEl>
                                        <p:attrNameLst>
                                          <p:attrName>ppt_y</p:attrName>
                                        </p:attrNameLst>
                                      </p:cBhvr>
                                      <p:tavLst>
                                        <p:tav tm="0">
                                          <p:val>
                                            <p:strVal val="ppt_y"/>
                                          </p:val>
                                        </p:tav>
                                        <p:tav tm="100000">
                                          <p:val>
                                            <p:strVal val="1+ppt_h/2"/>
                                          </p:val>
                                        </p:tav>
                                      </p:tavLst>
                                    </p:anim>
                                    <p:set>
                                      <p:cBhvr>
                                        <p:cTn id="508" dur="1" fill="hold">
                                          <p:stCondLst>
                                            <p:cond delay="1999"/>
                                          </p:stCondLst>
                                        </p:cTn>
                                        <p:tgtEl>
                                          <p:spTgt spid="43"/>
                                        </p:tgtEl>
                                        <p:attrNameLst>
                                          <p:attrName>style.visibility</p:attrName>
                                        </p:attrNameLst>
                                      </p:cBhvr>
                                      <p:to>
                                        <p:strVal val="hidden"/>
                                      </p:to>
                                    </p:set>
                                  </p:childTnLst>
                                </p:cTn>
                              </p:par>
                              <p:par>
                                <p:cTn id="509" presetID="2" presetClass="exit" presetSubtype="4" fill="hold" grpId="2" nodeType="withEffect">
                                  <p:stCondLst>
                                    <p:cond delay="0"/>
                                  </p:stCondLst>
                                  <p:childTnLst>
                                    <p:anim calcmode="lin" valueType="num">
                                      <p:cBhvr additive="base">
                                        <p:cTn id="510" dur="2000"/>
                                        <p:tgtEl>
                                          <p:spTgt spid="44"/>
                                        </p:tgtEl>
                                        <p:attrNameLst>
                                          <p:attrName>ppt_x</p:attrName>
                                        </p:attrNameLst>
                                      </p:cBhvr>
                                      <p:tavLst>
                                        <p:tav tm="0">
                                          <p:val>
                                            <p:strVal val="ppt_x"/>
                                          </p:val>
                                        </p:tav>
                                        <p:tav tm="100000">
                                          <p:val>
                                            <p:strVal val="ppt_x"/>
                                          </p:val>
                                        </p:tav>
                                      </p:tavLst>
                                    </p:anim>
                                    <p:anim calcmode="lin" valueType="num">
                                      <p:cBhvr additive="base">
                                        <p:cTn id="511" dur="2000"/>
                                        <p:tgtEl>
                                          <p:spTgt spid="44"/>
                                        </p:tgtEl>
                                        <p:attrNameLst>
                                          <p:attrName>ppt_y</p:attrName>
                                        </p:attrNameLst>
                                      </p:cBhvr>
                                      <p:tavLst>
                                        <p:tav tm="0">
                                          <p:val>
                                            <p:strVal val="ppt_y"/>
                                          </p:val>
                                        </p:tav>
                                        <p:tav tm="100000">
                                          <p:val>
                                            <p:strVal val="1+ppt_h/2"/>
                                          </p:val>
                                        </p:tav>
                                      </p:tavLst>
                                    </p:anim>
                                    <p:set>
                                      <p:cBhvr>
                                        <p:cTn id="512" dur="1" fill="hold">
                                          <p:stCondLst>
                                            <p:cond delay="1999"/>
                                          </p:stCondLst>
                                        </p:cTn>
                                        <p:tgtEl>
                                          <p:spTgt spid="44"/>
                                        </p:tgtEl>
                                        <p:attrNameLst>
                                          <p:attrName>style.visibility</p:attrName>
                                        </p:attrNameLst>
                                      </p:cBhvr>
                                      <p:to>
                                        <p:strVal val="hidden"/>
                                      </p:to>
                                    </p:set>
                                  </p:childTnLst>
                                </p:cTn>
                              </p:par>
                              <p:par>
                                <p:cTn id="513" presetID="2" presetClass="exit" presetSubtype="4" fill="hold" grpId="2" nodeType="withEffect">
                                  <p:stCondLst>
                                    <p:cond delay="0"/>
                                  </p:stCondLst>
                                  <p:childTnLst>
                                    <p:anim calcmode="lin" valueType="num">
                                      <p:cBhvr additive="base">
                                        <p:cTn id="514" dur="2000"/>
                                        <p:tgtEl>
                                          <p:spTgt spid="45"/>
                                        </p:tgtEl>
                                        <p:attrNameLst>
                                          <p:attrName>ppt_x</p:attrName>
                                        </p:attrNameLst>
                                      </p:cBhvr>
                                      <p:tavLst>
                                        <p:tav tm="0">
                                          <p:val>
                                            <p:strVal val="ppt_x"/>
                                          </p:val>
                                        </p:tav>
                                        <p:tav tm="100000">
                                          <p:val>
                                            <p:strVal val="ppt_x"/>
                                          </p:val>
                                        </p:tav>
                                      </p:tavLst>
                                    </p:anim>
                                    <p:anim calcmode="lin" valueType="num">
                                      <p:cBhvr additive="base">
                                        <p:cTn id="515" dur="2000"/>
                                        <p:tgtEl>
                                          <p:spTgt spid="45"/>
                                        </p:tgtEl>
                                        <p:attrNameLst>
                                          <p:attrName>ppt_y</p:attrName>
                                        </p:attrNameLst>
                                      </p:cBhvr>
                                      <p:tavLst>
                                        <p:tav tm="0">
                                          <p:val>
                                            <p:strVal val="ppt_y"/>
                                          </p:val>
                                        </p:tav>
                                        <p:tav tm="100000">
                                          <p:val>
                                            <p:strVal val="1+ppt_h/2"/>
                                          </p:val>
                                        </p:tav>
                                      </p:tavLst>
                                    </p:anim>
                                    <p:set>
                                      <p:cBhvr>
                                        <p:cTn id="516" dur="1" fill="hold">
                                          <p:stCondLst>
                                            <p:cond delay="1999"/>
                                          </p:stCondLst>
                                        </p:cTn>
                                        <p:tgtEl>
                                          <p:spTgt spid="45"/>
                                        </p:tgtEl>
                                        <p:attrNameLst>
                                          <p:attrName>style.visibility</p:attrName>
                                        </p:attrNameLst>
                                      </p:cBhvr>
                                      <p:to>
                                        <p:strVal val="hidden"/>
                                      </p:to>
                                    </p:set>
                                  </p:childTnLst>
                                </p:cTn>
                              </p:par>
                              <p:par>
                                <p:cTn id="517" presetID="2" presetClass="exit" presetSubtype="4" fill="hold" grpId="2" nodeType="withEffect">
                                  <p:stCondLst>
                                    <p:cond delay="0"/>
                                  </p:stCondLst>
                                  <p:childTnLst>
                                    <p:anim calcmode="lin" valueType="num">
                                      <p:cBhvr additive="base">
                                        <p:cTn id="518" dur="2000"/>
                                        <p:tgtEl>
                                          <p:spTgt spid="46"/>
                                        </p:tgtEl>
                                        <p:attrNameLst>
                                          <p:attrName>ppt_x</p:attrName>
                                        </p:attrNameLst>
                                      </p:cBhvr>
                                      <p:tavLst>
                                        <p:tav tm="0">
                                          <p:val>
                                            <p:strVal val="ppt_x"/>
                                          </p:val>
                                        </p:tav>
                                        <p:tav tm="100000">
                                          <p:val>
                                            <p:strVal val="ppt_x"/>
                                          </p:val>
                                        </p:tav>
                                      </p:tavLst>
                                    </p:anim>
                                    <p:anim calcmode="lin" valueType="num">
                                      <p:cBhvr additive="base">
                                        <p:cTn id="519" dur="2000"/>
                                        <p:tgtEl>
                                          <p:spTgt spid="46"/>
                                        </p:tgtEl>
                                        <p:attrNameLst>
                                          <p:attrName>ppt_y</p:attrName>
                                        </p:attrNameLst>
                                      </p:cBhvr>
                                      <p:tavLst>
                                        <p:tav tm="0">
                                          <p:val>
                                            <p:strVal val="ppt_y"/>
                                          </p:val>
                                        </p:tav>
                                        <p:tav tm="100000">
                                          <p:val>
                                            <p:strVal val="1+ppt_h/2"/>
                                          </p:val>
                                        </p:tav>
                                      </p:tavLst>
                                    </p:anim>
                                    <p:set>
                                      <p:cBhvr>
                                        <p:cTn id="520" dur="1" fill="hold">
                                          <p:stCondLst>
                                            <p:cond delay="1999"/>
                                          </p:stCondLst>
                                        </p:cTn>
                                        <p:tgtEl>
                                          <p:spTgt spid="46"/>
                                        </p:tgtEl>
                                        <p:attrNameLst>
                                          <p:attrName>style.visibility</p:attrName>
                                        </p:attrNameLst>
                                      </p:cBhvr>
                                      <p:to>
                                        <p:strVal val="hidden"/>
                                      </p:to>
                                    </p:set>
                                  </p:childTnLst>
                                </p:cTn>
                              </p:par>
                              <p:par>
                                <p:cTn id="521" presetID="2" presetClass="exit" presetSubtype="4" fill="hold" grpId="2" nodeType="withEffect">
                                  <p:stCondLst>
                                    <p:cond delay="0"/>
                                  </p:stCondLst>
                                  <p:childTnLst>
                                    <p:anim calcmode="lin" valueType="num">
                                      <p:cBhvr additive="base">
                                        <p:cTn id="522" dur="2000"/>
                                        <p:tgtEl>
                                          <p:spTgt spid="47"/>
                                        </p:tgtEl>
                                        <p:attrNameLst>
                                          <p:attrName>ppt_x</p:attrName>
                                        </p:attrNameLst>
                                      </p:cBhvr>
                                      <p:tavLst>
                                        <p:tav tm="0">
                                          <p:val>
                                            <p:strVal val="ppt_x"/>
                                          </p:val>
                                        </p:tav>
                                        <p:tav tm="100000">
                                          <p:val>
                                            <p:strVal val="ppt_x"/>
                                          </p:val>
                                        </p:tav>
                                      </p:tavLst>
                                    </p:anim>
                                    <p:anim calcmode="lin" valueType="num">
                                      <p:cBhvr additive="base">
                                        <p:cTn id="523" dur="2000"/>
                                        <p:tgtEl>
                                          <p:spTgt spid="47"/>
                                        </p:tgtEl>
                                        <p:attrNameLst>
                                          <p:attrName>ppt_y</p:attrName>
                                        </p:attrNameLst>
                                      </p:cBhvr>
                                      <p:tavLst>
                                        <p:tav tm="0">
                                          <p:val>
                                            <p:strVal val="ppt_y"/>
                                          </p:val>
                                        </p:tav>
                                        <p:tav tm="100000">
                                          <p:val>
                                            <p:strVal val="1+ppt_h/2"/>
                                          </p:val>
                                        </p:tav>
                                      </p:tavLst>
                                    </p:anim>
                                    <p:set>
                                      <p:cBhvr>
                                        <p:cTn id="524" dur="1" fill="hold">
                                          <p:stCondLst>
                                            <p:cond delay="1999"/>
                                          </p:stCondLst>
                                        </p:cTn>
                                        <p:tgtEl>
                                          <p:spTgt spid="47"/>
                                        </p:tgtEl>
                                        <p:attrNameLst>
                                          <p:attrName>style.visibility</p:attrName>
                                        </p:attrNameLst>
                                      </p:cBhvr>
                                      <p:to>
                                        <p:strVal val="hidden"/>
                                      </p:to>
                                    </p:set>
                                  </p:childTnLst>
                                </p:cTn>
                              </p:par>
                              <p:par>
                                <p:cTn id="525" presetID="2" presetClass="exit" presetSubtype="4" fill="hold" grpId="2" nodeType="withEffect">
                                  <p:stCondLst>
                                    <p:cond delay="0"/>
                                  </p:stCondLst>
                                  <p:childTnLst>
                                    <p:anim calcmode="lin" valueType="num">
                                      <p:cBhvr additive="base">
                                        <p:cTn id="526" dur="2000"/>
                                        <p:tgtEl>
                                          <p:spTgt spid="48"/>
                                        </p:tgtEl>
                                        <p:attrNameLst>
                                          <p:attrName>ppt_x</p:attrName>
                                        </p:attrNameLst>
                                      </p:cBhvr>
                                      <p:tavLst>
                                        <p:tav tm="0">
                                          <p:val>
                                            <p:strVal val="ppt_x"/>
                                          </p:val>
                                        </p:tav>
                                        <p:tav tm="100000">
                                          <p:val>
                                            <p:strVal val="ppt_x"/>
                                          </p:val>
                                        </p:tav>
                                      </p:tavLst>
                                    </p:anim>
                                    <p:anim calcmode="lin" valueType="num">
                                      <p:cBhvr additive="base">
                                        <p:cTn id="527" dur="2000"/>
                                        <p:tgtEl>
                                          <p:spTgt spid="48"/>
                                        </p:tgtEl>
                                        <p:attrNameLst>
                                          <p:attrName>ppt_y</p:attrName>
                                        </p:attrNameLst>
                                      </p:cBhvr>
                                      <p:tavLst>
                                        <p:tav tm="0">
                                          <p:val>
                                            <p:strVal val="ppt_y"/>
                                          </p:val>
                                        </p:tav>
                                        <p:tav tm="100000">
                                          <p:val>
                                            <p:strVal val="1+ppt_h/2"/>
                                          </p:val>
                                        </p:tav>
                                      </p:tavLst>
                                    </p:anim>
                                    <p:set>
                                      <p:cBhvr>
                                        <p:cTn id="528" dur="1" fill="hold">
                                          <p:stCondLst>
                                            <p:cond delay="1999"/>
                                          </p:stCondLst>
                                        </p:cTn>
                                        <p:tgtEl>
                                          <p:spTgt spid="48"/>
                                        </p:tgtEl>
                                        <p:attrNameLst>
                                          <p:attrName>style.visibility</p:attrName>
                                        </p:attrNameLst>
                                      </p:cBhvr>
                                      <p:to>
                                        <p:strVal val="hidden"/>
                                      </p:to>
                                    </p:set>
                                  </p:childTnLst>
                                </p:cTn>
                              </p:par>
                              <p:par>
                                <p:cTn id="529" presetID="2" presetClass="exit" presetSubtype="4" fill="hold" grpId="2" nodeType="withEffect">
                                  <p:stCondLst>
                                    <p:cond delay="0"/>
                                  </p:stCondLst>
                                  <p:childTnLst>
                                    <p:anim calcmode="lin" valueType="num">
                                      <p:cBhvr additive="base">
                                        <p:cTn id="530" dur="2000"/>
                                        <p:tgtEl>
                                          <p:spTgt spid="49"/>
                                        </p:tgtEl>
                                        <p:attrNameLst>
                                          <p:attrName>ppt_x</p:attrName>
                                        </p:attrNameLst>
                                      </p:cBhvr>
                                      <p:tavLst>
                                        <p:tav tm="0">
                                          <p:val>
                                            <p:strVal val="ppt_x"/>
                                          </p:val>
                                        </p:tav>
                                        <p:tav tm="100000">
                                          <p:val>
                                            <p:strVal val="ppt_x"/>
                                          </p:val>
                                        </p:tav>
                                      </p:tavLst>
                                    </p:anim>
                                    <p:anim calcmode="lin" valueType="num">
                                      <p:cBhvr additive="base">
                                        <p:cTn id="531" dur="2000"/>
                                        <p:tgtEl>
                                          <p:spTgt spid="49"/>
                                        </p:tgtEl>
                                        <p:attrNameLst>
                                          <p:attrName>ppt_y</p:attrName>
                                        </p:attrNameLst>
                                      </p:cBhvr>
                                      <p:tavLst>
                                        <p:tav tm="0">
                                          <p:val>
                                            <p:strVal val="ppt_y"/>
                                          </p:val>
                                        </p:tav>
                                        <p:tav tm="100000">
                                          <p:val>
                                            <p:strVal val="1+ppt_h/2"/>
                                          </p:val>
                                        </p:tav>
                                      </p:tavLst>
                                    </p:anim>
                                    <p:set>
                                      <p:cBhvr>
                                        <p:cTn id="532" dur="1" fill="hold">
                                          <p:stCondLst>
                                            <p:cond delay="1999"/>
                                          </p:stCondLst>
                                        </p:cTn>
                                        <p:tgtEl>
                                          <p:spTgt spid="49"/>
                                        </p:tgtEl>
                                        <p:attrNameLst>
                                          <p:attrName>style.visibility</p:attrName>
                                        </p:attrNameLst>
                                      </p:cBhvr>
                                      <p:to>
                                        <p:strVal val="hidden"/>
                                      </p:to>
                                    </p:set>
                                  </p:childTnLst>
                                </p:cTn>
                              </p:par>
                              <p:par>
                                <p:cTn id="533" presetID="2" presetClass="exit" presetSubtype="4" fill="hold" grpId="2" nodeType="withEffect">
                                  <p:stCondLst>
                                    <p:cond delay="0"/>
                                  </p:stCondLst>
                                  <p:childTnLst>
                                    <p:anim calcmode="lin" valueType="num">
                                      <p:cBhvr additive="base">
                                        <p:cTn id="534" dur="2000"/>
                                        <p:tgtEl>
                                          <p:spTgt spid="50"/>
                                        </p:tgtEl>
                                        <p:attrNameLst>
                                          <p:attrName>ppt_x</p:attrName>
                                        </p:attrNameLst>
                                      </p:cBhvr>
                                      <p:tavLst>
                                        <p:tav tm="0">
                                          <p:val>
                                            <p:strVal val="ppt_x"/>
                                          </p:val>
                                        </p:tav>
                                        <p:tav tm="100000">
                                          <p:val>
                                            <p:strVal val="ppt_x"/>
                                          </p:val>
                                        </p:tav>
                                      </p:tavLst>
                                    </p:anim>
                                    <p:anim calcmode="lin" valueType="num">
                                      <p:cBhvr additive="base">
                                        <p:cTn id="535" dur="2000"/>
                                        <p:tgtEl>
                                          <p:spTgt spid="50"/>
                                        </p:tgtEl>
                                        <p:attrNameLst>
                                          <p:attrName>ppt_y</p:attrName>
                                        </p:attrNameLst>
                                      </p:cBhvr>
                                      <p:tavLst>
                                        <p:tav tm="0">
                                          <p:val>
                                            <p:strVal val="ppt_y"/>
                                          </p:val>
                                        </p:tav>
                                        <p:tav tm="100000">
                                          <p:val>
                                            <p:strVal val="1+ppt_h/2"/>
                                          </p:val>
                                        </p:tav>
                                      </p:tavLst>
                                    </p:anim>
                                    <p:set>
                                      <p:cBhvr>
                                        <p:cTn id="536" dur="1" fill="hold">
                                          <p:stCondLst>
                                            <p:cond delay="1999"/>
                                          </p:stCondLst>
                                        </p:cTn>
                                        <p:tgtEl>
                                          <p:spTgt spid="50"/>
                                        </p:tgtEl>
                                        <p:attrNameLst>
                                          <p:attrName>style.visibility</p:attrName>
                                        </p:attrNameLst>
                                      </p:cBhvr>
                                      <p:to>
                                        <p:strVal val="hidden"/>
                                      </p:to>
                                    </p:set>
                                  </p:childTnLst>
                                </p:cTn>
                              </p:par>
                              <p:par>
                                <p:cTn id="537" presetID="19" presetClass="exit" presetSubtype="5" fill="hold" grpId="3" nodeType="withEffect">
                                  <p:stCondLst>
                                    <p:cond delay="0"/>
                                  </p:stCondLst>
                                  <p:childTnLst>
                                    <p:anim calcmode="lin" valueType="num">
                                      <p:cBhvr>
                                        <p:cTn id="538" dur="2000"/>
                                        <p:tgtEl>
                                          <p:spTgt spid="3"/>
                                        </p:tgtEl>
                                        <p:attrNameLst>
                                          <p:attrName>ppt_w</p:attrName>
                                        </p:attrNameLst>
                                      </p:cBhvr>
                                      <p:tavLst>
                                        <p:tav tm="0">
                                          <p:val>
                                            <p:strVal val="ppt_w"/>
                                          </p:val>
                                        </p:tav>
                                        <p:tav tm="100000">
                                          <p:val>
                                            <p:strVal val="ppt_w"/>
                                          </p:val>
                                        </p:tav>
                                      </p:tavLst>
                                    </p:anim>
                                    <p:anim calcmode="lin" valueType="num">
                                      <p:cBhvr>
                                        <p:cTn id="539"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0" dur="1" fill="hold">
                                          <p:stCondLst>
                                            <p:cond delay="1999"/>
                                          </p:stCondLst>
                                        </p:cTn>
                                        <p:tgtEl>
                                          <p:spTgt spid="3"/>
                                        </p:tgtEl>
                                        <p:attrNameLst>
                                          <p:attrName>style.visibility</p:attrName>
                                        </p:attrNameLst>
                                      </p:cBhvr>
                                      <p:to>
                                        <p:strVal val="hidden"/>
                                      </p:to>
                                    </p:set>
                                  </p:childTnLst>
                                </p:cTn>
                              </p:par>
                              <p:par>
                                <p:cTn id="541" presetID="19" presetClass="exit" presetSubtype="5" fill="hold" grpId="3" nodeType="withEffect">
                                  <p:stCondLst>
                                    <p:cond delay="0"/>
                                  </p:stCondLst>
                                  <p:childTnLst>
                                    <p:anim calcmode="lin" valueType="num">
                                      <p:cBhvr>
                                        <p:cTn id="542" dur="2000"/>
                                        <p:tgtEl>
                                          <p:spTgt spid="4"/>
                                        </p:tgtEl>
                                        <p:attrNameLst>
                                          <p:attrName>ppt_w</p:attrName>
                                        </p:attrNameLst>
                                      </p:cBhvr>
                                      <p:tavLst>
                                        <p:tav tm="0">
                                          <p:val>
                                            <p:strVal val="ppt_w"/>
                                          </p:val>
                                        </p:tav>
                                        <p:tav tm="100000">
                                          <p:val>
                                            <p:strVal val="ppt_w"/>
                                          </p:val>
                                        </p:tav>
                                      </p:tavLst>
                                    </p:anim>
                                    <p:anim calcmode="lin" valueType="num">
                                      <p:cBhvr>
                                        <p:cTn id="543"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4" dur="1" fill="hold">
                                          <p:stCondLst>
                                            <p:cond delay="1999"/>
                                          </p:stCondLst>
                                        </p:cTn>
                                        <p:tgtEl>
                                          <p:spTgt spid="4"/>
                                        </p:tgtEl>
                                        <p:attrNameLst>
                                          <p:attrName>style.visibility</p:attrName>
                                        </p:attrNameLst>
                                      </p:cBhvr>
                                      <p:to>
                                        <p:strVal val="hidden"/>
                                      </p:to>
                                    </p:set>
                                  </p:childTnLst>
                                </p:cTn>
                              </p:par>
                              <p:par>
                                <p:cTn id="545" presetID="19" presetClass="exit" presetSubtype="5" fill="hold" grpId="3" nodeType="withEffect">
                                  <p:stCondLst>
                                    <p:cond delay="0"/>
                                  </p:stCondLst>
                                  <p:childTnLst>
                                    <p:anim calcmode="lin" valueType="num">
                                      <p:cBhvr>
                                        <p:cTn id="546" dur="2000"/>
                                        <p:tgtEl>
                                          <p:spTgt spid="5"/>
                                        </p:tgtEl>
                                        <p:attrNameLst>
                                          <p:attrName>ppt_w</p:attrName>
                                        </p:attrNameLst>
                                      </p:cBhvr>
                                      <p:tavLst>
                                        <p:tav tm="0">
                                          <p:val>
                                            <p:strVal val="ppt_w"/>
                                          </p:val>
                                        </p:tav>
                                        <p:tav tm="100000">
                                          <p:val>
                                            <p:strVal val="ppt_w"/>
                                          </p:val>
                                        </p:tav>
                                      </p:tavLst>
                                    </p:anim>
                                    <p:anim calcmode="lin" valueType="num">
                                      <p:cBhvr>
                                        <p:cTn id="547"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48" dur="1" fill="hold">
                                          <p:stCondLst>
                                            <p:cond delay="1999"/>
                                          </p:stCondLst>
                                        </p:cTn>
                                        <p:tgtEl>
                                          <p:spTgt spid="5"/>
                                        </p:tgtEl>
                                        <p:attrNameLst>
                                          <p:attrName>style.visibility</p:attrName>
                                        </p:attrNameLst>
                                      </p:cBhvr>
                                      <p:to>
                                        <p:strVal val="hidden"/>
                                      </p:to>
                                    </p:set>
                                  </p:childTnLst>
                                </p:cTn>
                              </p:par>
                              <p:par>
                                <p:cTn id="549" presetID="19" presetClass="exit" presetSubtype="5" fill="hold" grpId="3" nodeType="withEffect">
                                  <p:stCondLst>
                                    <p:cond delay="0"/>
                                  </p:stCondLst>
                                  <p:childTnLst>
                                    <p:anim calcmode="lin" valueType="num">
                                      <p:cBhvr>
                                        <p:cTn id="550" dur="2000"/>
                                        <p:tgtEl>
                                          <p:spTgt spid="6"/>
                                        </p:tgtEl>
                                        <p:attrNameLst>
                                          <p:attrName>ppt_w</p:attrName>
                                        </p:attrNameLst>
                                      </p:cBhvr>
                                      <p:tavLst>
                                        <p:tav tm="0">
                                          <p:val>
                                            <p:strVal val="ppt_w"/>
                                          </p:val>
                                        </p:tav>
                                        <p:tav tm="100000">
                                          <p:val>
                                            <p:strVal val="ppt_w"/>
                                          </p:val>
                                        </p:tav>
                                      </p:tavLst>
                                    </p:anim>
                                    <p:anim calcmode="lin" valueType="num">
                                      <p:cBhvr>
                                        <p:cTn id="551"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2" dur="1" fill="hold">
                                          <p:stCondLst>
                                            <p:cond delay="1999"/>
                                          </p:stCondLst>
                                        </p:cTn>
                                        <p:tgtEl>
                                          <p:spTgt spid="6"/>
                                        </p:tgtEl>
                                        <p:attrNameLst>
                                          <p:attrName>style.visibility</p:attrName>
                                        </p:attrNameLst>
                                      </p:cBhvr>
                                      <p:to>
                                        <p:strVal val="hidden"/>
                                      </p:to>
                                    </p:set>
                                  </p:childTnLst>
                                </p:cTn>
                              </p:par>
                              <p:par>
                                <p:cTn id="553" presetID="19" presetClass="exit" presetSubtype="5" fill="hold" grpId="3" nodeType="withEffect">
                                  <p:stCondLst>
                                    <p:cond delay="0"/>
                                  </p:stCondLst>
                                  <p:childTnLst>
                                    <p:anim calcmode="lin" valueType="num">
                                      <p:cBhvr>
                                        <p:cTn id="554" dur="2000"/>
                                        <p:tgtEl>
                                          <p:spTgt spid="7"/>
                                        </p:tgtEl>
                                        <p:attrNameLst>
                                          <p:attrName>ppt_w</p:attrName>
                                        </p:attrNameLst>
                                      </p:cBhvr>
                                      <p:tavLst>
                                        <p:tav tm="0">
                                          <p:val>
                                            <p:strVal val="ppt_w"/>
                                          </p:val>
                                        </p:tav>
                                        <p:tav tm="100000">
                                          <p:val>
                                            <p:strVal val="ppt_w"/>
                                          </p:val>
                                        </p:tav>
                                      </p:tavLst>
                                    </p:anim>
                                    <p:anim calcmode="lin" valueType="num">
                                      <p:cBhvr>
                                        <p:cTn id="555"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56" dur="1" fill="hold">
                                          <p:stCondLst>
                                            <p:cond delay="1999"/>
                                          </p:stCondLst>
                                        </p:cTn>
                                        <p:tgtEl>
                                          <p:spTgt spid="7"/>
                                        </p:tgtEl>
                                        <p:attrNameLst>
                                          <p:attrName>style.visibility</p:attrName>
                                        </p:attrNameLst>
                                      </p:cBhvr>
                                      <p:to>
                                        <p:strVal val="hidden"/>
                                      </p:to>
                                    </p:set>
                                  </p:childTnLst>
                                </p:cTn>
                              </p:par>
                              <p:par>
                                <p:cTn id="557" presetID="19" presetClass="exit" presetSubtype="5" fill="hold" grpId="3" nodeType="withEffect">
                                  <p:stCondLst>
                                    <p:cond delay="0"/>
                                  </p:stCondLst>
                                  <p:childTnLst>
                                    <p:anim calcmode="lin" valueType="num">
                                      <p:cBhvr>
                                        <p:cTn id="558" dur="2000"/>
                                        <p:tgtEl>
                                          <p:spTgt spid="8"/>
                                        </p:tgtEl>
                                        <p:attrNameLst>
                                          <p:attrName>ppt_w</p:attrName>
                                        </p:attrNameLst>
                                      </p:cBhvr>
                                      <p:tavLst>
                                        <p:tav tm="0">
                                          <p:val>
                                            <p:strVal val="ppt_w"/>
                                          </p:val>
                                        </p:tav>
                                        <p:tav tm="100000">
                                          <p:val>
                                            <p:strVal val="ppt_w"/>
                                          </p:val>
                                        </p:tav>
                                      </p:tavLst>
                                    </p:anim>
                                    <p:anim calcmode="lin" valueType="num">
                                      <p:cBhvr>
                                        <p:cTn id="559"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0" dur="1" fill="hold">
                                          <p:stCondLst>
                                            <p:cond delay="1999"/>
                                          </p:stCondLst>
                                        </p:cTn>
                                        <p:tgtEl>
                                          <p:spTgt spid="8"/>
                                        </p:tgtEl>
                                        <p:attrNameLst>
                                          <p:attrName>style.visibility</p:attrName>
                                        </p:attrNameLst>
                                      </p:cBhvr>
                                      <p:to>
                                        <p:strVal val="hidden"/>
                                      </p:to>
                                    </p:set>
                                  </p:childTnLst>
                                </p:cTn>
                              </p:par>
                              <p:par>
                                <p:cTn id="561" presetID="19" presetClass="exit" presetSubtype="5" fill="hold" grpId="3" nodeType="withEffect">
                                  <p:stCondLst>
                                    <p:cond delay="0"/>
                                  </p:stCondLst>
                                  <p:childTnLst>
                                    <p:anim calcmode="lin" valueType="num">
                                      <p:cBhvr>
                                        <p:cTn id="562" dur="2000"/>
                                        <p:tgtEl>
                                          <p:spTgt spid="9"/>
                                        </p:tgtEl>
                                        <p:attrNameLst>
                                          <p:attrName>ppt_w</p:attrName>
                                        </p:attrNameLst>
                                      </p:cBhvr>
                                      <p:tavLst>
                                        <p:tav tm="0">
                                          <p:val>
                                            <p:strVal val="ppt_w"/>
                                          </p:val>
                                        </p:tav>
                                        <p:tav tm="100000">
                                          <p:val>
                                            <p:strVal val="ppt_w"/>
                                          </p:val>
                                        </p:tav>
                                      </p:tavLst>
                                    </p:anim>
                                    <p:anim calcmode="lin" valueType="num">
                                      <p:cBhvr>
                                        <p:cTn id="563"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4" dur="1" fill="hold">
                                          <p:stCondLst>
                                            <p:cond delay="1999"/>
                                          </p:stCondLst>
                                        </p:cTn>
                                        <p:tgtEl>
                                          <p:spTgt spid="9"/>
                                        </p:tgtEl>
                                        <p:attrNameLst>
                                          <p:attrName>style.visibility</p:attrName>
                                        </p:attrNameLst>
                                      </p:cBhvr>
                                      <p:to>
                                        <p:strVal val="hidden"/>
                                      </p:to>
                                    </p:set>
                                  </p:childTnLst>
                                </p:cTn>
                              </p:par>
                              <p:par>
                                <p:cTn id="565" presetID="19" presetClass="exit" presetSubtype="5" fill="hold" grpId="3" nodeType="withEffect">
                                  <p:stCondLst>
                                    <p:cond delay="0"/>
                                  </p:stCondLst>
                                  <p:childTnLst>
                                    <p:anim calcmode="lin" valueType="num">
                                      <p:cBhvr>
                                        <p:cTn id="566" dur="2000"/>
                                        <p:tgtEl>
                                          <p:spTgt spid="10"/>
                                        </p:tgtEl>
                                        <p:attrNameLst>
                                          <p:attrName>ppt_w</p:attrName>
                                        </p:attrNameLst>
                                      </p:cBhvr>
                                      <p:tavLst>
                                        <p:tav tm="0">
                                          <p:val>
                                            <p:strVal val="ppt_w"/>
                                          </p:val>
                                        </p:tav>
                                        <p:tav tm="100000">
                                          <p:val>
                                            <p:strVal val="ppt_w"/>
                                          </p:val>
                                        </p:tav>
                                      </p:tavLst>
                                    </p:anim>
                                    <p:anim calcmode="lin" valueType="num">
                                      <p:cBhvr>
                                        <p:cTn id="567"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68" dur="1" fill="hold">
                                          <p:stCondLst>
                                            <p:cond delay="1999"/>
                                          </p:stCondLst>
                                        </p:cTn>
                                        <p:tgtEl>
                                          <p:spTgt spid="10"/>
                                        </p:tgtEl>
                                        <p:attrNameLst>
                                          <p:attrName>style.visibility</p:attrName>
                                        </p:attrNameLst>
                                      </p:cBhvr>
                                      <p:to>
                                        <p:strVal val="hidden"/>
                                      </p:to>
                                    </p:set>
                                  </p:childTnLst>
                                </p:cTn>
                              </p:par>
                              <p:par>
                                <p:cTn id="569" presetID="19" presetClass="exit" presetSubtype="5" fill="hold" grpId="3" nodeType="withEffect">
                                  <p:stCondLst>
                                    <p:cond delay="0"/>
                                  </p:stCondLst>
                                  <p:childTnLst>
                                    <p:anim calcmode="lin" valueType="num">
                                      <p:cBhvr>
                                        <p:cTn id="570" dur="2000"/>
                                        <p:tgtEl>
                                          <p:spTgt spid="11"/>
                                        </p:tgtEl>
                                        <p:attrNameLst>
                                          <p:attrName>ppt_w</p:attrName>
                                        </p:attrNameLst>
                                      </p:cBhvr>
                                      <p:tavLst>
                                        <p:tav tm="0">
                                          <p:val>
                                            <p:strVal val="ppt_w"/>
                                          </p:val>
                                        </p:tav>
                                        <p:tav tm="100000">
                                          <p:val>
                                            <p:strVal val="ppt_w"/>
                                          </p:val>
                                        </p:tav>
                                      </p:tavLst>
                                    </p:anim>
                                    <p:anim calcmode="lin" valueType="num">
                                      <p:cBhvr>
                                        <p:cTn id="571"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2" dur="1" fill="hold">
                                          <p:stCondLst>
                                            <p:cond delay="1999"/>
                                          </p:stCondLst>
                                        </p:cTn>
                                        <p:tgtEl>
                                          <p:spTgt spid="11"/>
                                        </p:tgtEl>
                                        <p:attrNameLst>
                                          <p:attrName>style.visibility</p:attrName>
                                        </p:attrNameLst>
                                      </p:cBhvr>
                                      <p:to>
                                        <p:strVal val="hidden"/>
                                      </p:to>
                                    </p:set>
                                  </p:childTnLst>
                                </p:cTn>
                              </p:par>
                              <p:par>
                                <p:cTn id="573" presetID="19" presetClass="exit" presetSubtype="5" fill="hold" grpId="3" nodeType="withEffect">
                                  <p:stCondLst>
                                    <p:cond delay="0"/>
                                  </p:stCondLst>
                                  <p:childTnLst>
                                    <p:anim calcmode="lin" valueType="num">
                                      <p:cBhvr>
                                        <p:cTn id="574" dur="2000"/>
                                        <p:tgtEl>
                                          <p:spTgt spid="12"/>
                                        </p:tgtEl>
                                        <p:attrNameLst>
                                          <p:attrName>ppt_w</p:attrName>
                                        </p:attrNameLst>
                                      </p:cBhvr>
                                      <p:tavLst>
                                        <p:tav tm="0">
                                          <p:val>
                                            <p:strVal val="ppt_w"/>
                                          </p:val>
                                        </p:tav>
                                        <p:tav tm="100000">
                                          <p:val>
                                            <p:strVal val="ppt_w"/>
                                          </p:val>
                                        </p:tav>
                                      </p:tavLst>
                                    </p:anim>
                                    <p:anim calcmode="lin" valueType="num">
                                      <p:cBhvr>
                                        <p:cTn id="575"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76" dur="1" fill="hold">
                                          <p:stCondLst>
                                            <p:cond delay="1999"/>
                                          </p:stCondLst>
                                        </p:cTn>
                                        <p:tgtEl>
                                          <p:spTgt spid="12"/>
                                        </p:tgtEl>
                                        <p:attrNameLst>
                                          <p:attrName>style.visibility</p:attrName>
                                        </p:attrNameLst>
                                      </p:cBhvr>
                                      <p:to>
                                        <p:strVal val="hidden"/>
                                      </p:to>
                                    </p:set>
                                  </p:childTnLst>
                                </p:cTn>
                              </p:par>
                              <p:par>
                                <p:cTn id="577" presetID="19" presetClass="exit" presetSubtype="5" fill="hold" grpId="3" nodeType="withEffect">
                                  <p:stCondLst>
                                    <p:cond delay="0"/>
                                  </p:stCondLst>
                                  <p:childTnLst>
                                    <p:anim calcmode="lin" valueType="num">
                                      <p:cBhvr>
                                        <p:cTn id="578" dur="2000"/>
                                        <p:tgtEl>
                                          <p:spTgt spid="13"/>
                                        </p:tgtEl>
                                        <p:attrNameLst>
                                          <p:attrName>ppt_w</p:attrName>
                                        </p:attrNameLst>
                                      </p:cBhvr>
                                      <p:tavLst>
                                        <p:tav tm="0">
                                          <p:val>
                                            <p:strVal val="ppt_w"/>
                                          </p:val>
                                        </p:tav>
                                        <p:tav tm="100000">
                                          <p:val>
                                            <p:strVal val="ppt_w"/>
                                          </p:val>
                                        </p:tav>
                                      </p:tavLst>
                                    </p:anim>
                                    <p:anim calcmode="lin" valueType="num">
                                      <p:cBhvr>
                                        <p:cTn id="579"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0" dur="1" fill="hold">
                                          <p:stCondLst>
                                            <p:cond delay="1999"/>
                                          </p:stCondLst>
                                        </p:cTn>
                                        <p:tgtEl>
                                          <p:spTgt spid="13"/>
                                        </p:tgtEl>
                                        <p:attrNameLst>
                                          <p:attrName>style.visibility</p:attrName>
                                        </p:attrNameLst>
                                      </p:cBhvr>
                                      <p:to>
                                        <p:strVal val="hidden"/>
                                      </p:to>
                                    </p:set>
                                  </p:childTnLst>
                                </p:cTn>
                              </p:par>
                              <p:par>
                                <p:cTn id="581" presetID="19" presetClass="exit" presetSubtype="5" fill="hold" grpId="3" nodeType="withEffect">
                                  <p:stCondLst>
                                    <p:cond delay="0"/>
                                  </p:stCondLst>
                                  <p:childTnLst>
                                    <p:anim calcmode="lin" valueType="num">
                                      <p:cBhvr>
                                        <p:cTn id="582" dur="2000"/>
                                        <p:tgtEl>
                                          <p:spTgt spid="14"/>
                                        </p:tgtEl>
                                        <p:attrNameLst>
                                          <p:attrName>ppt_w</p:attrName>
                                        </p:attrNameLst>
                                      </p:cBhvr>
                                      <p:tavLst>
                                        <p:tav tm="0">
                                          <p:val>
                                            <p:strVal val="ppt_w"/>
                                          </p:val>
                                        </p:tav>
                                        <p:tav tm="100000">
                                          <p:val>
                                            <p:strVal val="ppt_w"/>
                                          </p:val>
                                        </p:tav>
                                      </p:tavLst>
                                    </p:anim>
                                    <p:anim calcmode="lin" valueType="num">
                                      <p:cBhvr>
                                        <p:cTn id="583"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4" dur="1" fill="hold">
                                          <p:stCondLst>
                                            <p:cond delay="1999"/>
                                          </p:stCondLst>
                                        </p:cTn>
                                        <p:tgtEl>
                                          <p:spTgt spid="14"/>
                                        </p:tgtEl>
                                        <p:attrNameLst>
                                          <p:attrName>style.visibility</p:attrName>
                                        </p:attrNameLst>
                                      </p:cBhvr>
                                      <p:to>
                                        <p:strVal val="hidden"/>
                                      </p:to>
                                    </p:set>
                                  </p:childTnLst>
                                </p:cTn>
                              </p:par>
                              <p:par>
                                <p:cTn id="585" presetID="19" presetClass="exit" presetSubtype="5" fill="hold" grpId="3" nodeType="withEffect">
                                  <p:stCondLst>
                                    <p:cond delay="0"/>
                                  </p:stCondLst>
                                  <p:childTnLst>
                                    <p:anim calcmode="lin" valueType="num">
                                      <p:cBhvr>
                                        <p:cTn id="586" dur="2000"/>
                                        <p:tgtEl>
                                          <p:spTgt spid="15"/>
                                        </p:tgtEl>
                                        <p:attrNameLst>
                                          <p:attrName>ppt_w</p:attrName>
                                        </p:attrNameLst>
                                      </p:cBhvr>
                                      <p:tavLst>
                                        <p:tav tm="0">
                                          <p:val>
                                            <p:strVal val="ppt_w"/>
                                          </p:val>
                                        </p:tav>
                                        <p:tav tm="100000">
                                          <p:val>
                                            <p:strVal val="ppt_w"/>
                                          </p:val>
                                        </p:tav>
                                      </p:tavLst>
                                    </p:anim>
                                    <p:anim calcmode="lin" valueType="num">
                                      <p:cBhvr>
                                        <p:cTn id="587"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88" dur="1" fill="hold">
                                          <p:stCondLst>
                                            <p:cond delay="1999"/>
                                          </p:stCondLst>
                                        </p:cTn>
                                        <p:tgtEl>
                                          <p:spTgt spid="15"/>
                                        </p:tgtEl>
                                        <p:attrNameLst>
                                          <p:attrName>style.visibility</p:attrName>
                                        </p:attrNameLst>
                                      </p:cBhvr>
                                      <p:to>
                                        <p:strVal val="hidden"/>
                                      </p:to>
                                    </p:set>
                                  </p:childTnLst>
                                </p:cTn>
                              </p:par>
                              <p:par>
                                <p:cTn id="589" presetID="19" presetClass="exit" presetSubtype="5" fill="hold" grpId="3" nodeType="withEffect">
                                  <p:stCondLst>
                                    <p:cond delay="0"/>
                                  </p:stCondLst>
                                  <p:childTnLst>
                                    <p:anim calcmode="lin" valueType="num">
                                      <p:cBhvr>
                                        <p:cTn id="590" dur="2000"/>
                                        <p:tgtEl>
                                          <p:spTgt spid="16"/>
                                        </p:tgtEl>
                                        <p:attrNameLst>
                                          <p:attrName>ppt_w</p:attrName>
                                        </p:attrNameLst>
                                      </p:cBhvr>
                                      <p:tavLst>
                                        <p:tav tm="0">
                                          <p:val>
                                            <p:strVal val="ppt_w"/>
                                          </p:val>
                                        </p:tav>
                                        <p:tav tm="100000">
                                          <p:val>
                                            <p:strVal val="ppt_w"/>
                                          </p:val>
                                        </p:tav>
                                      </p:tavLst>
                                    </p:anim>
                                    <p:anim calcmode="lin" valueType="num">
                                      <p:cBhvr>
                                        <p:cTn id="591"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2" dur="1" fill="hold">
                                          <p:stCondLst>
                                            <p:cond delay="1999"/>
                                          </p:stCondLst>
                                        </p:cTn>
                                        <p:tgtEl>
                                          <p:spTgt spid="16"/>
                                        </p:tgtEl>
                                        <p:attrNameLst>
                                          <p:attrName>style.visibility</p:attrName>
                                        </p:attrNameLst>
                                      </p:cBhvr>
                                      <p:to>
                                        <p:strVal val="hidden"/>
                                      </p:to>
                                    </p:set>
                                  </p:childTnLst>
                                </p:cTn>
                              </p:par>
                              <p:par>
                                <p:cTn id="593" presetID="19" presetClass="exit" presetSubtype="5" fill="hold" grpId="3" nodeType="withEffect">
                                  <p:stCondLst>
                                    <p:cond delay="0"/>
                                  </p:stCondLst>
                                  <p:childTnLst>
                                    <p:anim calcmode="lin" valueType="num">
                                      <p:cBhvr>
                                        <p:cTn id="594" dur="2000"/>
                                        <p:tgtEl>
                                          <p:spTgt spid="17"/>
                                        </p:tgtEl>
                                        <p:attrNameLst>
                                          <p:attrName>ppt_w</p:attrName>
                                        </p:attrNameLst>
                                      </p:cBhvr>
                                      <p:tavLst>
                                        <p:tav tm="0">
                                          <p:val>
                                            <p:strVal val="ppt_w"/>
                                          </p:val>
                                        </p:tav>
                                        <p:tav tm="100000">
                                          <p:val>
                                            <p:strVal val="ppt_w"/>
                                          </p:val>
                                        </p:tav>
                                      </p:tavLst>
                                    </p:anim>
                                    <p:anim calcmode="lin" valueType="num">
                                      <p:cBhvr>
                                        <p:cTn id="595"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596" dur="1" fill="hold">
                                          <p:stCondLst>
                                            <p:cond delay="1999"/>
                                          </p:stCondLst>
                                        </p:cTn>
                                        <p:tgtEl>
                                          <p:spTgt spid="17"/>
                                        </p:tgtEl>
                                        <p:attrNameLst>
                                          <p:attrName>style.visibility</p:attrName>
                                        </p:attrNameLst>
                                      </p:cBhvr>
                                      <p:to>
                                        <p:strVal val="hidden"/>
                                      </p:to>
                                    </p:set>
                                  </p:childTnLst>
                                </p:cTn>
                              </p:par>
                              <p:par>
                                <p:cTn id="597" presetID="19" presetClass="exit" presetSubtype="5" fill="hold" grpId="3" nodeType="withEffect">
                                  <p:stCondLst>
                                    <p:cond delay="0"/>
                                  </p:stCondLst>
                                  <p:childTnLst>
                                    <p:anim calcmode="lin" valueType="num">
                                      <p:cBhvr>
                                        <p:cTn id="598" dur="2000"/>
                                        <p:tgtEl>
                                          <p:spTgt spid="18"/>
                                        </p:tgtEl>
                                        <p:attrNameLst>
                                          <p:attrName>ppt_w</p:attrName>
                                        </p:attrNameLst>
                                      </p:cBhvr>
                                      <p:tavLst>
                                        <p:tav tm="0">
                                          <p:val>
                                            <p:strVal val="ppt_w"/>
                                          </p:val>
                                        </p:tav>
                                        <p:tav tm="100000">
                                          <p:val>
                                            <p:strVal val="ppt_w"/>
                                          </p:val>
                                        </p:tav>
                                      </p:tavLst>
                                    </p:anim>
                                    <p:anim calcmode="lin" valueType="num">
                                      <p:cBhvr>
                                        <p:cTn id="599"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0" dur="1" fill="hold">
                                          <p:stCondLst>
                                            <p:cond delay="1999"/>
                                          </p:stCondLst>
                                        </p:cTn>
                                        <p:tgtEl>
                                          <p:spTgt spid="18"/>
                                        </p:tgtEl>
                                        <p:attrNameLst>
                                          <p:attrName>style.visibility</p:attrName>
                                        </p:attrNameLst>
                                      </p:cBhvr>
                                      <p:to>
                                        <p:strVal val="hidden"/>
                                      </p:to>
                                    </p:set>
                                  </p:childTnLst>
                                </p:cTn>
                              </p:par>
                              <p:par>
                                <p:cTn id="601" presetID="19" presetClass="exit" presetSubtype="5" fill="hold" grpId="3" nodeType="withEffect">
                                  <p:stCondLst>
                                    <p:cond delay="0"/>
                                  </p:stCondLst>
                                  <p:childTnLst>
                                    <p:anim calcmode="lin" valueType="num">
                                      <p:cBhvr>
                                        <p:cTn id="602" dur="2000"/>
                                        <p:tgtEl>
                                          <p:spTgt spid="19"/>
                                        </p:tgtEl>
                                        <p:attrNameLst>
                                          <p:attrName>ppt_w</p:attrName>
                                        </p:attrNameLst>
                                      </p:cBhvr>
                                      <p:tavLst>
                                        <p:tav tm="0">
                                          <p:val>
                                            <p:strVal val="ppt_w"/>
                                          </p:val>
                                        </p:tav>
                                        <p:tav tm="100000">
                                          <p:val>
                                            <p:strVal val="ppt_w"/>
                                          </p:val>
                                        </p:tav>
                                      </p:tavLst>
                                    </p:anim>
                                    <p:anim calcmode="lin" valueType="num">
                                      <p:cBhvr>
                                        <p:cTn id="603"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4" dur="1" fill="hold">
                                          <p:stCondLst>
                                            <p:cond delay="1999"/>
                                          </p:stCondLst>
                                        </p:cTn>
                                        <p:tgtEl>
                                          <p:spTgt spid="19"/>
                                        </p:tgtEl>
                                        <p:attrNameLst>
                                          <p:attrName>style.visibility</p:attrName>
                                        </p:attrNameLst>
                                      </p:cBhvr>
                                      <p:to>
                                        <p:strVal val="hidden"/>
                                      </p:to>
                                    </p:set>
                                  </p:childTnLst>
                                </p:cTn>
                              </p:par>
                              <p:par>
                                <p:cTn id="605" presetID="19" presetClass="exit" presetSubtype="5" fill="hold" grpId="3" nodeType="withEffect">
                                  <p:stCondLst>
                                    <p:cond delay="0"/>
                                  </p:stCondLst>
                                  <p:childTnLst>
                                    <p:anim calcmode="lin" valueType="num">
                                      <p:cBhvr>
                                        <p:cTn id="606" dur="2000"/>
                                        <p:tgtEl>
                                          <p:spTgt spid="20"/>
                                        </p:tgtEl>
                                        <p:attrNameLst>
                                          <p:attrName>ppt_w</p:attrName>
                                        </p:attrNameLst>
                                      </p:cBhvr>
                                      <p:tavLst>
                                        <p:tav tm="0">
                                          <p:val>
                                            <p:strVal val="ppt_w"/>
                                          </p:val>
                                        </p:tav>
                                        <p:tav tm="100000">
                                          <p:val>
                                            <p:strVal val="ppt_w"/>
                                          </p:val>
                                        </p:tav>
                                      </p:tavLst>
                                    </p:anim>
                                    <p:anim calcmode="lin" valueType="num">
                                      <p:cBhvr>
                                        <p:cTn id="607"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08" dur="1" fill="hold">
                                          <p:stCondLst>
                                            <p:cond delay="1999"/>
                                          </p:stCondLst>
                                        </p:cTn>
                                        <p:tgtEl>
                                          <p:spTgt spid="20"/>
                                        </p:tgtEl>
                                        <p:attrNameLst>
                                          <p:attrName>style.visibility</p:attrName>
                                        </p:attrNameLst>
                                      </p:cBhvr>
                                      <p:to>
                                        <p:strVal val="hidden"/>
                                      </p:to>
                                    </p:set>
                                  </p:childTnLst>
                                </p:cTn>
                              </p:par>
                              <p:par>
                                <p:cTn id="609" presetID="19" presetClass="exit" presetSubtype="5" fill="hold" grpId="3" nodeType="withEffect">
                                  <p:stCondLst>
                                    <p:cond delay="0"/>
                                  </p:stCondLst>
                                  <p:childTnLst>
                                    <p:anim calcmode="lin" valueType="num">
                                      <p:cBhvr>
                                        <p:cTn id="610" dur="2000"/>
                                        <p:tgtEl>
                                          <p:spTgt spid="21"/>
                                        </p:tgtEl>
                                        <p:attrNameLst>
                                          <p:attrName>ppt_w</p:attrName>
                                        </p:attrNameLst>
                                      </p:cBhvr>
                                      <p:tavLst>
                                        <p:tav tm="0">
                                          <p:val>
                                            <p:strVal val="ppt_w"/>
                                          </p:val>
                                        </p:tav>
                                        <p:tav tm="100000">
                                          <p:val>
                                            <p:strVal val="ppt_w"/>
                                          </p:val>
                                        </p:tav>
                                      </p:tavLst>
                                    </p:anim>
                                    <p:anim calcmode="lin" valueType="num">
                                      <p:cBhvr>
                                        <p:cTn id="611" dur="2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2" dur="1" fill="hold">
                                          <p:stCondLst>
                                            <p:cond delay="1999"/>
                                          </p:stCondLst>
                                        </p:cTn>
                                        <p:tgtEl>
                                          <p:spTgt spid="21"/>
                                        </p:tgtEl>
                                        <p:attrNameLst>
                                          <p:attrName>style.visibility</p:attrName>
                                        </p:attrNameLst>
                                      </p:cBhvr>
                                      <p:to>
                                        <p:strVal val="hidden"/>
                                      </p:to>
                                    </p:set>
                                  </p:childTnLst>
                                </p:cTn>
                              </p:par>
                              <p:par>
                                <p:cTn id="613" presetID="19" presetClass="exit" presetSubtype="5" fill="hold" grpId="3" nodeType="withEffect">
                                  <p:stCondLst>
                                    <p:cond delay="0"/>
                                  </p:stCondLst>
                                  <p:childTnLst>
                                    <p:anim calcmode="lin" valueType="num">
                                      <p:cBhvr>
                                        <p:cTn id="614" dur="2000"/>
                                        <p:tgtEl>
                                          <p:spTgt spid="22"/>
                                        </p:tgtEl>
                                        <p:attrNameLst>
                                          <p:attrName>ppt_w</p:attrName>
                                        </p:attrNameLst>
                                      </p:cBhvr>
                                      <p:tavLst>
                                        <p:tav tm="0">
                                          <p:val>
                                            <p:strVal val="ppt_w"/>
                                          </p:val>
                                        </p:tav>
                                        <p:tav tm="100000">
                                          <p:val>
                                            <p:strVal val="ppt_w"/>
                                          </p:val>
                                        </p:tav>
                                      </p:tavLst>
                                    </p:anim>
                                    <p:anim calcmode="lin" valueType="num">
                                      <p:cBhvr>
                                        <p:cTn id="615" dur="2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16" dur="1" fill="hold">
                                          <p:stCondLst>
                                            <p:cond delay="1999"/>
                                          </p:stCondLst>
                                        </p:cTn>
                                        <p:tgtEl>
                                          <p:spTgt spid="22"/>
                                        </p:tgtEl>
                                        <p:attrNameLst>
                                          <p:attrName>style.visibility</p:attrName>
                                        </p:attrNameLst>
                                      </p:cBhvr>
                                      <p:to>
                                        <p:strVal val="hidden"/>
                                      </p:to>
                                    </p:set>
                                  </p:childTnLst>
                                </p:cTn>
                              </p:par>
                              <p:par>
                                <p:cTn id="617" presetID="19" presetClass="exit" presetSubtype="5" fill="hold" grpId="3" nodeType="withEffect">
                                  <p:stCondLst>
                                    <p:cond delay="0"/>
                                  </p:stCondLst>
                                  <p:childTnLst>
                                    <p:anim calcmode="lin" valueType="num">
                                      <p:cBhvr>
                                        <p:cTn id="618" dur="2000"/>
                                        <p:tgtEl>
                                          <p:spTgt spid="23"/>
                                        </p:tgtEl>
                                        <p:attrNameLst>
                                          <p:attrName>ppt_w</p:attrName>
                                        </p:attrNameLst>
                                      </p:cBhvr>
                                      <p:tavLst>
                                        <p:tav tm="0">
                                          <p:val>
                                            <p:strVal val="ppt_w"/>
                                          </p:val>
                                        </p:tav>
                                        <p:tav tm="100000">
                                          <p:val>
                                            <p:strVal val="ppt_w"/>
                                          </p:val>
                                        </p:tav>
                                      </p:tavLst>
                                    </p:anim>
                                    <p:anim calcmode="lin" valueType="num">
                                      <p:cBhvr>
                                        <p:cTn id="619" dur="2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0" dur="1" fill="hold">
                                          <p:stCondLst>
                                            <p:cond delay="1999"/>
                                          </p:stCondLst>
                                        </p:cTn>
                                        <p:tgtEl>
                                          <p:spTgt spid="23"/>
                                        </p:tgtEl>
                                        <p:attrNameLst>
                                          <p:attrName>style.visibility</p:attrName>
                                        </p:attrNameLst>
                                      </p:cBhvr>
                                      <p:to>
                                        <p:strVal val="hidden"/>
                                      </p:to>
                                    </p:set>
                                  </p:childTnLst>
                                </p:cTn>
                              </p:par>
                              <p:par>
                                <p:cTn id="621" presetID="19" presetClass="exit" presetSubtype="5" fill="hold" grpId="3" nodeType="withEffect">
                                  <p:stCondLst>
                                    <p:cond delay="0"/>
                                  </p:stCondLst>
                                  <p:childTnLst>
                                    <p:anim calcmode="lin" valueType="num">
                                      <p:cBhvr>
                                        <p:cTn id="622" dur="2000"/>
                                        <p:tgtEl>
                                          <p:spTgt spid="24"/>
                                        </p:tgtEl>
                                        <p:attrNameLst>
                                          <p:attrName>ppt_w</p:attrName>
                                        </p:attrNameLst>
                                      </p:cBhvr>
                                      <p:tavLst>
                                        <p:tav tm="0">
                                          <p:val>
                                            <p:strVal val="ppt_w"/>
                                          </p:val>
                                        </p:tav>
                                        <p:tav tm="100000">
                                          <p:val>
                                            <p:strVal val="ppt_w"/>
                                          </p:val>
                                        </p:tav>
                                      </p:tavLst>
                                    </p:anim>
                                    <p:anim calcmode="lin" valueType="num">
                                      <p:cBhvr>
                                        <p:cTn id="623" dur="2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4" dur="1" fill="hold">
                                          <p:stCondLst>
                                            <p:cond delay="1999"/>
                                          </p:stCondLst>
                                        </p:cTn>
                                        <p:tgtEl>
                                          <p:spTgt spid="24"/>
                                        </p:tgtEl>
                                        <p:attrNameLst>
                                          <p:attrName>style.visibility</p:attrName>
                                        </p:attrNameLst>
                                      </p:cBhvr>
                                      <p:to>
                                        <p:strVal val="hidden"/>
                                      </p:to>
                                    </p:set>
                                  </p:childTnLst>
                                </p:cTn>
                              </p:par>
                              <p:par>
                                <p:cTn id="625" presetID="19" presetClass="exit" presetSubtype="5" fill="hold" grpId="3" nodeType="withEffect">
                                  <p:stCondLst>
                                    <p:cond delay="0"/>
                                  </p:stCondLst>
                                  <p:childTnLst>
                                    <p:anim calcmode="lin" valueType="num">
                                      <p:cBhvr>
                                        <p:cTn id="626" dur="2000"/>
                                        <p:tgtEl>
                                          <p:spTgt spid="25"/>
                                        </p:tgtEl>
                                        <p:attrNameLst>
                                          <p:attrName>ppt_w</p:attrName>
                                        </p:attrNameLst>
                                      </p:cBhvr>
                                      <p:tavLst>
                                        <p:tav tm="0">
                                          <p:val>
                                            <p:strVal val="ppt_w"/>
                                          </p:val>
                                        </p:tav>
                                        <p:tav tm="100000">
                                          <p:val>
                                            <p:strVal val="ppt_w"/>
                                          </p:val>
                                        </p:tav>
                                      </p:tavLst>
                                    </p:anim>
                                    <p:anim calcmode="lin" valueType="num">
                                      <p:cBhvr>
                                        <p:cTn id="627" dur="2000"/>
                                        <p:tgtEl>
                                          <p:spTgt spid="2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28" dur="1" fill="hold">
                                          <p:stCondLst>
                                            <p:cond delay="1999"/>
                                          </p:stCondLst>
                                        </p:cTn>
                                        <p:tgtEl>
                                          <p:spTgt spid="25"/>
                                        </p:tgtEl>
                                        <p:attrNameLst>
                                          <p:attrName>style.visibility</p:attrName>
                                        </p:attrNameLst>
                                      </p:cBhvr>
                                      <p:to>
                                        <p:strVal val="hidden"/>
                                      </p:to>
                                    </p:set>
                                  </p:childTnLst>
                                </p:cTn>
                              </p:par>
                              <p:par>
                                <p:cTn id="629" presetID="19" presetClass="exit" presetSubtype="5" fill="hold" grpId="3" nodeType="withEffect">
                                  <p:stCondLst>
                                    <p:cond delay="0"/>
                                  </p:stCondLst>
                                  <p:childTnLst>
                                    <p:anim calcmode="lin" valueType="num">
                                      <p:cBhvr>
                                        <p:cTn id="630" dur="2000"/>
                                        <p:tgtEl>
                                          <p:spTgt spid="26"/>
                                        </p:tgtEl>
                                        <p:attrNameLst>
                                          <p:attrName>ppt_w</p:attrName>
                                        </p:attrNameLst>
                                      </p:cBhvr>
                                      <p:tavLst>
                                        <p:tav tm="0">
                                          <p:val>
                                            <p:strVal val="ppt_w"/>
                                          </p:val>
                                        </p:tav>
                                        <p:tav tm="100000">
                                          <p:val>
                                            <p:strVal val="ppt_w"/>
                                          </p:val>
                                        </p:tav>
                                      </p:tavLst>
                                    </p:anim>
                                    <p:anim calcmode="lin" valueType="num">
                                      <p:cBhvr>
                                        <p:cTn id="631" dur="2000"/>
                                        <p:tgtEl>
                                          <p:spTgt spid="2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2" dur="1" fill="hold">
                                          <p:stCondLst>
                                            <p:cond delay="1999"/>
                                          </p:stCondLst>
                                        </p:cTn>
                                        <p:tgtEl>
                                          <p:spTgt spid="26"/>
                                        </p:tgtEl>
                                        <p:attrNameLst>
                                          <p:attrName>style.visibility</p:attrName>
                                        </p:attrNameLst>
                                      </p:cBhvr>
                                      <p:to>
                                        <p:strVal val="hidden"/>
                                      </p:to>
                                    </p:set>
                                  </p:childTnLst>
                                </p:cTn>
                              </p:par>
                              <p:par>
                                <p:cTn id="633" presetID="19" presetClass="exit" presetSubtype="5" fill="hold" grpId="3" nodeType="withEffect">
                                  <p:stCondLst>
                                    <p:cond delay="0"/>
                                  </p:stCondLst>
                                  <p:childTnLst>
                                    <p:anim calcmode="lin" valueType="num">
                                      <p:cBhvr>
                                        <p:cTn id="634" dur="2000"/>
                                        <p:tgtEl>
                                          <p:spTgt spid="27"/>
                                        </p:tgtEl>
                                        <p:attrNameLst>
                                          <p:attrName>ppt_w</p:attrName>
                                        </p:attrNameLst>
                                      </p:cBhvr>
                                      <p:tavLst>
                                        <p:tav tm="0">
                                          <p:val>
                                            <p:strVal val="ppt_w"/>
                                          </p:val>
                                        </p:tav>
                                        <p:tav tm="100000">
                                          <p:val>
                                            <p:strVal val="ppt_w"/>
                                          </p:val>
                                        </p:tav>
                                      </p:tavLst>
                                    </p:anim>
                                    <p:anim calcmode="lin" valueType="num">
                                      <p:cBhvr>
                                        <p:cTn id="635" dur="2000"/>
                                        <p:tgtEl>
                                          <p:spTgt spid="2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36" dur="1" fill="hold">
                                          <p:stCondLst>
                                            <p:cond delay="1999"/>
                                          </p:stCondLst>
                                        </p:cTn>
                                        <p:tgtEl>
                                          <p:spTgt spid="27"/>
                                        </p:tgtEl>
                                        <p:attrNameLst>
                                          <p:attrName>style.visibility</p:attrName>
                                        </p:attrNameLst>
                                      </p:cBhvr>
                                      <p:to>
                                        <p:strVal val="hidden"/>
                                      </p:to>
                                    </p:set>
                                  </p:childTnLst>
                                </p:cTn>
                              </p:par>
                              <p:par>
                                <p:cTn id="637" presetID="19" presetClass="exit" presetSubtype="5" fill="hold" grpId="3" nodeType="withEffect">
                                  <p:stCondLst>
                                    <p:cond delay="0"/>
                                  </p:stCondLst>
                                  <p:childTnLst>
                                    <p:anim calcmode="lin" valueType="num">
                                      <p:cBhvr>
                                        <p:cTn id="638" dur="2000"/>
                                        <p:tgtEl>
                                          <p:spTgt spid="28"/>
                                        </p:tgtEl>
                                        <p:attrNameLst>
                                          <p:attrName>ppt_w</p:attrName>
                                        </p:attrNameLst>
                                      </p:cBhvr>
                                      <p:tavLst>
                                        <p:tav tm="0">
                                          <p:val>
                                            <p:strVal val="ppt_w"/>
                                          </p:val>
                                        </p:tav>
                                        <p:tav tm="100000">
                                          <p:val>
                                            <p:strVal val="ppt_w"/>
                                          </p:val>
                                        </p:tav>
                                      </p:tavLst>
                                    </p:anim>
                                    <p:anim calcmode="lin" valueType="num">
                                      <p:cBhvr>
                                        <p:cTn id="639" dur="2000"/>
                                        <p:tgtEl>
                                          <p:spTgt spid="2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0" dur="1" fill="hold">
                                          <p:stCondLst>
                                            <p:cond delay="1999"/>
                                          </p:stCondLst>
                                        </p:cTn>
                                        <p:tgtEl>
                                          <p:spTgt spid="28"/>
                                        </p:tgtEl>
                                        <p:attrNameLst>
                                          <p:attrName>style.visibility</p:attrName>
                                        </p:attrNameLst>
                                      </p:cBhvr>
                                      <p:to>
                                        <p:strVal val="hidden"/>
                                      </p:to>
                                    </p:set>
                                  </p:childTnLst>
                                </p:cTn>
                              </p:par>
                              <p:par>
                                <p:cTn id="641" presetID="19" presetClass="exit" presetSubtype="5" fill="hold" grpId="3" nodeType="withEffect">
                                  <p:stCondLst>
                                    <p:cond delay="0"/>
                                  </p:stCondLst>
                                  <p:childTnLst>
                                    <p:anim calcmode="lin" valueType="num">
                                      <p:cBhvr>
                                        <p:cTn id="642" dur="2000"/>
                                        <p:tgtEl>
                                          <p:spTgt spid="29"/>
                                        </p:tgtEl>
                                        <p:attrNameLst>
                                          <p:attrName>ppt_w</p:attrName>
                                        </p:attrNameLst>
                                      </p:cBhvr>
                                      <p:tavLst>
                                        <p:tav tm="0">
                                          <p:val>
                                            <p:strVal val="ppt_w"/>
                                          </p:val>
                                        </p:tav>
                                        <p:tav tm="100000">
                                          <p:val>
                                            <p:strVal val="ppt_w"/>
                                          </p:val>
                                        </p:tav>
                                      </p:tavLst>
                                    </p:anim>
                                    <p:anim calcmode="lin" valueType="num">
                                      <p:cBhvr>
                                        <p:cTn id="643" dur="2000"/>
                                        <p:tgtEl>
                                          <p:spTgt spid="2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4" dur="1" fill="hold">
                                          <p:stCondLst>
                                            <p:cond delay="1999"/>
                                          </p:stCondLst>
                                        </p:cTn>
                                        <p:tgtEl>
                                          <p:spTgt spid="29"/>
                                        </p:tgtEl>
                                        <p:attrNameLst>
                                          <p:attrName>style.visibility</p:attrName>
                                        </p:attrNameLst>
                                      </p:cBhvr>
                                      <p:to>
                                        <p:strVal val="hidden"/>
                                      </p:to>
                                    </p:set>
                                  </p:childTnLst>
                                </p:cTn>
                              </p:par>
                              <p:par>
                                <p:cTn id="645" presetID="19" presetClass="exit" presetSubtype="5" fill="hold" grpId="3" nodeType="withEffect">
                                  <p:stCondLst>
                                    <p:cond delay="0"/>
                                  </p:stCondLst>
                                  <p:childTnLst>
                                    <p:anim calcmode="lin" valueType="num">
                                      <p:cBhvr>
                                        <p:cTn id="646" dur="2000"/>
                                        <p:tgtEl>
                                          <p:spTgt spid="30"/>
                                        </p:tgtEl>
                                        <p:attrNameLst>
                                          <p:attrName>ppt_w</p:attrName>
                                        </p:attrNameLst>
                                      </p:cBhvr>
                                      <p:tavLst>
                                        <p:tav tm="0">
                                          <p:val>
                                            <p:strVal val="ppt_w"/>
                                          </p:val>
                                        </p:tav>
                                        <p:tav tm="100000">
                                          <p:val>
                                            <p:strVal val="ppt_w"/>
                                          </p:val>
                                        </p:tav>
                                      </p:tavLst>
                                    </p:anim>
                                    <p:anim calcmode="lin" valueType="num">
                                      <p:cBhvr>
                                        <p:cTn id="647" dur="2000"/>
                                        <p:tgtEl>
                                          <p:spTgt spid="3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48" dur="1" fill="hold">
                                          <p:stCondLst>
                                            <p:cond delay="1999"/>
                                          </p:stCondLst>
                                        </p:cTn>
                                        <p:tgtEl>
                                          <p:spTgt spid="30"/>
                                        </p:tgtEl>
                                        <p:attrNameLst>
                                          <p:attrName>style.visibility</p:attrName>
                                        </p:attrNameLst>
                                      </p:cBhvr>
                                      <p:to>
                                        <p:strVal val="hidden"/>
                                      </p:to>
                                    </p:set>
                                  </p:childTnLst>
                                </p:cTn>
                              </p:par>
                              <p:par>
                                <p:cTn id="649" presetID="19" presetClass="exit" presetSubtype="5" fill="hold" grpId="3" nodeType="withEffect">
                                  <p:stCondLst>
                                    <p:cond delay="0"/>
                                  </p:stCondLst>
                                  <p:childTnLst>
                                    <p:anim calcmode="lin" valueType="num">
                                      <p:cBhvr>
                                        <p:cTn id="650" dur="2000"/>
                                        <p:tgtEl>
                                          <p:spTgt spid="31"/>
                                        </p:tgtEl>
                                        <p:attrNameLst>
                                          <p:attrName>ppt_w</p:attrName>
                                        </p:attrNameLst>
                                      </p:cBhvr>
                                      <p:tavLst>
                                        <p:tav tm="0">
                                          <p:val>
                                            <p:strVal val="ppt_w"/>
                                          </p:val>
                                        </p:tav>
                                        <p:tav tm="100000">
                                          <p:val>
                                            <p:strVal val="ppt_w"/>
                                          </p:val>
                                        </p:tav>
                                      </p:tavLst>
                                    </p:anim>
                                    <p:anim calcmode="lin" valueType="num">
                                      <p:cBhvr>
                                        <p:cTn id="651" dur="2000"/>
                                        <p:tgtEl>
                                          <p:spTgt spid="3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2" dur="1" fill="hold">
                                          <p:stCondLst>
                                            <p:cond delay="1999"/>
                                          </p:stCondLst>
                                        </p:cTn>
                                        <p:tgtEl>
                                          <p:spTgt spid="31"/>
                                        </p:tgtEl>
                                        <p:attrNameLst>
                                          <p:attrName>style.visibility</p:attrName>
                                        </p:attrNameLst>
                                      </p:cBhvr>
                                      <p:to>
                                        <p:strVal val="hidden"/>
                                      </p:to>
                                    </p:set>
                                  </p:childTnLst>
                                </p:cTn>
                              </p:par>
                              <p:par>
                                <p:cTn id="653" presetID="19" presetClass="exit" presetSubtype="5" fill="hold" grpId="3" nodeType="withEffect">
                                  <p:stCondLst>
                                    <p:cond delay="0"/>
                                  </p:stCondLst>
                                  <p:childTnLst>
                                    <p:anim calcmode="lin" valueType="num">
                                      <p:cBhvr>
                                        <p:cTn id="654" dur="2000"/>
                                        <p:tgtEl>
                                          <p:spTgt spid="32"/>
                                        </p:tgtEl>
                                        <p:attrNameLst>
                                          <p:attrName>ppt_w</p:attrName>
                                        </p:attrNameLst>
                                      </p:cBhvr>
                                      <p:tavLst>
                                        <p:tav tm="0">
                                          <p:val>
                                            <p:strVal val="ppt_w"/>
                                          </p:val>
                                        </p:tav>
                                        <p:tav tm="100000">
                                          <p:val>
                                            <p:strVal val="ppt_w"/>
                                          </p:val>
                                        </p:tav>
                                      </p:tavLst>
                                    </p:anim>
                                    <p:anim calcmode="lin" valueType="num">
                                      <p:cBhvr>
                                        <p:cTn id="655" dur="2000"/>
                                        <p:tgtEl>
                                          <p:spTgt spid="3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56" dur="1" fill="hold">
                                          <p:stCondLst>
                                            <p:cond delay="1999"/>
                                          </p:stCondLst>
                                        </p:cTn>
                                        <p:tgtEl>
                                          <p:spTgt spid="32"/>
                                        </p:tgtEl>
                                        <p:attrNameLst>
                                          <p:attrName>style.visibility</p:attrName>
                                        </p:attrNameLst>
                                      </p:cBhvr>
                                      <p:to>
                                        <p:strVal val="hidden"/>
                                      </p:to>
                                    </p:set>
                                  </p:childTnLst>
                                </p:cTn>
                              </p:par>
                              <p:par>
                                <p:cTn id="657" presetID="19" presetClass="exit" presetSubtype="5" fill="hold" grpId="3" nodeType="withEffect">
                                  <p:stCondLst>
                                    <p:cond delay="0"/>
                                  </p:stCondLst>
                                  <p:childTnLst>
                                    <p:anim calcmode="lin" valueType="num">
                                      <p:cBhvr>
                                        <p:cTn id="658" dur="2000"/>
                                        <p:tgtEl>
                                          <p:spTgt spid="33"/>
                                        </p:tgtEl>
                                        <p:attrNameLst>
                                          <p:attrName>ppt_w</p:attrName>
                                        </p:attrNameLst>
                                      </p:cBhvr>
                                      <p:tavLst>
                                        <p:tav tm="0">
                                          <p:val>
                                            <p:strVal val="ppt_w"/>
                                          </p:val>
                                        </p:tav>
                                        <p:tav tm="100000">
                                          <p:val>
                                            <p:strVal val="ppt_w"/>
                                          </p:val>
                                        </p:tav>
                                      </p:tavLst>
                                    </p:anim>
                                    <p:anim calcmode="lin" valueType="num">
                                      <p:cBhvr>
                                        <p:cTn id="659" dur="2000"/>
                                        <p:tgtEl>
                                          <p:spTgt spid="3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0" dur="1" fill="hold">
                                          <p:stCondLst>
                                            <p:cond delay="1999"/>
                                          </p:stCondLst>
                                        </p:cTn>
                                        <p:tgtEl>
                                          <p:spTgt spid="33"/>
                                        </p:tgtEl>
                                        <p:attrNameLst>
                                          <p:attrName>style.visibility</p:attrName>
                                        </p:attrNameLst>
                                      </p:cBhvr>
                                      <p:to>
                                        <p:strVal val="hidden"/>
                                      </p:to>
                                    </p:set>
                                  </p:childTnLst>
                                </p:cTn>
                              </p:par>
                              <p:par>
                                <p:cTn id="661" presetID="19" presetClass="exit" presetSubtype="5" fill="hold" grpId="3" nodeType="withEffect">
                                  <p:stCondLst>
                                    <p:cond delay="0"/>
                                  </p:stCondLst>
                                  <p:childTnLst>
                                    <p:anim calcmode="lin" valueType="num">
                                      <p:cBhvr>
                                        <p:cTn id="662" dur="2000"/>
                                        <p:tgtEl>
                                          <p:spTgt spid="34"/>
                                        </p:tgtEl>
                                        <p:attrNameLst>
                                          <p:attrName>ppt_w</p:attrName>
                                        </p:attrNameLst>
                                      </p:cBhvr>
                                      <p:tavLst>
                                        <p:tav tm="0">
                                          <p:val>
                                            <p:strVal val="ppt_w"/>
                                          </p:val>
                                        </p:tav>
                                        <p:tav tm="100000">
                                          <p:val>
                                            <p:strVal val="ppt_w"/>
                                          </p:val>
                                        </p:tav>
                                      </p:tavLst>
                                    </p:anim>
                                    <p:anim calcmode="lin" valueType="num">
                                      <p:cBhvr>
                                        <p:cTn id="663" dur="2000"/>
                                        <p:tgtEl>
                                          <p:spTgt spid="3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4" dur="1" fill="hold">
                                          <p:stCondLst>
                                            <p:cond delay="1999"/>
                                          </p:stCondLst>
                                        </p:cTn>
                                        <p:tgtEl>
                                          <p:spTgt spid="34"/>
                                        </p:tgtEl>
                                        <p:attrNameLst>
                                          <p:attrName>style.visibility</p:attrName>
                                        </p:attrNameLst>
                                      </p:cBhvr>
                                      <p:to>
                                        <p:strVal val="hidden"/>
                                      </p:to>
                                    </p:set>
                                  </p:childTnLst>
                                </p:cTn>
                              </p:par>
                              <p:par>
                                <p:cTn id="665" presetID="19" presetClass="exit" presetSubtype="5" fill="hold" grpId="3" nodeType="withEffect">
                                  <p:stCondLst>
                                    <p:cond delay="0"/>
                                  </p:stCondLst>
                                  <p:childTnLst>
                                    <p:anim calcmode="lin" valueType="num">
                                      <p:cBhvr>
                                        <p:cTn id="666" dur="2000"/>
                                        <p:tgtEl>
                                          <p:spTgt spid="35"/>
                                        </p:tgtEl>
                                        <p:attrNameLst>
                                          <p:attrName>ppt_w</p:attrName>
                                        </p:attrNameLst>
                                      </p:cBhvr>
                                      <p:tavLst>
                                        <p:tav tm="0">
                                          <p:val>
                                            <p:strVal val="ppt_w"/>
                                          </p:val>
                                        </p:tav>
                                        <p:tav tm="100000">
                                          <p:val>
                                            <p:strVal val="ppt_w"/>
                                          </p:val>
                                        </p:tav>
                                      </p:tavLst>
                                    </p:anim>
                                    <p:anim calcmode="lin" valueType="num">
                                      <p:cBhvr>
                                        <p:cTn id="667" dur="2000"/>
                                        <p:tgtEl>
                                          <p:spTgt spid="3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68" dur="1" fill="hold">
                                          <p:stCondLst>
                                            <p:cond delay="1999"/>
                                          </p:stCondLst>
                                        </p:cTn>
                                        <p:tgtEl>
                                          <p:spTgt spid="35"/>
                                        </p:tgtEl>
                                        <p:attrNameLst>
                                          <p:attrName>style.visibility</p:attrName>
                                        </p:attrNameLst>
                                      </p:cBhvr>
                                      <p:to>
                                        <p:strVal val="hidden"/>
                                      </p:to>
                                    </p:set>
                                  </p:childTnLst>
                                </p:cTn>
                              </p:par>
                              <p:par>
                                <p:cTn id="669" presetID="19" presetClass="exit" presetSubtype="5" fill="hold" grpId="3" nodeType="withEffect">
                                  <p:stCondLst>
                                    <p:cond delay="0"/>
                                  </p:stCondLst>
                                  <p:childTnLst>
                                    <p:anim calcmode="lin" valueType="num">
                                      <p:cBhvr>
                                        <p:cTn id="670" dur="2000"/>
                                        <p:tgtEl>
                                          <p:spTgt spid="36"/>
                                        </p:tgtEl>
                                        <p:attrNameLst>
                                          <p:attrName>ppt_w</p:attrName>
                                        </p:attrNameLst>
                                      </p:cBhvr>
                                      <p:tavLst>
                                        <p:tav tm="0">
                                          <p:val>
                                            <p:strVal val="ppt_w"/>
                                          </p:val>
                                        </p:tav>
                                        <p:tav tm="100000">
                                          <p:val>
                                            <p:strVal val="ppt_w"/>
                                          </p:val>
                                        </p:tav>
                                      </p:tavLst>
                                    </p:anim>
                                    <p:anim calcmode="lin" valueType="num">
                                      <p:cBhvr>
                                        <p:cTn id="671" dur="2000"/>
                                        <p:tgtEl>
                                          <p:spTgt spid="3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2" dur="1" fill="hold">
                                          <p:stCondLst>
                                            <p:cond delay="1999"/>
                                          </p:stCondLst>
                                        </p:cTn>
                                        <p:tgtEl>
                                          <p:spTgt spid="36"/>
                                        </p:tgtEl>
                                        <p:attrNameLst>
                                          <p:attrName>style.visibility</p:attrName>
                                        </p:attrNameLst>
                                      </p:cBhvr>
                                      <p:to>
                                        <p:strVal val="hidden"/>
                                      </p:to>
                                    </p:set>
                                  </p:childTnLst>
                                </p:cTn>
                              </p:par>
                              <p:par>
                                <p:cTn id="673" presetID="19" presetClass="exit" presetSubtype="5" fill="hold" grpId="3" nodeType="withEffect">
                                  <p:stCondLst>
                                    <p:cond delay="0"/>
                                  </p:stCondLst>
                                  <p:childTnLst>
                                    <p:anim calcmode="lin" valueType="num">
                                      <p:cBhvr>
                                        <p:cTn id="674" dur="2000"/>
                                        <p:tgtEl>
                                          <p:spTgt spid="37"/>
                                        </p:tgtEl>
                                        <p:attrNameLst>
                                          <p:attrName>ppt_w</p:attrName>
                                        </p:attrNameLst>
                                      </p:cBhvr>
                                      <p:tavLst>
                                        <p:tav tm="0">
                                          <p:val>
                                            <p:strVal val="ppt_w"/>
                                          </p:val>
                                        </p:tav>
                                        <p:tav tm="100000">
                                          <p:val>
                                            <p:strVal val="ppt_w"/>
                                          </p:val>
                                        </p:tav>
                                      </p:tavLst>
                                    </p:anim>
                                    <p:anim calcmode="lin" valueType="num">
                                      <p:cBhvr>
                                        <p:cTn id="675" dur="2000"/>
                                        <p:tgtEl>
                                          <p:spTgt spid="3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76" dur="1" fill="hold">
                                          <p:stCondLst>
                                            <p:cond delay="1999"/>
                                          </p:stCondLst>
                                        </p:cTn>
                                        <p:tgtEl>
                                          <p:spTgt spid="37"/>
                                        </p:tgtEl>
                                        <p:attrNameLst>
                                          <p:attrName>style.visibility</p:attrName>
                                        </p:attrNameLst>
                                      </p:cBhvr>
                                      <p:to>
                                        <p:strVal val="hidden"/>
                                      </p:to>
                                    </p:set>
                                  </p:childTnLst>
                                </p:cTn>
                              </p:par>
                              <p:par>
                                <p:cTn id="677" presetID="19" presetClass="exit" presetSubtype="5" fill="hold" grpId="3" nodeType="withEffect">
                                  <p:stCondLst>
                                    <p:cond delay="0"/>
                                  </p:stCondLst>
                                  <p:childTnLst>
                                    <p:anim calcmode="lin" valueType="num">
                                      <p:cBhvr>
                                        <p:cTn id="678" dur="2000"/>
                                        <p:tgtEl>
                                          <p:spTgt spid="38"/>
                                        </p:tgtEl>
                                        <p:attrNameLst>
                                          <p:attrName>ppt_w</p:attrName>
                                        </p:attrNameLst>
                                      </p:cBhvr>
                                      <p:tavLst>
                                        <p:tav tm="0">
                                          <p:val>
                                            <p:strVal val="ppt_w"/>
                                          </p:val>
                                        </p:tav>
                                        <p:tav tm="100000">
                                          <p:val>
                                            <p:strVal val="ppt_w"/>
                                          </p:val>
                                        </p:tav>
                                      </p:tavLst>
                                    </p:anim>
                                    <p:anim calcmode="lin" valueType="num">
                                      <p:cBhvr>
                                        <p:cTn id="679" dur="2000"/>
                                        <p:tgtEl>
                                          <p:spTgt spid="3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0" dur="1" fill="hold">
                                          <p:stCondLst>
                                            <p:cond delay="1999"/>
                                          </p:stCondLst>
                                        </p:cTn>
                                        <p:tgtEl>
                                          <p:spTgt spid="38"/>
                                        </p:tgtEl>
                                        <p:attrNameLst>
                                          <p:attrName>style.visibility</p:attrName>
                                        </p:attrNameLst>
                                      </p:cBhvr>
                                      <p:to>
                                        <p:strVal val="hidden"/>
                                      </p:to>
                                    </p:set>
                                  </p:childTnLst>
                                </p:cTn>
                              </p:par>
                              <p:par>
                                <p:cTn id="681" presetID="19" presetClass="exit" presetSubtype="5" fill="hold" grpId="3" nodeType="withEffect">
                                  <p:stCondLst>
                                    <p:cond delay="0"/>
                                  </p:stCondLst>
                                  <p:childTnLst>
                                    <p:anim calcmode="lin" valueType="num">
                                      <p:cBhvr>
                                        <p:cTn id="682" dur="2000"/>
                                        <p:tgtEl>
                                          <p:spTgt spid="39"/>
                                        </p:tgtEl>
                                        <p:attrNameLst>
                                          <p:attrName>ppt_w</p:attrName>
                                        </p:attrNameLst>
                                      </p:cBhvr>
                                      <p:tavLst>
                                        <p:tav tm="0">
                                          <p:val>
                                            <p:strVal val="ppt_w"/>
                                          </p:val>
                                        </p:tav>
                                        <p:tav tm="100000">
                                          <p:val>
                                            <p:strVal val="ppt_w"/>
                                          </p:val>
                                        </p:tav>
                                      </p:tavLst>
                                    </p:anim>
                                    <p:anim calcmode="lin" valueType="num">
                                      <p:cBhvr>
                                        <p:cTn id="683" dur="2000"/>
                                        <p:tgtEl>
                                          <p:spTgt spid="3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4" dur="1" fill="hold">
                                          <p:stCondLst>
                                            <p:cond delay="1999"/>
                                          </p:stCondLst>
                                        </p:cTn>
                                        <p:tgtEl>
                                          <p:spTgt spid="39"/>
                                        </p:tgtEl>
                                        <p:attrNameLst>
                                          <p:attrName>style.visibility</p:attrName>
                                        </p:attrNameLst>
                                      </p:cBhvr>
                                      <p:to>
                                        <p:strVal val="hidden"/>
                                      </p:to>
                                    </p:set>
                                  </p:childTnLst>
                                </p:cTn>
                              </p:par>
                              <p:par>
                                <p:cTn id="685" presetID="19" presetClass="exit" presetSubtype="5" fill="hold" grpId="3" nodeType="withEffect">
                                  <p:stCondLst>
                                    <p:cond delay="0"/>
                                  </p:stCondLst>
                                  <p:childTnLst>
                                    <p:anim calcmode="lin" valueType="num">
                                      <p:cBhvr>
                                        <p:cTn id="686" dur="2000"/>
                                        <p:tgtEl>
                                          <p:spTgt spid="40"/>
                                        </p:tgtEl>
                                        <p:attrNameLst>
                                          <p:attrName>ppt_w</p:attrName>
                                        </p:attrNameLst>
                                      </p:cBhvr>
                                      <p:tavLst>
                                        <p:tav tm="0">
                                          <p:val>
                                            <p:strVal val="ppt_w"/>
                                          </p:val>
                                        </p:tav>
                                        <p:tav tm="100000">
                                          <p:val>
                                            <p:strVal val="ppt_w"/>
                                          </p:val>
                                        </p:tav>
                                      </p:tavLst>
                                    </p:anim>
                                    <p:anim calcmode="lin" valueType="num">
                                      <p:cBhvr>
                                        <p:cTn id="687" dur="2000"/>
                                        <p:tgtEl>
                                          <p:spTgt spid="4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88" dur="1" fill="hold">
                                          <p:stCondLst>
                                            <p:cond delay="1999"/>
                                          </p:stCondLst>
                                        </p:cTn>
                                        <p:tgtEl>
                                          <p:spTgt spid="40"/>
                                        </p:tgtEl>
                                        <p:attrNameLst>
                                          <p:attrName>style.visibility</p:attrName>
                                        </p:attrNameLst>
                                      </p:cBhvr>
                                      <p:to>
                                        <p:strVal val="hidden"/>
                                      </p:to>
                                    </p:set>
                                  </p:childTnLst>
                                </p:cTn>
                              </p:par>
                              <p:par>
                                <p:cTn id="689" presetID="19" presetClass="exit" presetSubtype="5" fill="hold" grpId="3" nodeType="withEffect">
                                  <p:stCondLst>
                                    <p:cond delay="0"/>
                                  </p:stCondLst>
                                  <p:childTnLst>
                                    <p:anim calcmode="lin" valueType="num">
                                      <p:cBhvr>
                                        <p:cTn id="690" dur="2000"/>
                                        <p:tgtEl>
                                          <p:spTgt spid="41"/>
                                        </p:tgtEl>
                                        <p:attrNameLst>
                                          <p:attrName>ppt_w</p:attrName>
                                        </p:attrNameLst>
                                      </p:cBhvr>
                                      <p:tavLst>
                                        <p:tav tm="0">
                                          <p:val>
                                            <p:strVal val="ppt_w"/>
                                          </p:val>
                                        </p:tav>
                                        <p:tav tm="100000">
                                          <p:val>
                                            <p:strVal val="ppt_w"/>
                                          </p:val>
                                        </p:tav>
                                      </p:tavLst>
                                    </p:anim>
                                    <p:anim calcmode="lin" valueType="num">
                                      <p:cBhvr>
                                        <p:cTn id="691" dur="2000"/>
                                        <p:tgtEl>
                                          <p:spTgt spid="4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2" dur="1" fill="hold">
                                          <p:stCondLst>
                                            <p:cond delay="1999"/>
                                          </p:stCondLst>
                                        </p:cTn>
                                        <p:tgtEl>
                                          <p:spTgt spid="41"/>
                                        </p:tgtEl>
                                        <p:attrNameLst>
                                          <p:attrName>style.visibility</p:attrName>
                                        </p:attrNameLst>
                                      </p:cBhvr>
                                      <p:to>
                                        <p:strVal val="hidden"/>
                                      </p:to>
                                    </p:set>
                                  </p:childTnLst>
                                </p:cTn>
                              </p:par>
                              <p:par>
                                <p:cTn id="693" presetID="19" presetClass="exit" presetSubtype="5" fill="hold" grpId="3" nodeType="withEffect">
                                  <p:stCondLst>
                                    <p:cond delay="0"/>
                                  </p:stCondLst>
                                  <p:childTnLst>
                                    <p:anim calcmode="lin" valueType="num">
                                      <p:cBhvr>
                                        <p:cTn id="694" dur="2000"/>
                                        <p:tgtEl>
                                          <p:spTgt spid="42"/>
                                        </p:tgtEl>
                                        <p:attrNameLst>
                                          <p:attrName>ppt_w</p:attrName>
                                        </p:attrNameLst>
                                      </p:cBhvr>
                                      <p:tavLst>
                                        <p:tav tm="0">
                                          <p:val>
                                            <p:strVal val="ppt_w"/>
                                          </p:val>
                                        </p:tav>
                                        <p:tav tm="100000">
                                          <p:val>
                                            <p:strVal val="ppt_w"/>
                                          </p:val>
                                        </p:tav>
                                      </p:tavLst>
                                    </p:anim>
                                    <p:anim calcmode="lin" valueType="num">
                                      <p:cBhvr>
                                        <p:cTn id="695" dur="2000"/>
                                        <p:tgtEl>
                                          <p:spTgt spid="4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696" dur="1" fill="hold">
                                          <p:stCondLst>
                                            <p:cond delay="1999"/>
                                          </p:stCondLst>
                                        </p:cTn>
                                        <p:tgtEl>
                                          <p:spTgt spid="42"/>
                                        </p:tgtEl>
                                        <p:attrNameLst>
                                          <p:attrName>style.visibility</p:attrName>
                                        </p:attrNameLst>
                                      </p:cBhvr>
                                      <p:to>
                                        <p:strVal val="hidden"/>
                                      </p:to>
                                    </p:set>
                                  </p:childTnLst>
                                </p:cTn>
                              </p:par>
                              <p:par>
                                <p:cTn id="697" presetID="19" presetClass="exit" presetSubtype="5" fill="hold" grpId="3" nodeType="withEffect">
                                  <p:stCondLst>
                                    <p:cond delay="0"/>
                                  </p:stCondLst>
                                  <p:childTnLst>
                                    <p:anim calcmode="lin" valueType="num">
                                      <p:cBhvr>
                                        <p:cTn id="698" dur="2000"/>
                                        <p:tgtEl>
                                          <p:spTgt spid="43"/>
                                        </p:tgtEl>
                                        <p:attrNameLst>
                                          <p:attrName>ppt_w</p:attrName>
                                        </p:attrNameLst>
                                      </p:cBhvr>
                                      <p:tavLst>
                                        <p:tav tm="0">
                                          <p:val>
                                            <p:strVal val="ppt_w"/>
                                          </p:val>
                                        </p:tav>
                                        <p:tav tm="100000">
                                          <p:val>
                                            <p:strVal val="ppt_w"/>
                                          </p:val>
                                        </p:tav>
                                      </p:tavLst>
                                    </p:anim>
                                    <p:anim calcmode="lin" valueType="num">
                                      <p:cBhvr>
                                        <p:cTn id="699" dur="2000"/>
                                        <p:tgtEl>
                                          <p:spTgt spid="4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0" dur="1" fill="hold">
                                          <p:stCondLst>
                                            <p:cond delay="1999"/>
                                          </p:stCondLst>
                                        </p:cTn>
                                        <p:tgtEl>
                                          <p:spTgt spid="43"/>
                                        </p:tgtEl>
                                        <p:attrNameLst>
                                          <p:attrName>style.visibility</p:attrName>
                                        </p:attrNameLst>
                                      </p:cBhvr>
                                      <p:to>
                                        <p:strVal val="hidden"/>
                                      </p:to>
                                    </p:set>
                                  </p:childTnLst>
                                </p:cTn>
                              </p:par>
                              <p:par>
                                <p:cTn id="701" presetID="19" presetClass="exit" presetSubtype="5" fill="hold" grpId="3" nodeType="withEffect">
                                  <p:stCondLst>
                                    <p:cond delay="0"/>
                                  </p:stCondLst>
                                  <p:childTnLst>
                                    <p:anim calcmode="lin" valueType="num">
                                      <p:cBhvr>
                                        <p:cTn id="702" dur="2000"/>
                                        <p:tgtEl>
                                          <p:spTgt spid="44"/>
                                        </p:tgtEl>
                                        <p:attrNameLst>
                                          <p:attrName>ppt_w</p:attrName>
                                        </p:attrNameLst>
                                      </p:cBhvr>
                                      <p:tavLst>
                                        <p:tav tm="0">
                                          <p:val>
                                            <p:strVal val="ppt_w"/>
                                          </p:val>
                                        </p:tav>
                                        <p:tav tm="100000">
                                          <p:val>
                                            <p:strVal val="ppt_w"/>
                                          </p:val>
                                        </p:tav>
                                      </p:tavLst>
                                    </p:anim>
                                    <p:anim calcmode="lin" valueType="num">
                                      <p:cBhvr>
                                        <p:cTn id="703" dur="2000"/>
                                        <p:tgtEl>
                                          <p:spTgt spid="4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4" dur="1" fill="hold">
                                          <p:stCondLst>
                                            <p:cond delay="1999"/>
                                          </p:stCondLst>
                                        </p:cTn>
                                        <p:tgtEl>
                                          <p:spTgt spid="44"/>
                                        </p:tgtEl>
                                        <p:attrNameLst>
                                          <p:attrName>style.visibility</p:attrName>
                                        </p:attrNameLst>
                                      </p:cBhvr>
                                      <p:to>
                                        <p:strVal val="hidden"/>
                                      </p:to>
                                    </p:set>
                                  </p:childTnLst>
                                </p:cTn>
                              </p:par>
                              <p:par>
                                <p:cTn id="705" presetID="19" presetClass="exit" presetSubtype="5" fill="hold" grpId="3" nodeType="withEffect">
                                  <p:stCondLst>
                                    <p:cond delay="0"/>
                                  </p:stCondLst>
                                  <p:childTnLst>
                                    <p:anim calcmode="lin" valueType="num">
                                      <p:cBhvr>
                                        <p:cTn id="706" dur="2000"/>
                                        <p:tgtEl>
                                          <p:spTgt spid="45"/>
                                        </p:tgtEl>
                                        <p:attrNameLst>
                                          <p:attrName>ppt_w</p:attrName>
                                        </p:attrNameLst>
                                      </p:cBhvr>
                                      <p:tavLst>
                                        <p:tav tm="0">
                                          <p:val>
                                            <p:strVal val="ppt_w"/>
                                          </p:val>
                                        </p:tav>
                                        <p:tav tm="100000">
                                          <p:val>
                                            <p:strVal val="ppt_w"/>
                                          </p:val>
                                        </p:tav>
                                      </p:tavLst>
                                    </p:anim>
                                    <p:anim calcmode="lin" valueType="num">
                                      <p:cBhvr>
                                        <p:cTn id="707" dur="2000"/>
                                        <p:tgtEl>
                                          <p:spTgt spid="4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08" dur="1" fill="hold">
                                          <p:stCondLst>
                                            <p:cond delay="1999"/>
                                          </p:stCondLst>
                                        </p:cTn>
                                        <p:tgtEl>
                                          <p:spTgt spid="45"/>
                                        </p:tgtEl>
                                        <p:attrNameLst>
                                          <p:attrName>style.visibility</p:attrName>
                                        </p:attrNameLst>
                                      </p:cBhvr>
                                      <p:to>
                                        <p:strVal val="hidden"/>
                                      </p:to>
                                    </p:set>
                                  </p:childTnLst>
                                </p:cTn>
                              </p:par>
                              <p:par>
                                <p:cTn id="709" presetID="19" presetClass="exit" presetSubtype="5" fill="hold" grpId="3" nodeType="withEffect">
                                  <p:stCondLst>
                                    <p:cond delay="0"/>
                                  </p:stCondLst>
                                  <p:childTnLst>
                                    <p:anim calcmode="lin" valueType="num">
                                      <p:cBhvr>
                                        <p:cTn id="710" dur="2000"/>
                                        <p:tgtEl>
                                          <p:spTgt spid="46"/>
                                        </p:tgtEl>
                                        <p:attrNameLst>
                                          <p:attrName>ppt_w</p:attrName>
                                        </p:attrNameLst>
                                      </p:cBhvr>
                                      <p:tavLst>
                                        <p:tav tm="0">
                                          <p:val>
                                            <p:strVal val="ppt_w"/>
                                          </p:val>
                                        </p:tav>
                                        <p:tav tm="100000">
                                          <p:val>
                                            <p:strVal val="ppt_w"/>
                                          </p:val>
                                        </p:tav>
                                      </p:tavLst>
                                    </p:anim>
                                    <p:anim calcmode="lin" valueType="num">
                                      <p:cBhvr>
                                        <p:cTn id="711" dur="2000"/>
                                        <p:tgtEl>
                                          <p:spTgt spid="4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2" dur="1" fill="hold">
                                          <p:stCondLst>
                                            <p:cond delay="1999"/>
                                          </p:stCondLst>
                                        </p:cTn>
                                        <p:tgtEl>
                                          <p:spTgt spid="46"/>
                                        </p:tgtEl>
                                        <p:attrNameLst>
                                          <p:attrName>style.visibility</p:attrName>
                                        </p:attrNameLst>
                                      </p:cBhvr>
                                      <p:to>
                                        <p:strVal val="hidden"/>
                                      </p:to>
                                    </p:set>
                                  </p:childTnLst>
                                </p:cTn>
                              </p:par>
                              <p:par>
                                <p:cTn id="713" presetID="19" presetClass="exit" presetSubtype="5" fill="hold" grpId="3" nodeType="withEffect">
                                  <p:stCondLst>
                                    <p:cond delay="0"/>
                                  </p:stCondLst>
                                  <p:childTnLst>
                                    <p:anim calcmode="lin" valueType="num">
                                      <p:cBhvr>
                                        <p:cTn id="714" dur="2000"/>
                                        <p:tgtEl>
                                          <p:spTgt spid="47"/>
                                        </p:tgtEl>
                                        <p:attrNameLst>
                                          <p:attrName>ppt_w</p:attrName>
                                        </p:attrNameLst>
                                      </p:cBhvr>
                                      <p:tavLst>
                                        <p:tav tm="0">
                                          <p:val>
                                            <p:strVal val="ppt_w"/>
                                          </p:val>
                                        </p:tav>
                                        <p:tav tm="100000">
                                          <p:val>
                                            <p:strVal val="ppt_w"/>
                                          </p:val>
                                        </p:tav>
                                      </p:tavLst>
                                    </p:anim>
                                    <p:anim calcmode="lin" valueType="num">
                                      <p:cBhvr>
                                        <p:cTn id="715" dur="2000"/>
                                        <p:tgtEl>
                                          <p:spTgt spid="4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16" dur="1" fill="hold">
                                          <p:stCondLst>
                                            <p:cond delay="1999"/>
                                          </p:stCondLst>
                                        </p:cTn>
                                        <p:tgtEl>
                                          <p:spTgt spid="47"/>
                                        </p:tgtEl>
                                        <p:attrNameLst>
                                          <p:attrName>style.visibility</p:attrName>
                                        </p:attrNameLst>
                                      </p:cBhvr>
                                      <p:to>
                                        <p:strVal val="hidden"/>
                                      </p:to>
                                    </p:set>
                                  </p:childTnLst>
                                </p:cTn>
                              </p:par>
                              <p:par>
                                <p:cTn id="717" presetID="19" presetClass="exit" presetSubtype="5" fill="hold" grpId="3" nodeType="withEffect">
                                  <p:stCondLst>
                                    <p:cond delay="0"/>
                                  </p:stCondLst>
                                  <p:childTnLst>
                                    <p:anim calcmode="lin" valueType="num">
                                      <p:cBhvr>
                                        <p:cTn id="718" dur="2000"/>
                                        <p:tgtEl>
                                          <p:spTgt spid="48"/>
                                        </p:tgtEl>
                                        <p:attrNameLst>
                                          <p:attrName>ppt_w</p:attrName>
                                        </p:attrNameLst>
                                      </p:cBhvr>
                                      <p:tavLst>
                                        <p:tav tm="0">
                                          <p:val>
                                            <p:strVal val="ppt_w"/>
                                          </p:val>
                                        </p:tav>
                                        <p:tav tm="100000">
                                          <p:val>
                                            <p:strVal val="ppt_w"/>
                                          </p:val>
                                        </p:tav>
                                      </p:tavLst>
                                    </p:anim>
                                    <p:anim calcmode="lin" valueType="num">
                                      <p:cBhvr>
                                        <p:cTn id="719" dur="2000"/>
                                        <p:tgtEl>
                                          <p:spTgt spid="4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0" dur="1" fill="hold">
                                          <p:stCondLst>
                                            <p:cond delay="1999"/>
                                          </p:stCondLst>
                                        </p:cTn>
                                        <p:tgtEl>
                                          <p:spTgt spid="48"/>
                                        </p:tgtEl>
                                        <p:attrNameLst>
                                          <p:attrName>style.visibility</p:attrName>
                                        </p:attrNameLst>
                                      </p:cBhvr>
                                      <p:to>
                                        <p:strVal val="hidden"/>
                                      </p:to>
                                    </p:set>
                                  </p:childTnLst>
                                </p:cTn>
                              </p:par>
                              <p:par>
                                <p:cTn id="721" presetID="19" presetClass="exit" presetSubtype="5" fill="hold" grpId="3" nodeType="withEffect">
                                  <p:stCondLst>
                                    <p:cond delay="0"/>
                                  </p:stCondLst>
                                  <p:childTnLst>
                                    <p:anim calcmode="lin" valueType="num">
                                      <p:cBhvr>
                                        <p:cTn id="722" dur="2000"/>
                                        <p:tgtEl>
                                          <p:spTgt spid="49"/>
                                        </p:tgtEl>
                                        <p:attrNameLst>
                                          <p:attrName>ppt_w</p:attrName>
                                        </p:attrNameLst>
                                      </p:cBhvr>
                                      <p:tavLst>
                                        <p:tav tm="0">
                                          <p:val>
                                            <p:strVal val="ppt_w"/>
                                          </p:val>
                                        </p:tav>
                                        <p:tav tm="100000">
                                          <p:val>
                                            <p:strVal val="ppt_w"/>
                                          </p:val>
                                        </p:tav>
                                      </p:tavLst>
                                    </p:anim>
                                    <p:anim calcmode="lin" valueType="num">
                                      <p:cBhvr>
                                        <p:cTn id="723" dur="2000"/>
                                        <p:tgtEl>
                                          <p:spTgt spid="4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4" dur="1" fill="hold">
                                          <p:stCondLst>
                                            <p:cond delay="1999"/>
                                          </p:stCondLst>
                                        </p:cTn>
                                        <p:tgtEl>
                                          <p:spTgt spid="49"/>
                                        </p:tgtEl>
                                        <p:attrNameLst>
                                          <p:attrName>style.visibility</p:attrName>
                                        </p:attrNameLst>
                                      </p:cBhvr>
                                      <p:to>
                                        <p:strVal val="hidden"/>
                                      </p:to>
                                    </p:set>
                                  </p:childTnLst>
                                </p:cTn>
                              </p:par>
                              <p:par>
                                <p:cTn id="725" presetID="19" presetClass="exit" presetSubtype="5" fill="hold" grpId="3" nodeType="withEffect">
                                  <p:stCondLst>
                                    <p:cond delay="0"/>
                                  </p:stCondLst>
                                  <p:childTnLst>
                                    <p:anim calcmode="lin" valueType="num">
                                      <p:cBhvr>
                                        <p:cTn id="726" dur="2000"/>
                                        <p:tgtEl>
                                          <p:spTgt spid="50"/>
                                        </p:tgtEl>
                                        <p:attrNameLst>
                                          <p:attrName>ppt_w</p:attrName>
                                        </p:attrNameLst>
                                      </p:cBhvr>
                                      <p:tavLst>
                                        <p:tav tm="0">
                                          <p:val>
                                            <p:strVal val="ppt_w"/>
                                          </p:val>
                                        </p:tav>
                                        <p:tav tm="100000">
                                          <p:val>
                                            <p:strVal val="ppt_w"/>
                                          </p:val>
                                        </p:tav>
                                      </p:tavLst>
                                    </p:anim>
                                    <p:anim calcmode="lin" valueType="num">
                                      <p:cBhvr>
                                        <p:cTn id="727" dur="2000"/>
                                        <p:tgtEl>
                                          <p:spTgt spid="5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728" dur="1" fill="hold">
                                          <p:stCondLst>
                                            <p:cond delay="1999"/>
                                          </p:stCondLst>
                                        </p:cTn>
                                        <p:tgtEl>
                                          <p:spTgt spid="50"/>
                                        </p:tgtEl>
                                        <p:attrNameLst>
                                          <p:attrName>style.visibility</p:attrName>
                                        </p:attrNameLst>
                                      </p:cBhvr>
                                      <p:to>
                                        <p:strVal val="hidden"/>
                                      </p:to>
                                    </p:set>
                                  </p:childTnLst>
                                </p:cTn>
                              </p:par>
                              <p:par>
                                <p:cTn id="729" presetID="3" presetClass="exit" presetSubtype="5" fill="hold" grpId="4" nodeType="withEffect">
                                  <p:stCondLst>
                                    <p:cond delay="0"/>
                                  </p:stCondLst>
                                  <p:childTnLst>
                                    <p:animEffect transition="out" filter="blinds(vertical)">
                                      <p:cBhvr>
                                        <p:cTn id="730" dur="2000"/>
                                        <p:tgtEl>
                                          <p:spTgt spid="3"/>
                                        </p:tgtEl>
                                      </p:cBhvr>
                                    </p:animEffect>
                                    <p:set>
                                      <p:cBhvr>
                                        <p:cTn id="731" dur="1" fill="hold">
                                          <p:stCondLst>
                                            <p:cond delay="1999"/>
                                          </p:stCondLst>
                                        </p:cTn>
                                        <p:tgtEl>
                                          <p:spTgt spid="3"/>
                                        </p:tgtEl>
                                        <p:attrNameLst>
                                          <p:attrName>style.visibility</p:attrName>
                                        </p:attrNameLst>
                                      </p:cBhvr>
                                      <p:to>
                                        <p:strVal val="hidden"/>
                                      </p:to>
                                    </p:set>
                                  </p:childTnLst>
                                </p:cTn>
                              </p:par>
                              <p:par>
                                <p:cTn id="732" presetID="3" presetClass="exit" presetSubtype="5" fill="hold" grpId="4" nodeType="withEffect">
                                  <p:stCondLst>
                                    <p:cond delay="0"/>
                                  </p:stCondLst>
                                  <p:childTnLst>
                                    <p:animEffect transition="out" filter="blinds(vertical)">
                                      <p:cBhvr>
                                        <p:cTn id="733" dur="2000"/>
                                        <p:tgtEl>
                                          <p:spTgt spid="4"/>
                                        </p:tgtEl>
                                      </p:cBhvr>
                                    </p:animEffect>
                                    <p:set>
                                      <p:cBhvr>
                                        <p:cTn id="734" dur="1" fill="hold">
                                          <p:stCondLst>
                                            <p:cond delay="1999"/>
                                          </p:stCondLst>
                                        </p:cTn>
                                        <p:tgtEl>
                                          <p:spTgt spid="4"/>
                                        </p:tgtEl>
                                        <p:attrNameLst>
                                          <p:attrName>style.visibility</p:attrName>
                                        </p:attrNameLst>
                                      </p:cBhvr>
                                      <p:to>
                                        <p:strVal val="hidden"/>
                                      </p:to>
                                    </p:set>
                                  </p:childTnLst>
                                </p:cTn>
                              </p:par>
                              <p:par>
                                <p:cTn id="735" presetID="3" presetClass="exit" presetSubtype="5" fill="hold" grpId="4" nodeType="withEffect">
                                  <p:stCondLst>
                                    <p:cond delay="0"/>
                                  </p:stCondLst>
                                  <p:childTnLst>
                                    <p:animEffect transition="out" filter="blinds(vertical)">
                                      <p:cBhvr>
                                        <p:cTn id="736" dur="2000"/>
                                        <p:tgtEl>
                                          <p:spTgt spid="5"/>
                                        </p:tgtEl>
                                      </p:cBhvr>
                                    </p:animEffect>
                                    <p:set>
                                      <p:cBhvr>
                                        <p:cTn id="737" dur="1" fill="hold">
                                          <p:stCondLst>
                                            <p:cond delay="1999"/>
                                          </p:stCondLst>
                                        </p:cTn>
                                        <p:tgtEl>
                                          <p:spTgt spid="5"/>
                                        </p:tgtEl>
                                        <p:attrNameLst>
                                          <p:attrName>style.visibility</p:attrName>
                                        </p:attrNameLst>
                                      </p:cBhvr>
                                      <p:to>
                                        <p:strVal val="hidden"/>
                                      </p:to>
                                    </p:set>
                                  </p:childTnLst>
                                </p:cTn>
                              </p:par>
                              <p:par>
                                <p:cTn id="738" presetID="3" presetClass="exit" presetSubtype="5" fill="hold" grpId="4" nodeType="withEffect">
                                  <p:stCondLst>
                                    <p:cond delay="0"/>
                                  </p:stCondLst>
                                  <p:childTnLst>
                                    <p:animEffect transition="out" filter="blinds(vertical)">
                                      <p:cBhvr>
                                        <p:cTn id="739" dur="2000"/>
                                        <p:tgtEl>
                                          <p:spTgt spid="6"/>
                                        </p:tgtEl>
                                      </p:cBhvr>
                                    </p:animEffect>
                                    <p:set>
                                      <p:cBhvr>
                                        <p:cTn id="740" dur="1" fill="hold">
                                          <p:stCondLst>
                                            <p:cond delay="1999"/>
                                          </p:stCondLst>
                                        </p:cTn>
                                        <p:tgtEl>
                                          <p:spTgt spid="6"/>
                                        </p:tgtEl>
                                        <p:attrNameLst>
                                          <p:attrName>style.visibility</p:attrName>
                                        </p:attrNameLst>
                                      </p:cBhvr>
                                      <p:to>
                                        <p:strVal val="hidden"/>
                                      </p:to>
                                    </p:set>
                                  </p:childTnLst>
                                </p:cTn>
                              </p:par>
                              <p:par>
                                <p:cTn id="741" presetID="3" presetClass="exit" presetSubtype="5" fill="hold" grpId="4" nodeType="withEffect">
                                  <p:stCondLst>
                                    <p:cond delay="0"/>
                                  </p:stCondLst>
                                  <p:childTnLst>
                                    <p:animEffect transition="out" filter="blinds(vertical)">
                                      <p:cBhvr>
                                        <p:cTn id="742" dur="2000"/>
                                        <p:tgtEl>
                                          <p:spTgt spid="7"/>
                                        </p:tgtEl>
                                      </p:cBhvr>
                                    </p:animEffect>
                                    <p:set>
                                      <p:cBhvr>
                                        <p:cTn id="743" dur="1" fill="hold">
                                          <p:stCondLst>
                                            <p:cond delay="1999"/>
                                          </p:stCondLst>
                                        </p:cTn>
                                        <p:tgtEl>
                                          <p:spTgt spid="7"/>
                                        </p:tgtEl>
                                        <p:attrNameLst>
                                          <p:attrName>style.visibility</p:attrName>
                                        </p:attrNameLst>
                                      </p:cBhvr>
                                      <p:to>
                                        <p:strVal val="hidden"/>
                                      </p:to>
                                    </p:set>
                                  </p:childTnLst>
                                </p:cTn>
                              </p:par>
                              <p:par>
                                <p:cTn id="744" presetID="3" presetClass="exit" presetSubtype="5" fill="hold" grpId="4" nodeType="withEffect">
                                  <p:stCondLst>
                                    <p:cond delay="0"/>
                                  </p:stCondLst>
                                  <p:childTnLst>
                                    <p:animEffect transition="out" filter="blinds(vertical)">
                                      <p:cBhvr>
                                        <p:cTn id="745" dur="2000"/>
                                        <p:tgtEl>
                                          <p:spTgt spid="8"/>
                                        </p:tgtEl>
                                      </p:cBhvr>
                                    </p:animEffect>
                                    <p:set>
                                      <p:cBhvr>
                                        <p:cTn id="746" dur="1" fill="hold">
                                          <p:stCondLst>
                                            <p:cond delay="1999"/>
                                          </p:stCondLst>
                                        </p:cTn>
                                        <p:tgtEl>
                                          <p:spTgt spid="8"/>
                                        </p:tgtEl>
                                        <p:attrNameLst>
                                          <p:attrName>style.visibility</p:attrName>
                                        </p:attrNameLst>
                                      </p:cBhvr>
                                      <p:to>
                                        <p:strVal val="hidden"/>
                                      </p:to>
                                    </p:set>
                                  </p:childTnLst>
                                </p:cTn>
                              </p:par>
                              <p:par>
                                <p:cTn id="747" presetID="3" presetClass="exit" presetSubtype="5" fill="hold" grpId="4" nodeType="withEffect">
                                  <p:stCondLst>
                                    <p:cond delay="0"/>
                                  </p:stCondLst>
                                  <p:childTnLst>
                                    <p:animEffect transition="out" filter="blinds(vertical)">
                                      <p:cBhvr>
                                        <p:cTn id="748" dur="2000"/>
                                        <p:tgtEl>
                                          <p:spTgt spid="9"/>
                                        </p:tgtEl>
                                      </p:cBhvr>
                                    </p:animEffect>
                                    <p:set>
                                      <p:cBhvr>
                                        <p:cTn id="749" dur="1" fill="hold">
                                          <p:stCondLst>
                                            <p:cond delay="1999"/>
                                          </p:stCondLst>
                                        </p:cTn>
                                        <p:tgtEl>
                                          <p:spTgt spid="9"/>
                                        </p:tgtEl>
                                        <p:attrNameLst>
                                          <p:attrName>style.visibility</p:attrName>
                                        </p:attrNameLst>
                                      </p:cBhvr>
                                      <p:to>
                                        <p:strVal val="hidden"/>
                                      </p:to>
                                    </p:set>
                                  </p:childTnLst>
                                </p:cTn>
                              </p:par>
                              <p:par>
                                <p:cTn id="750" presetID="3" presetClass="exit" presetSubtype="5" fill="hold" grpId="4" nodeType="withEffect">
                                  <p:stCondLst>
                                    <p:cond delay="0"/>
                                  </p:stCondLst>
                                  <p:childTnLst>
                                    <p:animEffect transition="out" filter="blinds(vertical)">
                                      <p:cBhvr>
                                        <p:cTn id="751" dur="2000"/>
                                        <p:tgtEl>
                                          <p:spTgt spid="10"/>
                                        </p:tgtEl>
                                      </p:cBhvr>
                                    </p:animEffect>
                                    <p:set>
                                      <p:cBhvr>
                                        <p:cTn id="752" dur="1" fill="hold">
                                          <p:stCondLst>
                                            <p:cond delay="1999"/>
                                          </p:stCondLst>
                                        </p:cTn>
                                        <p:tgtEl>
                                          <p:spTgt spid="10"/>
                                        </p:tgtEl>
                                        <p:attrNameLst>
                                          <p:attrName>style.visibility</p:attrName>
                                        </p:attrNameLst>
                                      </p:cBhvr>
                                      <p:to>
                                        <p:strVal val="hidden"/>
                                      </p:to>
                                    </p:set>
                                  </p:childTnLst>
                                </p:cTn>
                              </p:par>
                              <p:par>
                                <p:cTn id="753" presetID="3" presetClass="exit" presetSubtype="5" fill="hold" grpId="4" nodeType="withEffect">
                                  <p:stCondLst>
                                    <p:cond delay="0"/>
                                  </p:stCondLst>
                                  <p:childTnLst>
                                    <p:animEffect transition="out" filter="blinds(vertical)">
                                      <p:cBhvr>
                                        <p:cTn id="754" dur="2000"/>
                                        <p:tgtEl>
                                          <p:spTgt spid="11"/>
                                        </p:tgtEl>
                                      </p:cBhvr>
                                    </p:animEffect>
                                    <p:set>
                                      <p:cBhvr>
                                        <p:cTn id="755" dur="1" fill="hold">
                                          <p:stCondLst>
                                            <p:cond delay="1999"/>
                                          </p:stCondLst>
                                        </p:cTn>
                                        <p:tgtEl>
                                          <p:spTgt spid="11"/>
                                        </p:tgtEl>
                                        <p:attrNameLst>
                                          <p:attrName>style.visibility</p:attrName>
                                        </p:attrNameLst>
                                      </p:cBhvr>
                                      <p:to>
                                        <p:strVal val="hidden"/>
                                      </p:to>
                                    </p:set>
                                  </p:childTnLst>
                                </p:cTn>
                              </p:par>
                              <p:par>
                                <p:cTn id="756" presetID="3" presetClass="exit" presetSubtype="5" fill="hold" grpId="4" nodeType="withEffect">
                                  <p:stCondLst>
                                    <p:cond delay="0"/>
                                  </p:stCondLst>
                                  <p:childTnLst>
                                    <p:animEffect transition="out" filter="blinds(vertical)">
                                      <p:cBhvr>
                                        <p:cTn id="757" dur="2000"/>
                                        <p:tgtEl>
                                          <p:spTgt spid="12"/>
                                        </p:tgtEl>
                                      </p:cBhvr>
                                    </p:animEffect>
                                    <p:set>
                                      <p:cBhvr>
                                        <p:cTn id="758" dur="1" fill="hold">
                                          <p:stCondLst>
                                            <p:cond delay="1999"/>
                                          </p:stCondLst>
                                        </p:cTn>
                                        <p:tgtEl>
                                          <p:spTgt spid="12"/>
                                        </p:tgtEl>
                                        <p:attrNameLst>
                                          <p:attrName>style.visibility</p:attrName>
                                        </p:attrNameLst>
                                      </p:cBhvr>
                                      <p:to>
                                        <p:strVal val="hidden"/>
                                      </p:to>
                                    </p:set>
                                  </p:childTnLst>
                                </p:cTn>
                              </p:par>
                              <p:par>
                                <p:cTn id="759" presetID="3" presetClass="exit" presetSubtype="5" fill="hold" grpId="4" nodeType="withEffect">
                                  <p:stCondLst>
                                    <p:cond delay="0"/>
                                  </p:stCondLst>
                                  <p:childTnLst>
                                    <p:animEffect transition="out" filter="blinds(vertical)">
                                      <p:cBhvr>
                                        <p:cTn id="760" dur="2000"/>
                                        <p:tgtEl>
                                          <p:spTgt spid="13"/>
                                        </p:tgtEl>
                                      </p:cBhvr>
                                    </p:animEffect>
                                    <p:set>
                                      <p:cBhvr>
                                        <p:cTn id="761" dur="1" fill="hold">
                                          <p:stCondLst>
                                            <p:cond delay="1999"/>
                                          </p:stCondLst>
                                        </p:cTn>
                                        <p:tgtEl>
                                          <p:spTgt spid="13"/>
                                        </p:tgtEl>
                                        <p:attrNameLst>
                                          <p:attrName>style.visibility</p:attrName>
                                        </p:attrNameLst>
                                      </p:cBhvr>
                                      <p:to>
                                        <p:strVal val="hidden"/>
                                      </p:to>
                                    </p:set>
                                  </p:childTnLst>
                                </p:cTn>
                              </p:par>
                              <p:par>
                                <p:cTn id="762" presetID="3" presetClass="exit" presetSubtype="5" fill="hold" grpId="4" nodeType="withEffect">
                                  <p:stCondLst>
                                    <p:cond delay="0"/>
                                  </p:stCondLst>
                                  <p:childTnLst>
                                    <p:animEffect transition="out" filter="blinds(vertical)">
                                      <p:cBhvr>
                                        <p:cTn id="763" dur="2000"/>
                                        <p:tgtEl>
                                          <p:spTgt spid="14"/>
                                        </p:tgtEl>
                                      </p:cBhvr>
                                    </p:animEffect>
                                    <p:set>
                                      <p:cBhvr>
                                        <p:cTn id="764" dur="1" fill="hold">
                                          <p:stCondLst>
                                            <p:cond delay="1999"/>
                                          </p:stCondLst>
                                        </p:cTn>
                                        <p:tgtEl>
                                          <p:spTgt spid="14"/>
                                        </p:tgtEl>
                                        <p:attrNameLst>
                                          <p:attrName>style.visibility</p:attrName>
                                        </p:attrNameLst>
                                      </p:cBhvr>
                                      <p:to>
                                        <p:strVal val="hidden"/>
                                      </p:to>
                                    </p:set>
                                  </p:childTnLst>
                                </p:cTn>
                              </p:par>
                              <p:par>
                                <p:cTn id="765" presetID="3" presetClass="exit" presetSubtype="5" fill="hold" grpId="4" nodeType="withEffect">
                                  <p:stCondLst>
                                    <p:cond delay="0"/>
                                  </p:stCondLst>
                                  <p:childTnLst>
                                    <p:animEffect transition="out" filter="blinds(vertical)">
                                      <p:cBhvr>
                                        <p:cTn id="766" dur="2000"/>
                                        <p:tgtEl>
                                          <p:spTgt spid="15"/>
                                        </p:tgtEl>
                                      </p:cBhvr>
                                    </p:animEffect>
                                    <p:set>
                                      <p:cBhvr>
                                        <p:cTn id="767" dur="1" fill="hold">
                                          <p:stCondLst>
                                            <p:cond delay="1999"/>
                                          </p:stCondLst>
                                        </p:cTn>
                                        <p:tgtEl>
                                          <p:spTgt spid="15"/>
                                        </p:tgtEl>
                                        <p:attrNameLst>
                                          <p:attrName>style.visibility</p:attrName>
                                        </p:attrNameLst>
                                      </p:cBhvr>
                                      <p:to>
                                        <p:strVal val="hidden"/>
                                      </p:to>
                                    </p:set>
                                  </p:childTnLst>
                                </p:cTn>
                              </p:par>
                              <p:par>
                                <p:cTn id="768" presetID="3" presetClass="exit" presetSubtype="5" fill="hold" grpId="4" nodeType="withEffect">
                                  <p:stCondLst>
                                    <p:cond delay="0"/>
                                  </p:stCondLst>
                                  <p:childTnLst>
                                    <p:animEffect transition="out" filter="blinds(vertical)">
                                      <p:cBhvr>
                                        <p:cTn id="769" dur="2000"/>
                                        <p:tgtEl>
                                          <p:spTgt spid="16"/>
                                        </p:tgtEl>
                                      </p:cBhvr>
                                    </p:animEffect>
                                    <p:set>
                                      <p:cBhvr>
                                        <p:cTn id="770" dur="1" fill="hold">
                                          <p:stCondLst>
                                            <p:cond delay="1999"/>
                                          </p:stCondLst>
                                        </p:cTn>
                                        <p:tgtEl>
                                          <p:spTgt spid="16"/>
                                        </p:tgtEl>
                                        <p:attrNameLst>
                                          <p:attrName>style.visibility</p:attrName>
                                        </p:attrNameLst>
                                      </p:cBhvr>
                                      <p:to>
                                        <p:strVal val="hidden"/>
                                      </p:to>
                                    </p:set>
                                  </p:childTnLst>
                                </p:cTn>
                              </p:par>
                              <p:par>
                                <p:cTn id="771" presetID="3" presetClass="exit" presetSubtype="5" fill="hold" grpId="4" nodeType="withEffect">
                                  <p:stCondLst>
                                    <p:cond delay="0"/>
                                  </p:stCondLst>
                                  <p:childTnLst>
                                    <p:animEffect transition="out" filter="blinds(vertical)">
                                      <p:cBhvr>
                                        <p:cTn id="772" dur="2000"/>
                                        <p:tgtEl>
                                          <p:spTgt spid="17"/>
                                        </p:tgtEl>
                                      </p:cBhvr>
                                    </p:animEffect>
                                    <p:set>
                                      <p:cBhvr>
                                        <p:cTn id="773" dur="1" fill="hold">
                                          <p:stCondLst>
                                            <p:cond delay="1999"/>
                                          </p:stCondLst>
                                        </p:cTn>
                                        <p:tgtEl>
                                          <p:spTgt spid="17"/>
                                        </p:tgtEl>
                                        <p:attrNameLst>
                                          <p:attrName>style.visibility</p:attrName>
                                        </p:attrNameLst>
                                      </p:cBhvr>
                                      <p:to>
                                        <p:strVal val="hidden"/>
                                      </p:to>
                                    </p:set>
                                  </p:childTnLst>
                                </p:cTn>
                              </p:par>
                              <p:par>
                                <p:cTn id="774" presetID="3" presetClass="exit" presetSubtype="5" fill="hold" grpId="4" nodeType="withEffect">
                                  <p:stCondLst>
                                    <p:cond delay="0"/>
                                  </p:stCondLst>
                                  <p:childTnLst>
                                    <p:animEffect transition="out" filter="blinds(vertical)">
                                      <p:cBhvr>
                                        <p:cTn id="775" dur="2000"/>
                                        <p:tgtEl>
                                          <p:spTgt spid="18"/>
                                        </p:tgtEl>
                                      </p:cBhvr>
                                    </p:animEffect>
                                    <p:set>
                                      <p:cBhvr>
                                        <p:cTn id="776" dur="1" fill="hold">
                                          <p:stCondLst>
                                            <p:cond delay="1999"/>
                                          </p:stCondLst>
                                        </p:cTn>
                                        <p:tgtEl>
                                          <p:spTgt spid="18"/>
                                        </p:tgtEl>
                                        <p:attrNameLst>
                                          <p:attrName>style.visibility</p:attrName>
                                        </p:attrNameLst>
                                      </p:cBhvr>
                                      <p:to>
                                        <p:strVal val="hidden"/>
                                      </p:to>
                                    </p:set>
                                  </p:childTnLst>
                                </p:cTn>
                              </p:par>
                              <p:par>
                                <p:cTn id="777" presetID="3" presetClass="exit" presetSubtype="5" fill="hold" grpId="4" nodeType="withEffect">
                                  <p:stCondLst>
                                    <p:cond delay="0"/>
                                  </p:stCondLst>
                                  <p:childTnLst>
                                    <p:animEffect transition="out" filter="blinds(vertical)">
                                      <p:cBhvr>
                                        <p:cTn id="778" dur="2000"/>
                                        <p:tgtEl>
                                          <p:spTgt spid="19"/>
                                        </p:tgtEl>
                                      </p:cBhvr>
                                    </p:animEffect>
                                    <p:set>
                                      <p:cBhvr>
                                        <p:cTn id="779" dur="1" fill="hold">
                                          <p:stCondLst>
                                            <p:cond delay="1999"/>
                                          </p:stCondLst>
                                        </p:cTn>
                                        <p:tgtEl>
                                          <p:spTgt spid="19"/>
                                        </p:tgtEl>
                                        <p:attrNameLst>
                                          <p:attrName>style.visibility</p:attrName>
                                        </p:attrNameLst>
                                      </p:cBhvr>
                                      <p:to>
                                        <p:strVal val="hidden"/>
                                      </p:to>
                                    </p:set>
                                  </p:childTnLst>
                                </p:cTn>
                              </p:par>
                              <p:par>
                                <p:cTn id="780" presetID="3" presetClass="exit" presetSubtype="5" fill="hold" grpId="4" nodeType="withEffect">
                                  <p:stCondLst>
                                    <p:cond delay="0"/>
                                  </p:stCondLst>
                                  <p:childTnLst>
                                    <p:animEffect transition="out" filter="blinds(vertical)">
                                      <p:cBhvr>
                                        <p:cTn id="781" dur="2000"/>
                                        <p:tgtEl>
                                          <p:spTgt spid="20"/>
                                        </p:tgtEl>
                                      </p:cBhvr>
                                    </p:animEffect>
                                    <p:set>
                                      <p:cBhvr>
                                        <p:cTn id="782" dur="1" fill="hold">
                                          <p:stCondLst>
                                            <p:cond delay="1999"/>
                                          </p:stCondLst>
                                        </p:cTn>
                                        <p:tgtEl>
                                          <p:spTgt spid="20"/>
                                        </p:tgtEl>
                                        <p:attrNameLst>
                                          <p:attrName>style.visibility</p:attrName>
                                        </p:attrNameLst>
                                      </p:cBhvr>
                                      <p:to>
                                        <p:strVal val="hidden"/>
                                      </p:to>
                                    </p:set>
                                  </p:childTnLst>
                                </p:cTn>
                              </p:par>
                              <p:par>
                                <p:cTn id="783" presetID="3" presetClass="exit" presetSubtype="5" fill="hold" grpId="4" nodeType="withEffect">
                                  <p:stCondLst>
                                    <p:cond delay="0"/>
                                  </p:stCondLst>
                                  <p:childTnLst>
                                    <p:animEffect transition="out" filter="blinds(vertical)">
                                      <p:cBhvr>
                                        <p:cTn id="784" dur="2000"/>
                                        <p:tgtEl>
                                          <p:spTgt spid="21"/>
                                        </p:tgtEl>
                                      </p:cBhvr>
                                    </p:animEffect>
                                    <p:set>
                                      <p:cBhvr>
                                        <p:cTn id="785" dur="1" fill="hold">
                                          <p:stCondLst>
                                            <p:cond delay="1999"/>
                                          </p:stCondLst>
                                        </p:cTn>
                                        <p:tgtEl>
                                          <p:spTgt spid="21"/>
                                        </p:tgtEl>
                                        <p:attrNameLst>
                                          <p:attrName>style.visibility</p:attrName>
                                        </p:attrNameLst>
                                      </p:cBhvr>
                                      <p:to>
                                        <p:strVal val="hidden"/>
                                      </p:to>
                                    </p:set>
                                  </p:childTnLst>
                                </p:cTn>
                              </p:par>
                              <p:par>
                                <p:cTn id="786" presetID="3" presetClass="exit" presetSubtype="5" fill="hold" grpId="4" nodeType="withEffect">
                                  <p:stCondLst>
                                    <p:cond delay="0"/>
                                  </p:stCondLst>
                                  <p:childTnLst>
                                    <p:animEffect transition="out" filter="blinds(vertical)">
                                      <p:cBhvr>
                                        <p:cTn id="787" dur="2000"/>
                                        <p:tgtEl>
                                          <p:spTgt spid="22"/>
                                        </p:tgtEl>
                                      </p:cBhvr>
                                    </p:animEffect>
                                    <p:set>
                                      <p:cBhvr>
                                        <p:cTn id="788" dur="1" fill="hold">
                                          <p:stCondLst>
                                            <p:cond delay="1999"/>
                                          </p:stCondLst>
                                        </p:cTn>
                                        <p:tgtEl>
                                          <p:spTgt spid="22"/>
                                        </p:tgtEl>
                                        <p:attrNameLst>
                                          <p:attrName>style.visibility</p:attrName>
                                        </p:attrNameLst>
                                      </p:cBhvr>
                                      <p:to>
                                        <p:strVal val="hidden"/>
                                      </p:to>
                                    </p:set>
                                  </p:childTnLst>
                                </p:cTn>
                              </p:par>
                              <p:par>
                                <p:cTn id="789" presetID="3" presetClass="exit" presetSubtype="5" fill="hold" grpId="4" nodeType="withEffect">
                                  <p:stCondLst>
                                    <p:cond delay="0"/>
                                  </p:stCondLst>
                                  <p:childTnLst>
                                    <p:animEffect transition="out" filter="blinds(vertical)">
                                      <p:cBhvr>
                                        <p:cTn id="790" dur="2000"/>
                                        <p:tgtEl>
                                          <p:spTgt spid="23"/>
                                        </p:tgtEl>
                                      </p:cBhvr>
                                    </p:animEffect>
                                    <p:set>
                                      <p:cBhvr>
                                        <p:cTn id="791" dur="1" fill="hold">
                                          <p:stCondLst>
                                            <p:cond delay="1999"/>
                                          </p:stCondLst>
                                        </p:cTn>
                                        <p:tgtEl>
                                          <p:spTgt spid="23"/>
                                        </p:tgtEl>
                                        <p:attrNameLst>
                                          <p:attrName>style.visibility</p:attrName>
                                        </p:attrNameLst>
                                      </p:cBhvr>
                                      <p:to>
                                        <p:strVal val="hidden"/>
                                      </p:to>
                                    </p:set>
                                  </p:childTnLst>
                                </p:cTn>
                              </p:par>
                              <p:par>
                                <p:cTn id="792" presetID="3" presetClass="exit" presetSubtype="5" fill="hold" grpId="4" nodeType="withEffect">
                                  <p:stCondLst>
                                    <p:cond delay="0"/>
                                  </p:stCondLst>
                                  <p:childTnLst>
                                    <p:animEffect transition="out" filter="blinds(vertical)">
                                      <p:cBhvr>
                                        <p:cTn id="793" dur="2000"/>
                                        <p:tgtEl>
                                          <p:spTgt spid="24"/>
                                        </p:tgtEl>
                                      </p:cBhvr>
                                    </p:animEffect>
                                    <p:set>
                                      <p:cBhvr>
                                        <p:cTn id="794" dur="1" fill="hold">
                                          <p:stCondLst>
                                            <p:cond delay="1999"/>
                                          </p:stCondLst>
                                        </p:cTn>
                                        <p:tgtEl>
                                          <p:spTgt spid="24"/>
                                        </p:tgtEl>
                                        <p:attrNameLst>
                                          <p:attrName>style.visibility</p:attrName>
                                        </p:attrNameLst>
                                      </p:cBhvr>
                                      <p:to>
                                        <p:strVal val="hidden"/>
                                      </p:to>
                                    </p:set>
                                  </p:childTnLst>
                                </p:cTn>
                              </p:par>
                              <p:par>
                                <p:cTn id="795" presetID="3" presetClass="exit" presetSubtype="5" fill="hold" grpId="4" nodeType="withEffect">
                                  <p:stCondLst>
                                    <p:cond delay="0"/>
                                  </p:stCondLst>
                                  <p:childTnLst>
                                    <p:animEffect transition="out" filter="blinds(vertical)">
                                      <p:cBhvr>
                                        <p:cTn id="796" dur="2000"/>
                                        <p:tgtEl>
                                          <p:spTgt spid="25"/>
                                        </p:tgtEl>
                                      </p:cBhvr>
                                    </p:animEffect>
                                    <p:set>
                                      <p:cBhvr>
                                        <p:cTn id="797" dur="1" fill="hold">
                                          <p:stCondLst>
                                            <p:cond delay="1999"/>
                                          </p:stCondLst>
                                        </p:cTn>
                                        <p:tgtEl>
                                          <p:spTgt spid="25"/>
                                        </p:tgtEl>
                                        <p:attrNameLst>
                                          <p:attrName>style.visibility</p:attrName>
                                        </p:attrNameLst>
                                      </p:cBhvr>
                                      <p:to>
                                        <p:strVal val="hidden"/>
                                      </p:to>
                                    </p:set>
                                  </p:childTnLst>
                                </p:cTn>
                              </p:par>
                              <p:par>
                                <p:cTn id="798" presetID="3" presetClass="exit" presetSubtype="5" fill="hold" grpId="4" nodeType="withEffect">
                                  <p:stCondLst>
                                    <p:cond delay="0"/>
                                  </p:stCondLst>
                                  <p:childTnLst>
                                    <p:animEffect transition="out" filter="blinds(vertical)">
                                      <p:cBhvr>
                                        <p:cTn id="799" dur="2000"/>
                                        <p:tgtEl>
                                          <p:spTgt spid="26"/>
                                        </p:tgtEl>
                                      </p:cBhvr>
                                    </p:animEffect>
                                    <p:set>
                                      <p:cBhvr>
                                        <p:cTn id="800" dur="1" fill="hold">
                                          <p:stCondLst>
                                            <p:cond delay="1999"/>
                                          </p:stCondLst>
                                        </p:cTn>
                                        <p:tgtEl>
                                          <p:spTgt spid="26"/>
                                        </p:tgtEl>
                                        <p:attrNameLst>
                                          <p:attrName>style.visibility</p:attrName>
                                        </p:attrNameLst>
                                      </p:cBhvr>
                                      <p:to>
                                        <p:strVal val="hidden"/>
                                      </p:to>
                                    </p:set>
                                  </p:childTnLst>
                                </p:cTn>
                              </p:par>
                              <p:par>
                                <p:cTn id="801" presetID="3" presetClass="exit" presetSubtype="5" fill="hold" grpId="4" nodeType="withEffect">
                                  <p:stCondLst>
                                    <p:cond delay="0"/>
                                  </p:stCondLst>
                                  <p:childTnLst>
                                    <p:animEffect transition="out" filter="blinds(vertical)">
                                      <p:cBhvr>
                                        <p:cTn id="802" dur="2000"/>
                                        <p:tgtEl>
                                          <p:spTgt spid="27"/>
                                        </p:tgtEl>
                                      </p:cBhvr>
                                    </p:animEffect>
                                    <p:set>
                                      <p:cBhvr>
                                        <p:cTn id="803" dur="1" fill="hold">
                                          <p:stCondLst>
                                            <p:cond delay="1999"/>
                                          </p:stCondLst>
                                        </p:cTn>
                                        <p:tgtEl>
                                          <p:spTgt spid="27"/>
                                        </p:tgtEl>
                                        <p:attrNameLst>
                                          <p:attrName>style.visibility</p:attrName>
                                        </p:attrNameLst>
                                      </p:cBhvr>
                                      <p:to>
                                        <p:strVal val="hidden"/>
                                      </p:to>
                                    </p:set>
                                  </p:childTnLst>
                                </p:cTn>
                              </p:par>
                              <p:par>
                                <p:cTn id="804" presetID="3" presetClass="exit" presetSubtype="5" fill="hold" grpId="4" nodeType="withEffect">
                                  <p:stCondLst>
                                    <p:cond delay="0"/>
                                  </p:stCondLst>
                                  <p:childTnLst>
                                    <p:animEffect transition="out" filter="blinds(vertical)">
                                      <p:cBhvr>
                                        <p:cTn id="805" dur="2000"/>
                                        <p:tgtEl>
                                          <p:spTgt spid="28"/>
                                        </p:tgtEl>
                                      </p:cBhvr>
                                    </p:animEffect>
                                    <p:set>
                                      <p:cBhvr>
                                        <p:cTn id="806" dur="1" fill="hold">
                                          <p:stCondLst>
                                            <p:cond delay="1999"/>
                                          </p:stCondLst>
                                        </p:cTn>
                                        <p:tgtEl>
                                          <p:spTgt spid="28"/>
                                        </p:tgtEl>
                                        <p:attrNameLst>
                                          <p:attrName>style.visibility</p:attrName>
                                        </p:attrNameLst>
                                      </p:cBhvr>
                                      <p:to>
                                        <p:strVal val="hidden"/>
                                      </p:to>
                                    </p:set>
                                  </p:childTnLst>
                                </p:cTn>
                              </p:par>
                              <p:par>
                                <p:cTn id="807" presetID="3" presetClass="exit" presetSubtype="5" fill="hold" grpId="4" nodeType="withEffect">
                                  <p:stCondLst>
                                    <p:cond delay="0"/>
                                  </p:stCondLst>
                                  <p:childTnLst>
                                    <p:animEffect transition="out" filter="blinds(vertical)">
                                      <p:cBhvr>
                                        <p:cTn id="808" dur="2000"/>
                                        <p:tgtEl>
                                          <p:spTgt spid="29"/>
                                        </p:tgtEl>
                                      </p:cBhvr>
                                    </p:animEffect>
                                    <p:set>
                                      <p:cBhvr>
                                        <p:cTn id="809" dur="1" fill="hold">
                                          <p:stCondLst>
                                            <p:cond delay="1999"/>
                                          </p:stCondLst>
                                        </p:cTn>
                                        <p:tgtEl>
                                          <p:spTgt spid="29"/>
                                        </p:tgtEl>
                                        <p:attrNameLst>
                                          <p:attrName>style.visibility</p:attrName>
                                        </p:attrNameLst>
                                      </p:cBhvr>
                                      <p:to>
                                        <p:strVal val="hidden"/>
                                      </p:to>
                                    </p:set>
                                  </p:childTnLst>
                                </p:cTn>
                              </p:par>
                              <p:par>
                                <p:cTn id="810" presetID="3" presetClass="exit" presetSubtype="5" fill="hold" grpId="4" nodeType="withEffect">
                                  <p:stCondLst>
                                    <p:cond delay="0"/>
                                  </p:stCondLst>
                                  <p:childTnLst>
                                    <p:animEffect transition="out" filter="blinds(vertical)">
                                      <p:cBhvr>
                                        <p:cTn id="811" dur="2000"/>
                                        <p:tgtEl>
                                          <p:spTgt spid="30"/>
                                        </p:tgtEl>
                                      </p:cBhvr>
                                    </p:animEffect>
                                    <p:set>
                                      <p:cBhvr>
                                        <p:cTn id="812" dur="1" fill="hold">
                                          <p:stCondLst>
                                            <p:cond delay="1999"/>
                                          </p:stCondLst>
                                        </p:cTn>
                                        <p:tgtEl>
                                          <p:spTgt spid="30"/>
                                        </p:tgtEl>
                                        <p:attrNameLst>
                                          <p:attrName>style.visibility</p:attrName>
                                        </p:attrNameLst>
                                      </p:cBhvr>
                                      <p:to>
                                        <p:strVal val="hidden"/>
                                      </p:to>
                                    </p:set>
                                  </p:childTnLst>
                                </p:cTn>
                              </p:par>
                              <p:par>
                                <p:cTn id="813" presetID="3" presetClass="exit" presetSubtype="5" fill="hold" grpId="4" nodeType="withEffect">
                                  <p:stCondLst>
                                    <p:cond delay="0"/>
                                  </p:stCondLst>
                                  <p:childTnLst>
                                    <p:animEffect transition="out" filter="blinds(vertical)">
                                      <p:cBhvr>
                                        <p:cTn id="814" dur="2000"/>
                                        <p:tgtEl>
                                          <p:spTgt spid="31"/>
                                        </p:tgtEl>
                                      </p:cBhvr>
                                    </p:animEffect>
                                    <p:set>
                                      <p:cBhvr>
                                        <p:cTn id="815" dur="1" fill="hold">
                                          <p:stCondLst>
                                            <p:cond delay="1999"/>
                                          </p:stCondLst>
                                        </p:cTn>
                                        <p:tgtEl>
                                          <p:spTgt spid="31"/>
                                        </p:tgtEl>
                                        <p:attrNameLst>
                                          <p:attrName>style.visibility</p:attrName>
                                        </p:attrNameLst>
                                      </p:cBhvr>
                                      <p:to>
                                        <p:strVal val="hidden"/>
                                      </p:to>
                                    </p:set>
                                  </p:childTnLst>
                                </p:cTn>
                              </p:par>
                              <p:par>
                                <p:cTn id="816" presetID="3" presetClass="exit" presetSubtype="5" fill="hold" grpId="4" nodeType="withEffect">
                                  <p:stCondLst>
                                    <p:cond delay="0"/>
                                  </p:stCondLst>
                                  <p:childTnLst>
                                    <p:animEffect transition="out" filter="blinds(vertical)">
                                      <p:cBhvr>
                                        <p:cTn id="817" dur="2000"/>
                                        <p:tgtEl>
                                          <p:spTgt spid="32"/>
                                        </p:tgtEl>
                                      </p:cBhvr>
                                    </p:animEffect>
                                    <p:set>
                                      <p:cBhvr>
                                        <p:cTn id="818" dur="1" fill="hold">
                                          <p:stCondLst>
                                            <p:cond delay="1999"/>
                                          </p:stCondLst>
                                        </p:cTn>
                                        <p:tgtEl>
                                          <p:spTgt spid="32"/>
                                        </p:tgtEl>
                                        <p:attrNameLst>
                                          <p:attrName>style.visibility</p:attrName>
                                        </p:attrNameLst>
                                      </p:cBhvr>
                                      <p:to>
                                        <p:strVal val="hidden"/>
                                      </p:to>
                                    </p:set>
                                  </p:childTnLst>
                                </p:cTn>
                              </p:par>
                              <p:par>
                                <p:cTn id="819" presetID="3" presetClass="exit" presetSubtype="5" fill="hold" grpId="4" nodeType="withEffect">
                                  <p:stCondLst>
                                    <p:cond delay="0"/>
                                  </p:stCondLst>
                                  <p:childTnLst>
                                    <p:animEffect transition="out" filter="blinds(vertical)">
                                      <p:cBhvr>
                                        <p:cTn id="820" dur="2000"/>
                                        <p:tgtEl>
                                          <p:spTgt spid="33"/>
                                        </p:tgtEl>
                                      </p:cBhvr>
                                    </p:animEffect>
                                    <p:set>
                                      <p:cBhvr>
                                        <p:cTn id="821" dur="1" fill="hold">
                                          <p:stCondLst>
                                            <p:cond delay="1999"/>
                                          </p:stCondLst>
                                        </p:cTn>
                                        <p:tgtEl>
                                          <p:spTgt spid="33"/>
                                        </p:tgtEl>
                                        <p:attrNameLst>
                                          <p:attrName>style.visibility</p:attrName>
                                        </p:attrNameLst>
                                      </p:cBhvr>
                                      <p:to>
                                        <p:strVal val="hidden"/>
                                      </p:to>
                                    </p:set>
                                  </p:childTnLst>
                                </p:cTn>
                              </p:par>
                              <p:par>
                                <p:cTn id="822" presetID="3" presetClass="exit" presetSubtype="5" fill="hold" grpId="4" nodeType="withEffect">
                                  <p:stCondLst>
                                    <p:cond delay="0"/>
                                  </p:stCondLst>
                                  <p:childTnLst>
                                    <p:animEffect transition="out" filter="blinds(vertical)">
                                      <p:cBhvr>
                                        <p:cTn id="823" dur="2000"/>
                                        <p:tgtEl>
                                          <p:spTgt spid="34"/>
                                        </p:tgtEl>
                                      </p:cBhvr>
                                    </p:animEffect>
                                    <p:set>
                                      <p:cBhvr>
                                        <p:cTn id="824" dur="1" fill="hold">
                                          <p:stCondLst>
                                            <p:cond delay="1999"/>
                                          </p:stCondLst>
                                        </p:cTn>
                                        <p:tgtEl>
                                          <p:spTgt spid="34"/>
                                        </p:tgtEl>
                                        <p:attrNameLst>
                                          <p:attrName>style.visibility</p:attrName>
                                        </p:attrNameLst>
                                      </p:cBhvr>
                                      <p:to>
                                        <p:strVal val="hidden"/>
                                      </p:to>
                                    </p:set>
                                  </p:childTnLst>
                                </p:cTn>
                              </p:par>
                              <p:par>
                                <p:cTn id="825" presetID="3" presetClass="exit" presetSubtype="5" fill="hold" grpId="4" nodeType="withEffect">
                                  <p:stCondLst>
                                    <p:cond delay="0"/>
                                  </p:stCondLst>
                                  <p:childTnLst>
                                    <p:animEffect transition="out" filter="blinds(vertical)">
                                      <p:cBhvr>
                                        <p:cTn id="826" dur="2000"/>
                                        <p:tgtEl>
                                          <p:spTgt spid="35"/>
                                        </p:tgtEl>
                                      </p:cBhvr>
                                    </p:animEffect>
                                    <p:set>
                                      <p:cBhvr>
                                        <p:cTn id="827" dur="1" fill="hold">
                                          <p:stCondLst>
                                            <p:cond delay="1999"/>
                                          </p:stCondLst>
                                        </p:cTn>
                                        <p:tgtEl>
                                          <p:spTgt spid="35"/>
                                        </p:tgtEl>
                                        <p:attrNameLst>
                                          <p:attrName>style.visibility</p:attrName>
                                        </p:attrNameLst>
                                      </p:cBhvr>
                                      <p:to>
                                        <p:strVal val="hidden"/>
                                      </p:to>
                                    </p:set>
                                  </p:childTnLst>
                                </p:cTn>
                              </p:par>
                              <p:par>
                                <p:cTn id="828" presetID="3" presetClass="exit" presetSubtype="5" fill="hold" grpId="4" nodeType="withEffect">
                                  <p:stCondLst>
                                    <p:cond delay="0"/>
                                  </p:stCondLst>
                                  <p:childTnLst>
                                    <p:animEffect transition="out" filter="blinds(vertical)">
                                      <p:cBhvr>
                                        <p:cTn id="829" dur="2000"/>
                                        <p:tgtEl>
                                          <p:spTgt spid="36"/>
                                        </p:tgtEl>
                                      </p:cBhvr>
                                    </p:animEffect>
                                    <p:set>
                                      <p:cBhvr>
                                        <p:cTn id="830" dur="1" fill="hold">
                                          <p:stCondLst>
                                            <p:cond delay="1999"/>
                                          </p:stCondLst>
                                        </p:cTn>
                                        <p:tgtEl>
                                          <p:spTgt spid="36"/>
                                        </p:tgtEl>
                                        <p:attrNameLst>
                                          <p:attrName>style.visibility</p:attrName>
                                        </p:attrNameLst>
                                      </p:cBhvr>
                                      <p:to>
                                        <p:strVal val="hidden"/>
                                      </p:to>
                                    </p:set>
                                  </p:childTnLst>
                                </p:cTn>
                              </p:par>
                              <p:par>
                                <p:cTn id="831" presetID="3" presetClass="exit" presetSubtype="5" fill="hold" grpId="4" nodeType="withEffect">
                                  <p:stCondLst>
                                    <p:cond delay="0"/>
                                  </p:stCondLst>
                                  <p:childTnLst>
                                    <p:animEffect transition="out" filter="blinds(vertical)">
                                      <p:cBhvr>
                                        <p:cTn id="832" dur="2000"/>
                                        <p:tgtEl>
                                          <p:spTgt spid="37"/>
                                        </p:tgtEl>
                                      </p:cBhvr>
                                    </p:animEffect>
                                    <p:set>
                                      <p:cBhvr>
                                        <p:cTn id="833" dur="1" fill="hold">
                                          <p:stCondLst>
                                            <p:cond delay="1999"/>
                                          </p:stCondLst>
                                        </p:cTn>
                                        <p:tgtEl>
                                          <p:spTgt spid="37"/>
                                        </p:tgtEl>
                                        <p:attrNameLst>
                                          <p:attrName>style.visibility</p:attrName>
                                        </p:attrNameLst>
                                      </p:cBhvr>
                                      <p:to>
                                        <p:strVal val="hidden"/>
                                      </p:to>
                                    </p:set>
                                  </p:childTnLst>
                                </p:cTn>
                              </p:par>
                              <p:par>
                                <p:cTn id="834" presetID="3" presetClass="exit" presetSubtype="5" fill="hold" grpId="4" nodeType="withEffect">
                                  <p:stCondLst>
                                    <p:cond delay="0"/>
                                  </p:stCondLst>
                                  <p:childTnLst>
                                    <p:animEffect transition="out" filter="blinds(vertical)">
                                      <p:cBhvr>
                                        <p:cTn id="835" dur="2000"/>
                                        <p:tgtEl>
                                          <p:spTgt spid="38"/>
                                        </p:tgtEl>
                                      </p:cBhvr>
                                    </p:animEffect>
                                    <p:set>
                                      <p:cBhvr>
                                        <p:cTn id="836" dur="1" fill="hold">
                                          <p:stCondLst>
                                            <p:cond delay="1999"/>
                                          </p:stCondLst>
                                        </p:cTn>
                                        <p:tgtEl>
                                          <p:spTgt spid="38"/>
                                        </p:tgtEl>
                                        <p:attrNameLst>
                                          <p:attrName>style.visibility</p:attrName>
                                        </p:attrNameLst>
                                      </p:cBhvr>
                                      <p:to>
                                        <p:strVal val="hidden"/>
                                      </p:to>
                                    </p:set>
                                  </p:childTnLst>
                                </p:cTn>
                              </p:par>
                              <p:par>
                                <p:cTn id="837" presetID="3" presetClass="exit" presetSubtype="5" fill="hold" grpId="4" nodeType="withEffect">
                                  <p:stCondLst>
                                    <p:cond delay="0"/>
                                  </p:stCondLst>
                                  <p:childTnLst>
                                    <p:animEffect transition="out" filter="blinds(vertical)">
                                      <p:cBhvr>
                                        <p:cTn id="838" dur="2000"/>
                                        <p:tgtEl>
                                          <p:spTgt spid="39"/>
                                        </p:tgtEl>
                                      </p:cBhvr>
                                    </p:animEffect>
                                    <p:set>
                                      <p:cBhvr>
                                        <p:cTn id="839" dur="1" fill="hold">
                                          <p:stCondLst>
                                            <p:cond delay="1999"/>
                                          </p:stCondLst>
                                        </p:cTn>
                                        <p:tgtEl>
                                          <p:spTgt spid="39"/>
                                        </p:tgtEl>
                                        <p:attrNameLst>
                                          <p:attrName>style.visibility</p:attrName>
                                        </p:attrNameLst>
                                      </p:cBhvr>
                                      <p:to>
                                        <p:strVal val="hidden"/>
                                      </p:to>
                                    </p:set>
                                  </p:childTnLst>
                                </p:cTn>
                              </p:par>
                              <p:par>
                                <p:cTn id="840" presetID="3" presetClass="exit" presetSubtype="5" fill="hold" grpId="4" nodeType="withEffect">
                                  <p:stCondLst>
                                    <p:cond delay="0"/>
                                  </p:stCondLst>
                                  <p:childTnLst>
                                    <p:animEffect transition="out" filter="blinds(vertical)">
                                      <p:cBhvr>
                                        <p:cTn id="841" dur="2000"/>
                                        <p:tgtEl>
                                          <p:spTgt spid="40"/>
                                        </p:tgtEl>
                                      </p:cBhvr>
                                    </p:animEffect>
                                    <p:set>
                                      <p:cBhvr>
                                        <p:cTn id="842" dur="1" fill="hold">
                                          <p:stCondLst>
                                            <p:cond delay="1999"/>
                                          </p:stCondLst>
                                        </p:cTn>
                                        <p:tgtEl>
                                          <p:spTgt spid="40"/>
                                        </p:tgtEl>
                                        <p:attrNameLst>
                                          <p:attrName>style.visibility</p:attrName>
                                        </p:attrNameLst>
                                      </p:cBhvr>
                                      <p:to>
                                        <p:strVal val="hidden"/>
                                      </p:to>
                                    </p:set>
                                  </p:childTnLst>
                                </p:cTn>
                              </p:par>
                              <p:par>
                                <p:cTn id="843" presetID="3" presetClass="exit" presetSubtype="5" fill="hold" grpId="4" nodeType="withEffect">
                                  <p:stCondLst>
                                    <p:cond delay="0"/>
                                  </p:stCondLst>
                                  <p:childTnLst>
                                    <p:animEffect transition="out" filter="blinds(vertical)">
                                      <p:cBhvr>
                                        <p:cTn id="844" dur="2000"/>
                                        <p:tgtEl>
                                          <p:spTgt spid="41"/>
                                        </p:tgtEl>
                                      </p:cBhvr>
                                    </p:animEffect>
                                    <p:set>
                                      <p:cBhvr>
                                        <p:cTn id="845" dur="1" fill="hold">
                                          <p:stCondLst>
                                            <p:cond delay="1999"/>
                                          </p:stCondLst>
                                        </p:cTn>
                                        <p:tgtEl>
                                          <p:spTgt spid="41"/>
                                        </p:tgtEl>
                                        <p:attrNameLst>
                                          <p:attrName>style.visibility</p:attrName>
                                        </p:attrNameLst>
                                      </p:cBhvr>
                                      <p:to>
                                        <p:strVal val="hidden"/>
                                      </p:to>
                                    </p:set>
                                  </p:childTnLst>
                                </p:cTn>
                              </p:par>
                              <p:par>
                                <p:cTn id="846" presetID="3" presetClass="exit" presetSubtype="5" fill="hold" grpId="4" nodeType="withEffect">
                                  <p:stCondLst>
                                    <p:cond delay="0"/>
                                  </p:stCondLst>
                                  <p:childTnLst>
                                    <p:animEffect transition="out" filter="blinds(vertical)">
                                      <p:cBhvr>
                                        <p:cTn id="847" dur="2000"/>
                                        <p:tgtEl>
                                          <p:spTgt spid="42"/>
                                        </p:tgtEl>
                                      </p:cBhvr>
                                    </p:animEffect>
                                    <p:set>
                                      <p:cBhvr>
                                        <p:cTn id="848" dur="1" fill="hold">
                                          <p:stCondLst>
                                            <p:cond delay="1999"/>
                                          </p:stCondLst>
                                        </p:cTn>
                                        <p:tgtEl>
                                          <p:spTgt spid="42"/>
                                        </p:tgtEl>
                                        <p:attrNameLst>
                                          <p:attrName>style.visibility</p:attrName>
                                        </p:attrNameLst>
                                      </p:cBhvr>
                                      <p:to>
                                        <p:strVal val="hidden"/>
                                      </p:to>
                                    </p:set>
                                  </p:childTnLst>
                                </p:cTn>
                              </p:par>
                              <p:par>
                                <p:cTn id="849" presetID="3" presetClass="exit" presetSubtype="5" fill="hold" grpId="4" nodeType="withEffect">
                                  <p:stCondLst>
                                    <p:cond delay="0"/>
                                  </p:stCondLst>
                                  <p:childTnLst>
                                    <p:animEffect transition="out" filter="blinds(vertical)">
                                      <p:cBhvr>
                                        <p:cTn id="850" dur="2000"/>
                                        <p:tgtEl>
                                          <p:spTgt spid="43"/>
                                        </p:tgtEl>
                                      </p:cBhvr>
                                    </p:animEffect>
                                    <p:set>
                                      <p:cBhvr>
                                        <p:cTn id="851" dur="1" fill="hold">
                                          <p:stCondLst>
                                            <p:cond delay="1999"/>
                                          </p:stCondLst>
                                        </p:cTn>
                                        <p:tgtEl>
                                          <p:spTgt spid="43"/>
                                        </p:tgtEl>
                                        <p:attrNameLst>
                                          <p:attrName>style.visibility</p:attrName>
                                        </p:attrNameLst>
                                      </p:cBhvr>
                                      <p:to>
                                        <p:strVal val="hidden"/>
                                      </p:to>
                                    </p:set>
                                  </p:childTnLst>
                                </p:cTn>
                              </p:par>
                              <p:par>
                                <p:cTn id="852" presetID="3" presetClass="exit" presetSubtype="5" fill="hold" grpId="4" nodeType="withEffect">
                                  <p:stCondLst>
                                    <p:cond delay="0"/>
                                  </p:stCondLst>
                                  <p:childTnLst>
                                    <p:animEffect transition="out" filter="blinds(vertical)">
                                      <p:cBhvr>
                                        <p:cTn id="853" dur="2000"/>
                                        <p:tgtEl>
                                          <p:spTgt spid="44"/>
                                        </p:tgtEl>
                                      </p:cBhvr>
                                    </p:animEffect>
                                    <p:set>
                                      <p:cBhvr>
                                        <p:cTn id="854" dur="1" fill="hold">
                                          <p:stCondLst>
                                            <p:cond delay="1999"/>
                                          </p:stCondLst>
                                        </p:cTn>
                                        <p:tgtEl>
                                          <p:spTgt spid="44"/>
                                        </p:tgtEl>
                                        <p:attrNameLst>
                                          <p:attrName>style.visibility</p:attrName>
                                        </p:attrNameLst>
                                      </p:cBhvr>
                                      <p:to>
                                        <p:strVal val="hidden"/>
                                      </p:to>
                                    </p:set>
                                  </p:childTnLst>
                                </p:cTn>
                              </p:par>
                              <p:par>
                                <p:cTn id="855" presetID="3" presetClass="exit" presetSubtype="5" fill="hold" grpId="4" nodeType="withEffect">
                                  <p:stCondLst>
                                    <p:cond delay="0"/>
                                  </p:stCondLst>
                                  <p:childTnLst>
                                    <p:animEffect transition="out" filter="blinds(vertical)">
                                      <p:cBhvr>
                                        <p:cTn id="856" dur="2000"/>
                                        <p:tgtEl>
                                          <p:spTgt spid="45"/>
                                        </p:tgtEl>
                                      </p:cBhvr>
                                    </p:animEffect>
                                    <p:set>
                                      <p:cBhvr>
                                        <p:cTn id="857" dur="1" fill="hold">
                                          <p:stCondLst>
                                            <p:cond delay="1999"/>
                                          </p:stCondLst>
                                        </p:cTn>
                                        <p:tgtEl>
                                          <p:spTgt spid="45"/>
                                        </p:tgtEl>
                                        <p:attrNameLst>
                                          <p:attrName>style.visibility</p:attrName>
                                        </p:attrNameLst>
                                      </p:cBhvr>
                                      <p:to>
                                        <p:strVal val="hidden"/>
                                      </p:to>
                                    </p:set>
                                  </p:childTnLst>
                                </p:cTn>
                              </p:par>
                              <p:par>
                                <p:cTn id="858" presetID="3" presetClass="exit" presetSubtype="5" fill="hold" grpId="4" nodeType="withEffect">
                                  <p:stCondLst>
                                    <p:cond delay="0"/>
                                  </p:stCondLst>
                                  <p:childTnLst>
                                    <p:animEffect transition="out" filter="blinds(vertical)">
                                      <p:cBhvr>
                                        <p:cTn id="859" dur="2000"/>
                                        <p:tgtEl>
                                          <p:spTgt spid="46"/>
                                        </p:tgtEl>
                                      </p:cBhvr>
                                    </p:animEffect>
                                    <p:set>
                                      <p:cBhvr>
                                        <p:cTn id="860" dur="1" fill="hold">
                                          <p:stCondLst>
                                            <p:cond delay="1999"/>
                                          </p:stCondLst>
                                        </p:cTn>
                                        <p:tgtEl>
                                          <p:spTgt spid="46"/>
                                        </p:tgtEl>
                                        <p:attrNameLst>
                                          <p:attrName>style.visibility</p:attrName>
                                        </p:attrNameLst>
                                      </p:cBhvr>
                                      <p:to>
                                        <p:strVal val="hidden"/>
                                      </p:to>
                                    </p:set>
                                  </p:childTnLst>
                                </p:cTn>
                              </p:par>
                              <p:par>
                                <p:cTn id="861" presetID="3" presetClass="exit" presetSubtype="5" fill="hold" grpId="4" nodeType="withEffect">
                                  <p:stCondLst>
                                    <p:cond delay="0"/>
                                  </p:stCondLst>
                                  <p:childTnLst>
                                    <p:animEffect transition="out" filter="blinds(vertical)">
                                      <p:cBhvr>
                                        <p:cTn id="862" dur="2000"/>
                                        <p:tgtEl>
                                          <p:spTgt spid="47"/>
                                        </p:tgtEl>
                                      </p:cBhvr>
                                    </p:animEffect>
                                    <p:set>
                                      <p:cBhvr>
                                        <p:cTn id="863" dur="1" fill="hold">
                                          <p:stCondLst>
                                            <p:cond delay="1999"/>
                                          </p:stCondLst>
                                        </p:cTn>
                                        <p:tgtEl>
                                          <p:spTgt spid="47"/>
                                        </p:tgtEl>
                                        <p:attrNameLst>
                                          <p:attrName>style.visibility</p:attrName>
                                        </p:attrNameLst>
                                      </p:cBhvr>
                                      <p:to>
                                        <p:strVal val="hidden"/>
                                      </p:to>
                                    </p:set>
                                  </p:childTnLst>
                                </p:cTn>
                              </p:par>
                              <p:par>
                                <p:cTn id="864" presetID="3" presetClass="exit" presetSubtype="5" fill="hold" grpId="4" nodeType="withEffect">
                                  <p:stCondLst>
                                    <p:cond delay="0"/>
                                  </p:stCondLst>
                                  <p:childTnLst>
                                    <p:animEffect transition="out" filter="blinds(vertical)">
                                      <p:cBhvr>
                                        <p:cTn id="865" dur="2000"/>
                                        <p:tgtEl>
                                          <p:spTgt spid="48"/>
                                        </p:tgtEl>
                                      </p:cBhvr>
                                    </p:animEffect>
                                    <p:set>
                                      <p:cBhvr>
                                        <p:cTn id="866" dur="1" fill="hold">
                                          <p:stCondLst>
                                            <p:cond delay="1999"/>
                                          </p:stCondLst>
                                        </p:cTn>
                                        <p:tgtEl>
                                          <p:spTgt spid="48"/>
                                        </p:tgtEl>
                                        <p:attrNameLst>
                                          <p:attrName>style.visibility</p:attrName>
                                        </p:attrNameLst>
                                      </p:cBhvr>
                                      <p:to>
                                        <p:strVal val="hidden"/>
                                      </p:to>
                                    </p:set>
                                  </p:childTnLst>
                                </p:cTn>
                              </p:par>
                              <p:par>
                                <p:cTn id="867" presetID="3" presetClass="exit" presetSubtype="5" fill="hold" grpId="4" nodeType="withEffect">
                                  <p:stCondLst>
                                    <p:cond delay="0"/>
                                  </p:stCondLst>
                                  <p:childTnLst>
                                    <p:animEffect transition="out" filter="blinds(vertical)">
                                      <p:cBhvr>
                                        <p:cTn id="868" dur="2000"/>
                                        <p:tgtEl>
                                          <p:spTgt spid="49"/>
                                        </p:tgtEl>
                                      </p:cBhvr>
                                    </p:animEffect>
                                    <p:set>
                                      <p:cBhvr>
                                        <p:cTn id="869" dur="1" fill="hold">
                                          <p:stCondLst>
                                            <p:cond delay="1999"/>
                                          </p:stCondLst>
                                        </p:cTn>
                                        <p:tgtEl>
                                          <p:spTgt spid="49"/>
                                        </p:tgtEl>
                                        <p:attrNameLst>
                                          <p:attrName>style.visibility</p:attrName>
                                        </p:attrNameLst>
                                      </p:cBhvr>
                                      <p:to>
                                        <p:strVal val="hidden"/>
                                      </p:to>
                                    </p:set>
                                  </p:childTnLst>
                                </p:cTn>
                              </p:par>
                              <p:par>
                                <p:cTn id="870" presetID="3" presetClass="exit" presetSubtype="5" fill="hold" grpId="4" nodeType="withEffect">
                                  <p:stCondLst>
                                    <p:cond delay="0"/>
                                  </p:stCondLst>
                                  <p:childTnLst>
                                    <p:animEffect transition="out" filter="blinds(vertical)">
                                      <p:cBhvr>
                                        <p:cTn id="871" dur="2000"/>
                                        <p:tgtEl>
                                          <p:spTgt spid="50"/>
                                        </p:tgtEl>
                                      </p:cBhvr>
                                    </p:animEffect>
                                    <p:set>
                                      <p:cBhvr>
                                        <p:cTn id="872" dur="1" fill="hold">
                                          <p:stCondLst>
                                            <p:cond delay="1999"/>
                                          </p:stCondLst>
                                        </p:cTn>
                                        <p:tgtEl>
                                          <p:spTgt spid="50"/>
                                        </p:tgtEl>
                                        <p:attrNameLst>
                                          <p:attrName>style.visibility</p:attrName>
                                        </p:attrNameLst>
                                      </p:cBhvr>
                                      <p:to>
                                        <p:strVal val="hidden"/>
                                      </p:to>
                                    </p:set>
                                  </p:childTnLst>
                                </p:cTn>
                              </p:par>
                              <p:par>
                                <p:cTn id="873" presetID="17" presetClass="entr" presetSubtype="1" fill="hold" nodeType="withEffect">
                                  <p:stCondLst>
                                    <p:cond delay="0"/>
                                  </p:stCondLst>
                                  <p:childTnLst>
                                    <p:set>
                                      <p:cBhvr>
                                        <p:cTn id="874" dur="1" fill="hold">
                                          <p:stCondLst>
                                            <p:cond delay="0"/>
                                          </p:stCondLst>
                                        </p:cTn>
                                        <p:tgtEl>
                                          <p:spTgt spid="2"/>
                                        </p:tgtEl>
                                        <p:attrNameLst>
                                          <p:attrName>style.visibility</p:attrName>
                                        </p:attrNameLst>
                                      </p:cBhvr>
                                      <p:to>
                                        <p:strVal val="visible"/>
                                      </p:to>
                                    </p:set>
                                    <p:anim calcmode="lin" valueType="num">
                                      <p:cBhvr>
                                        <p:cTn id="875" dur="2000" fill="hold"/>
                                        <p:tgtEl>
                                          <p:spTgt spid="2"/>
                                        </p:tgtEl>
                                        <p:attrNameLst>
                                          <p:attrName>ppt_x</p:attrName>
                                        </p:attrNameLst>
                                      </p:cBhvr>
                                      <p:tavLst>
                                        <p:tav tm="0">
                                          <p:val>
                                            <p:strVal val="#ppt_x"/>
                                          </p:val>
                                        </p:tav>
                                        <p:tav tm="100000">
                                          <p:val>
                                            <p:strVal val="#ppt_x"/>
                                          </p:val>
                                        </p:tav>
                                      </p:tavLst>
                                    </p:anim>
                                    <p:anim calcmode="lin" valueType="num">
                                      <p:cBhvr>
                                        <p:cTn id="876" dur="2000" fill="hold"/>
                                        <p:tgtEl>
                                          <p:spTgt spid="2"/>
                                        </p:tgtEl>
                                        <p:attrNameLst>
                                          <p:attrName>ppt_y</p:attrName>
                                        </p:attrNameLst>
                                      </p:cBhvr>
                                      <p:tavLst>
                                        <p:tav tm="0">
                                          <p:val>
                                            <p:strVal val="#ppt_y-#ppt_h/2"/>
                                          </p:val>
                                        </p:tav>
                                        <p:tav tm="100000">
                                          <p:val>
                                            <p:strVal val="#ppt_y"/>
                                          </p:val>
                                        </p:tav>
                                      </p:tavLst>
                                    </p:anim>
                                    <p:anim calcmode="lin" valueType="num">
                                      <p:cBhvr>
                                        <p:cTn id="877" dur="2000" fill="hold"/>
                                        <p:tgtEl>
                                          <p:spTgt spid="2"/>
                                        </p:tgtEl>
                                        <p:attrNameLst>
                                          <p:attrName>ppt_w</p:attrName>
                                        </p:attrNameLst>
                                      </p:cBhvr>
                                      <p:tavLst>
                                        <p:tav tm="0">
                                          <p:val>
                                            <p:strVal val="#ppt_w"/>
                                          </p:val>
                                        </p:tav>
                                        <p:tav tm="100000">
                                          <p:val>
                                            <p:strVal val="#ppt_w"/>
                                          </p:val>
                                        </p:tav>
                                      </p:tavLst>
                                    </p:anim>
                                    <p:anim calcmode="lin" valueType="num">
                                      <p:cBhvr>
                                        <p:cTn id="87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bdfd50b132c1ef0c09cd5f83f3c127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gradFill flip="none" rotWithShape="1">
            <a:gsLst>
              <a:gs pos="52000">
                <a:schemeClr val="tx2">
                  <a:lumMod val="90000"/>
                </a:schemeClr>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ppt_x"/>
                                          </p:val>
                                        </p:tav>
                                        <p:tav tm="100000">
                                          <p:val>
                                            <p:strVal val="#ppt_x"/>
                                          </p:val>
                                        </p:tav>
                                      </p:tavLst>
                                    </p:anim>
                                    <p:anim calcmode="lin" valueType="num">
                                      <p:cBhvr additive="base">
                                        <p:cTn id="15" dur="2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ppt_x"/>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2000" fill="hold"/>
                                        <p:tgtEl>
                                          <p:spTgt spid="15"/>
                                        </p:tgtEl>
                                        <p:attrNameLst>
                                          <p:attrName>ppt_x</p:attrName>
                                        </p:attrNameLst>
                                      </p:cBhvr>
                                      <p:tavLst>
                                        <p:tav tm="0">
                                          <p:val>
                                            <p:strVal val="#ppt_x"/>
                                          </p:val>
                                        </p:tav>
                                        <p:tav tm="100000">
                                          <p:val>
                                            <p:strVal val="#ppt_x"/>
                                          </p:val>
                                        </p:tav>
                                      </p:tavLst>
                                    </p:anim>
                                    <p:anim calcmode="lin" valueType="num">
                                      <p:cBhvr additive="base">
                                        <p:cTn id="23" dur="2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2000" fill="hold"/>
                                        <p:tgtEl>
                                          <p:spTgt spid="4"/>
                                        </p:tgtEl>
                                        <p:attrNameLst>
                                          <p:attrName>ppt_x</p:attrName>
                                        </p:attrNameLst>
                                      </p:cBhvr>
                                      <p:tavLst>
                                        <p:tav tm="0">
                                          <p:val>
                                            <p:strVal val="#ppt_x"/>
                                          </p:val>
                                        </p:tav>
                                        <p:tav tm="100000">
                                          <p:val>
                                            <p:strVal val="#ppt_x"/>
                                          </p:val>
                                        </p:tav>
                                      </p:tavLst>
                                    </p:anim>
                                    <p:anim calcmode="lin" valueType="num">
                                      <p:cBhvr additive="base">
                                        <p:cTn id="27" dur="2000" fill="hold"/>
                                        <p:tgtEl>
                                          <p:spTgt spid="4"/>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000" fill="hold"/>
                                        <p:tgtEl>
                                          <p:spTgt spid="12"/>
                                        </p:tgtEl>
                                        <p:attrNameLst>
                                          <p:attrName>ppt_x</p:attrName>
                                        </p:attrNameLst>
                                      </p:cBhvr>
                                      <p:tavLst>
                                        <p:tav tm="0">
                                          <p:val>
                                            <p:strVal val="#ppt_x"/>
                                          </p:val>
                                        </p:tav>
                                        <p:tav tm="100000">
                                          <p:val>
                                            <p:strVal val="#ppt_x"/>
                                          </p:val>
                                        </p:tav>
                                      </p:tavLst>
                                    </p:anim>
                                    <p:anim calcmode="lin" valueType="num">
                                      <p:cBhvr additive="base">
                                        <p:cTn id="35" dur="2000" fill="hold"/>
                                        <p:tgtEl>
                                          <p:spTgt spid="12"/>
                                        </p:tgtEl>
                                        <p:attrNameLst>
                                          <p:attrName>ppt_y</p:attrName>
                                        </p:attrNameLst>
                                      </p:cBhvr>
                                      <p:tavLst>
                                        <p:tav tm="0">
                                          <p:val>
                                            <p:strVal val="0-#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2000" fill="hold"/>
                                        <p:tgtEl>
                                          <p:spTgt spid="16"/>
                                        </p:tgtEl>
                                        <p:attrNameLst>
                                          <p:attrName>ppt_x</p:attrName>
                                        </p:attrNameLst>
                                      </p:cBhvr>
                                      <p:tavLst>
                                        <p:tav tm="0">
                                          <p:val>
                                            <p:strVal val="#ppt_x"/>
                                          </p:val>
                                        </p:tav>
                                        <p:tav tm="100000">
                                          <p:val>
                                            <p:strVal val="#ppt_x"/>
                                          </p:val>
                                        </p:tav>
                                      </p:tavLst>
                                    </p:anim>
                                    <p:anim calcmode="lin" valueType="num">
                                      <p:cBhvr additive="base">
                                        <p:cTn id="39" dur="2000" fill="hold"/>
                                        <p:tgtEl>
                                          <p:spTgt spid="16"/>
                                        </p:tgtEl>
                                        <p:attrNameLst>
                                          <p:attrName>ppt_y</p:attrName>
                                        </p:attrNameLst>
                                      </p:cBhvr>
                                      <p:tavLst>
                                        <p:tav tm="0">
                                          <p:val>
                                            <p:strVal val="0-#ppt_h/2"/>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2000" fill="hold"/>
                                        <p:tgtEl>
                                          <p:spTgt spid="5"/>
                                        </p:tgtEl>
                                        <p:attrNameLst>
                                          <p:attrName>ppt_x</p:attrName>
                                        </p:attrNameLst>
                                      </p:cBhvr>
                                      <p:tavLst>
                                        <p:tav tm="0">
                                          <p:val>
                                            <p:strVal val="1+#ppt_w/2"/>
                                          </p:val>
                                        </p:tav>
                                        <p:tav tm="100000">
                                          <p:val>
                                            <p:strVal val="#ppt_x"/>
                                          </p:val>
                                        </p:tav>
                                      </p:tavLst>
                                    </p:anim>
                                    <p:anim calcmode="lin" valueType="num">
                                      <p:cBhvr additive="base">
                                        <p:cTn id="43" dur="2000" fill="hold"/>
                                        <p:tgtEl>
                                          <p:spTgt spid="5"/>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2000" fill="hold"/>
                                        <p:tgtEl>
                                          <p:spTgt spid="9"/>
                                        </p:tgtEl>
                                        <p:attrNameLst>
                                          <p:attrName>ppt_x</p:attrName>
                                        </p:attrNameLst>
                                      </p:cBhvr>
                                      <p:tavLst>
                                        <p:tav tm="0">
                                          <p:val>
                                            <p:strVal val="1+#ppt_w/2"/>
                                          </p:val>
                                        </p:tav>
                                        <p:tav tm="100000">
                                          <p:val>
                                            <p:strVal val="#ppt_x"/>
                                          </p:val>
                                        </p:tav>
                                      </p:tavLst>
                                    </p:anim>
                                    <p:anim calcmode="lin" valueType="num">
                                      <p:cBhvr additive="base">
                                        <p:cTn id="47" dur="2000" fill="hold"/>
                                        <p:tgtEl>
                                          <p:spTgt spid="9"/>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2000" fill="hold"/>
                                        <p:tgtEl>
                                          <p:spTgt spid="17"/>
                                        </p:tgtEl>
                                        <p:attrNameLst>
                                          <p:attrName>ppt_x</p:attrName>
                                        </p:attrNameLst>
                                      </p:cBhvr>
                                      <p:tavLst>
                                        <p:tav tm="0">
                                          <p:val>
                                            <p:strVal val="1+#ppt_w/2"/>
                                          </p:val>
                                        </p:tav>
                                        <p:tav tm="100000">
                                          <p:val>
                                            <p:strVal val="#ppt_x"/>
                                          </p:val>
                                        </p:tav>
                                      </p:tavLst>
                                    </p:anim>
                                    <p:anim calcmode="lin" valueType="num">
                                      <p:cBhvr additive="base">
                                        <p:cTn id="55" dur="2000" fill="hold"/>
                                        <p:tgtEl>
                                          <p:spTgt spid="17"/>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2000" fill="hold"/>
                                        <p:tgtEl>
                                          <p:spTgt spid="6"/>
                                        </p:tgtEl>
                                        <p:attrNameLst>
                                          <p:attrName>ppt_x</p:attrName>
                                        </p:attrNameLst>
                                      </p:cBhvr>
                                      <p:tavLst>
                                        <p:tav tm="0">
                                          <p:val>
                                            <p:strVal val="0-#ppt_w/2"/>
                                          </p:val>
                                        </p:tav>
                                        <p:tav tm="100000">
                                          <p:val>
                                            <p:strVal val="#ppt_x"/>
                                          </p:val>
                                        </p:tav>
                                      </p:tavLst>
                                    </p:anim>
                                    <p:anim calcmode="lin" valueType="num">
                                      <p:cBhvr additive="base">
                                        <p:cTn id="59" dur="2000" fill="hold"/>
                                        <p:tgtEl>
                                          <p:spTgt spid="6"/>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additive="base">
                                        <p:cTn id="62" dur="2000" fill="hold"/>
                                        <p:tgtEl>
                                          <p:spTgt spid="10"/>
                                        </p:tgtEl>
                                        <p:attrNameLst>
                                          <p:attrName>ppt_x</p:attrName>
                                        </p:attrNameLst>
                                      </p:cBhvr>
                                      <p:tavLst>
                                        <p:tav tm="0">
                                          <p:val>
                                            <p:strVal val="0-#ppt_w/2"/>
                                          </p:val>
                                        </p:tav>
                                        <p:tav tm="100000">
                                          <p:val>
                                            <p:strVal val="#ppt_x"/>
                                          </p:val>
                                        </p:tav>
                                      </p:tavLst>
                                    </p:anim>
                                    <p:anim calcmode="lin" valueType="num">
                                      <p:cBhvr additive="base">
                                        <p:cTn id="63" dur="2000" fill="hold"/>
                                        <p:tgtEl>
                                          <p:spTgt spid="10"/>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 calcmode="lin" valueType="num">
                                      <p:cBhvr additive="base">
                                        <p:cTn id="66" dur="2000" fill="hold"/>
                                        <p:tgtEl>
                                          <p:spTgt spid="14"/>
                                        </p:tgtEl>
                                        <p:attrNameLst>
                                          <p:attrName>ppt_x</p:attrName>
                                        </p:attrNameLst>
                                      </p:cBhvr>
                                      <p:tavLst>
                                        <p:tav tm="0">
                                          <p:val>
                                            <p:strVal val="0-#ppt_w/2"/>
                                          </p:val>
                                        </p:tav>
                                        <p:tav tm="100000">
                                          <p:val>
                                            <p:strVal val="#ppt_x"/>
                                          </p:val>
                                        </p:tav>
                                      </p:tavLst>
                                    </p:anim>
                                    <p:anim calcmode="lin" valueType="num">
                                      <p:cBhvr additive="base">
                                        <p:cTn id="67" dur="2000" fill="hold"/>
                                        <p:tgtEl>
                                          <p:spTgt spid="14"/>
                                        </p:tgtEl>
                                        <p:attrNameLst>
                                          <p:attrName>ppt_y</p:attrName>
                                        </p:attrNameLst>
                                      </p:cBhvr>
                                      <p:tavLst>
                                        <p:tav tm="0">
                                          <p:val>
                                            <p:strVal val="#ppt_y"/>
                                          </p:val>
                                        </p:tav>
                                        <p:tav tm="100000">
                                          <p:val>
                                            <p:strVal val="#ppt_y"/>
                                          </p:val>
                                        </p:tav>
                                      </p:tavLst>
                                    </p:anim>
                                  </p:childTnLst>
                                </p:cTn>
                              </p:par>
                              <p:par>
                                <p:cTn id="68" presetID="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0-#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2000" fill="hold"/>
                                        <p:tgtEl>
                                          <p:spTgt spid="5"/>
                                        </p:tgtEl>
                                        <p:attrNameLst>
                                          <p:attrName>ppt_w</p:attrName>
                                        </p:attrNameLst>
                                      </p:cBhvr>
                                      <p:tavLst>
                                        <p:tav tm="0" fmla="#ppt_w*sin(2.5*pi*$)">
                                          <p:val>
                                            <p:fltVal val="0"/>
                                          </p:val>
                                        </p:tav>
                                        <p:tav tm="100000">
                                          <p:val>
                                            <p:fltVal val="1"/>
                                          </p:val>
                                        </p:tav>
                                      </p:tavLst>
                                    </p:anim>
                                    <p:anim calcmode="lin" valueType="num">
                                      <p:cBhvr>
                                        <p:cTn id="75" dur="2000" fill="hold"/>
                                        <p:tgtEl>
                                          <p:spTgt spid="5"/>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p:cTn id="78" dur="2000" fill="hold"/>
                                        <p:tgtEl>
                                          <p:spTgt spid="9"/>
                                        </p:tgtEl>
                                        <p:attrNameLst>
                                          <p:attrName>ppt_w</p:attrName>
                                        </p:attrNameLst>
                                      </p:cBhvr>
                                      <p:tavLst>
                                        <p:tav tm="0" fmla="#ppt_w*sin(2.5*pi*$)">
                                          <p:val>
                                            <p:fltVal val="0"/>
                                          </p:val>
                                        </p:tav>
                                        <p:tav tm="100000">
                                          <p:val>
                                            <p:fltVal val="1"/>
                                          </p:val>
                                        </p:tav>
                                      </p:tavLst>
                                    </p:anim>
                                    <p:anim calcmode="lin" valueType="num">
                                      <p:cBhvr>
                                        <p:cTn id="79" dur="2000" fill="hold"/>
                                        <p:tgtEl>
                                          <p:spTgt spid="9"/>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2000" fill="hold"/>
                                        <p:tgtEl>
                                          <p:spTgt spid="13"/>
                                        </p:tgtEl>
                                        <p:attrNameLst>
                                          <p:attrName>ppt_w</p:attrName>
                                        </p:attrNameLst>
                                      </p:cBhvr>
                                      <p:tavLst>
                                        <p:tav tm="0" fmla="#ppt_w*sin(2.5*pi*$)">
                                          <p:val>
                                            <p:fltVal val="0"/>
                                          </p:val>
                                        </p:tav>
                                        <p:tav tm="100000">
                                          <p:val>
                                            <p:fltVal val="1"/>
                                          </p:val>
                                        </p:tav>
                                      </p:tavLst>
                                    </p:anim>
                                    <p:anim calcmode="lin" valueType="num">
                                      <p:cBhvr>
                                        <p:cTn id="83" dur="2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ppt_w</p:attrName>
                                        </p:attrNameLst>
                                      </p:cBhvr>
                                      <p:tavLst>
                                        <p:tav tm="0" fmla="#ppt_w*sin(2.5*pi*$)">
                                          <p:val>
                                            <p:fltVal val="0"/>
                                          </p:val>
                                        </p:tav>
                                        <p:tav tm="100000">
                                          <p:val>
                                            <p:fltVal val="1"/>
                                          </p:val>
                                        </p:tav>
                                      </p:tavLst>
                                    </p:anim>
                                    <p:anim calcmode="lin" valueType="num">
                                      <p:cBhvr>
                                        <p:cTn id="87" dur="2000" fill="hold"/>
                                        <p:tgtEl>
                                          <p:spTgt spid="1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6"/>
                                        </p:tgtEl>
                                        <p:attrNameLst>
                                          <p:attrName>style.visibility</p:attrName>
                                        </p:attrNameLst>
                                      </p:cBhvr>
                                      <p:to>
                                        <p:strVal val="visible"/>
                                      </p:to>
                                    </p:set>
                                    <p:anim calcmode="lin" valueType="num">
                                      <p:cBhvr>
                                        <p:cTn id="90" dur="2000" fill="hold"/>
                                        <p:tgtEl>
                                          <p:spTgt spid="6"/>
                                        </p:tgtEl>
                                        <p:attrNameLst>
                                          <p:attrName>ppt_w</p:attrName>
                                        </p:attrNameLst>
                                      </p:cBhvr>
                                      <p:tavLst>
                                        <p:tav tm="0" fmla="#ppt_w*sin(2.5*pi*$)">
                                          <p:val>
                                            <p:fltVal val="0"/>
                                          </p:val>
                                        </p:tav>
                                        <p:tav tm="100000">
                                          <p:val>
                                            <p:fltVal val="1"/>
                                          </p:val>
                                        </p:tav>
                                      </p:tavLst>
                                    </p:anim>
                                    <p:anim calcmode="lin" valueType="num">
                                      <p:cBhvr>
                                        <p:cTn id="91" dur="2000" fill="hold"/>
                                        <p:tgtEl>
                                          <p:spTgt spid="6"/>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fmla="#ppt_w*sin(2.5*pi*$)">
                                          <p:val>
                                            <p:fltVal val="0"/>
                                          </p:val>
                                        </p:tav>
                                        <p:tav tm="100000">
                                          <p:val>
                                            <p:fltVal val="1"/>
                                          </p:val>
                                        </p:tav>
                                      </p:tavLst>
                                    </p:anim>
                                    <p:anim calcmode="lin" valueType="num">
                                      <p:cBhvr>
                                        <p:cTn id="95" dur="2000" fill="hold"/>
                                        <p:tgtEl>
                                          <p:spTgt spid="10"/>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2000" fill="hold"/>
                                        <p:tgtEl>
                                          <p:spTgt spid="14"/>
                                        </p:tgtEl>
                                        <p:attrNameLst>
                                          <p:attrName>ppt_w</p:attrName>
                                        </p:attrNameLst>
                                      </p:cBhvr>
                                      <p:tavLst>
                                        <p:tav tm="0" fmla="#ppt_w*sin(2.5*pi*$)">
                                          <p:val>
                                            <p:fltVal val="0"/>
                                          </p:val>
                                        </p:tav>
                                        <p:tav tm="100000">
                                          <p:val>
                                            <p:fltVal val="1"/>
                                          </p:val>
                                        </p:tav>
                                      </p:tavLst>
                                    </p:anim>
                                    <p:anim calcmode="lin" valueType="num">
                                      <p:cBhvr>
                                        <p:cTn id="99" dur="2000" fill="hold"/>
                                        <p:tgtEl>
                                          <p:spTgt spid="14"/>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2000" fill="hold"/>
                                        <p:tgtEl>
                                          <p:spTgt spid="18"/>
                                        </p:tgtEl>
                                        <p:attrNameLst>
                                          <p:attrName>ppt_w</p:attrName>
                                        </p:attrNameLst>
                                      </p:cBhvr>
                                      <p:tavLst>
                                        <p:tav tm="0" fmla="#ppt_w*sin(2.5*pi*$)">
                                          <p:val>
                                            <p:fltVal val="0"/>
                                          </p:val>
                                        </p:tav>
                                        <p:tav tm="100000">
                                          <p:val>
                                            <p:fltVal val="1"/>
                                          </p:val>
                                        </p:tav>
                                      </p:tavLst>
                                    </p:anim>
                                    <p:anim calcmode="lin" valueType="num">
                                      <p:cBhvr>
                                        <p:cTn id="103" dur="2000" fill="hold"/>
                                        <p:tgtEl>
                                          <p:spTgt spid="18"/>
                                        </p:tgtEl>
                                        <p:attrNameLst>
                                          <p:attrName>ppt_h</p:attrName>
                                        </p:attrNameLst>
                                      </p:cBhvr>
                                      <p:tavLst>
                                        <p:tav tm="0">
                                          <p:val>
                                            <p:strVal val="#ppt_h"/>
                                          </p:val>
                                        </p:tav>
                                        <p:tav tm="100000">
                                          <p:val>
                                            <p:strVal val="#ppt_h"/>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ppt_w</p:attrName>
                                        </p:attrNameLst>
                                      </p:cBhvr>
                                      <p:tavLst>
                                        <p:tav tm="0">
                                          <p:val>
                                            <p:strVal val="#ppt_w"/>
                                          </p:val>
                                        </p:tav>
                                        <p:tav tm="100000">
                                          <p:val>
                                            <p:strVal val="#ppt_w"/>
                                          </p:val>
                                        </p:tav>
                                      </p:tavLst>
                                    </p:anim>
                                    <p:anim calcmode="lin" valueType="num">
                                      <p:cBhvr>
                                        <p:cTn id="107" dur="2000" fill="hold"/>
                                        <p:tgtEl>
                                          <p:spTgt spid="3"/>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7"/>
                                        </p:tgtEl>
                                        <p:attrNameLst>
                                          <p:attrName>style.visibility</p:attrName>
                                        </p:attrNameLst>
                                      </p:cBhvr>
                                      <p:to>
                                        <p:strVal val="visible"/>
                                      </p:to>
                                    </p:set>
                                    <p:anim calcmode="lin" valueType="num">
                                      <p:cBhvr>
                                        <p:cTn id="110" dur="2000" fill="hold"/>
                                        <p:tgtEl>
                                          <p:spTgt spid="7"/>
                                        </p:tgtEl>
                                        <p:attrNameLst>
                                          <p:attrName>ppt_w</p:attrName>
                                        </p:attrNameLst>
                                      </p:cBhvr>
                                      <p:tavLst>
                                        <p:tav tm="0">
                                          <p:val>
                                            <p:strVal val="#ppt_w"/>
                                          </p:val>
                                        </p:tav>
                                        <p:tav tm="100000">
                                          <p:val>
                                            <p:strVal val="#ppt_w"/>
                                          </p:val>
                                        </p:tav>
                                      </p:tavLst>
                                    </p:anim>
                                    <p:anim calcmode="lin" valueType="num">
                                      <p:cBhvr>
                                        <p:cTn id="111" dur="2000" fill="hold"/>
                                        <p:tgtEl>
                                          <p:spTgt spid="7"/>
                                        </p:tgtEl>
                                        <p:attrNameLst>
                                          <p:attrName>ppt_h</p:attrName>
                                        </p:attrNameLst>
                                      </p:cBhvr>
                                      <p:tavLst>
                                        <p:tav tm="0" fmla="#ppt_h*sin(2.5*pi*$)">
                                          <p:val>
                                            <p:fltVal val="0"/>
                                          </p:val>
                                        </p:tav>
                                        <p:tav tm="100000">
                                          <p:val>
                                            <p:fltVal val="1"/>
                                          </p:val>
                                        </p:tav>
                                      </p:tavLst>
                                    </p:anim>
                                  </p:childTnLst>
                                </p:cTn>
                              </p:par>
                              <p:par>
                                <p:cTn id="112" presetID="19" presetClass="entr" presetSubtype="5"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 calcmode="lin" valueType="num">
                                      <p:cBhvr>
                                        <p:cTn id="114" dur="2000" fill="hold"/>
                                        <p:tgtEl>
                                          <p:spTgt spid="11"/>
                                        </p:tgtEl>
                                        <p:attrNameLst>
                                          <p:attrName>ppt_w</p:attrName>
                                        </p:attrNameLst>
                                      </p:cBhvr>
                                      <p:tavLst>
                                        <p:tav tm="0">
                                          <p:val>
                                            <p:strVal val="#ppt_w"/>
                                          </p:val>
                                        </p:tav>
                                        <p:tav tm="100000">
                                          <p:val>
                                            <p:strVal val="#ppt_w"/>
                                          </p:val>
                                        </p:tav>
                                      </p:tavLst>
                                    </p:anim>
                                    <p:anim calcmode="lin" valueType="num">
                                      <p:cBhvr>
                                        <p:cTn id="115" dur="2000" fill="hold"/>
                                        <p:tgtEl>
                                          <p:spTgt spid="11"/>
                                        </p:tgtEl>
                                        <p:attrNameLst>
                                          <p:attrName>ppt_h</p:attrName>
                                        </p:attrNameLst>
                                      </p:cBhvr>
                                      <p:tavLst>
                                        <p:tav tm="0" fmla="#ppt_h*sin(2.5*pi*$)">
                                          <p:val>
                                            <p:fltVal val="0"/>
                                          </p:val>
                                        </p:tav>
                                        <p:tav tm="100000">
                                          <p:val>
                                            <p:fltVal val="1"/>
                                          </p:val>
                                        </p:tav>
                                      </p:tavLst>
                                    </p:anim>
                                  </p:childTnLst>
                                </p:cTn>
                              </p:par>
                              <p:par>
                                <p:cTn id="116" presetID="19" presetClass="entr" presetSubtype="5"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2000" fill="hold"/>
                                        <p:tgtEl>
                                          <p:spTgt spid="15"/>
                                        </p:tgtEl>
                                        <p:attrNameLst>
                                          <p:attrName>ppt_w</p:attrName>
                                        </p:attrNameLst>
                                      </p:cBhvr>
                                      <p:tavLst>
                                        <p:tav tm="0">
                                          <p:val>
                                            <p:strVal val="#ppt_w"/>
                                          </p:val>
                                        </p:tav>
                                        <p:tav tm="100000">
                                          <p:val>
                                            <p:strVal val="#ppt_w"/>
                                          </p:val>
                                        </p:tav>
                                      </p:tavLst>
                                    </p:anim>
                                    <p:anim calcmode="lin" valueType="num">
                                      <p:cBhvr>
                                        <p:cTn id="119" dur="2000" fill="hold"/>
                                        <p:tgtEl>
                                          <p:spTgt spid="15"/>
                                        </p:tgtEl>
                                        <p:attrNameLst>
                                          <p:attrName>ppt_h</p:attrName>
                                        </p:attrNameLst>
                                      </p:cBhvr>
                                      <p:tavLst>
                                        <p:tav tm="0" fmla="#ppt_h*sin(2.5*pi*$)">
                                          <p:val>
                                            <p:fltVal val="0"/>
                                          </p:val>
                                        </p:tav>
                                        <p:tav tm="100000">
                                          <p:val>
                                            <p:fltVal val="1"/>
                                          </p:val>
                                        </p:tav>
                                      </p:tavLst>
                                    </p:anim>
                                  </p:childTnLst>
                                </p:cTn>
                              </p:par>
                              <p:par>
                                <p:cTn id="120" presetID="19" presetClass="entr" presetSubtype="5" fill="hold" grpId="1"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2000" fill="hold"/>
                                        <p:tgtEl>
                                          <p:spTgt spid="4"/>
                                        </p:tgtEl>
                                        <p:attrNameLst>
                                          <p:attrName>ppt_w</p:attrName>
                                        </p:attrNameLst>
                                      </p:cBhvr>
                                      <p:tavLst>
                                        <p:tav tm="0">
                                          <p:val>
                                            <p:strVal val="#ppt_w"/>
                                          </p:val>
                                        </p:tav>
                                        <p:tav tm="100000">
                                          <p:val>
                                            <p:strVal val="#ppt_w"/>
                                          </p:val>
                                        </p:tav>
                                      </p:tavLst>
                                    </p:anim>
                                    <p:anim calcmode="lin" valueType="num">
                                      <p:cBhvr>
                                        <p:cTn id="123" dur="2000" fill="hold"/>
                                        <p:tgtEl>
                                          <p:spTgt spid="4"/>
                                        </p:tgtEl>
                                        <p:attrNameLst>
                                          <p:attrName>ppt_h</p:attrName>
                                        </p:attrNameLst>
                                      </p:cBhvr>
                                      <p:tavLst>
                                        <p:tav tm="0" fmla="#ppt_h*sin(2.5*pi*$)">
                                          <p:val>
                                            <p:fltVal val="0"/>
                                          </p:val>
                                        </p:tav>
                                        <p:tav tm="100000">
                                          <p:val>
                                            <p:fltVal val="1"/>
                                          </p:val>
                                        </p:tav>
                                      </p:tavLst>
                                    </p:anim>
                                  </p:childTnLst>
                                </p:cTn>
                              </p:par>
                              <p:par>
                                <p:cTn id="124" presetID="19" presetClass="entr" presetSubtype="5" fill="hold" grpId="1"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2000" fill="hold"/>
                                        <p:tgtEl>
                                          <p:spTgt spid="8"/>
                                        </p:tgtEl>
                                        <p:attrNameLst>
                                          <p:attrName>ppt_w</p:attrName>
                                        </p:attrNameLst>
                                      </p:cBhvr>
                                      <p:tavLst>
                                        <p:tav tm="0">
                                          <p:val>
                                            <p:strVal val="#ppt_w"/>
                                          </p:val>
                                        </p:tav>
                                        <p:tav tm="100000">
                                          <p:val>
                                            <p:strVal val="#ppt_w"/>
                                          </p:val>
                                        </p:tav>
                                      </p:tavLst>
                                    </p:anim>
                                    <p:anim calcmode="lin" valueType="num">
                                      <p:cBhvr>
                                        <p:cTn id="127" dur="2000" fill="hold"/>
                                        <p:tgtEl>
                                          <p:spTgt spid="8"/>
                                        </p:tgtEl>
                                        <p:attrNameLst>
                                          <p:attrName>ppt_h</p:attrName>
                                        </p:attrNameLst>
                                      </p:cBhvr>
                                      <p:tavLst>
                                        <p:tav tm="0" fmla="#ppt_h*sin(2.5*pi*$)">
                                          <p:val>
                                            <p:fltVal val="0"/>
                                          </p:val>
                                        </p:tav>
                                        <p:tav tm="100000">
                                          <p:val>
                                            <p:fltVal val="1"/>
                                          </p:val>
                                        </p:tav>
                                      </p:tavLst>
                                    </p:anim>
                                  </p:childTnLst>
                                </p:cTn>
                              </p:par>
                              <p:par>
                                <p:cTn id="128" presetID="19" presetClass="entr" presetSubtype="5" fill="hold" grpId="1" nodeType="withEffect">
                                  <p:stCondLst>
                                    <p:cond delay="0"/>
                                  </p:stCondLst>
                                  <p:childTnLst>
                                    <p:set>
                                      <p:cBhvr>
                                        <p:cTn id="129" dur="1" fill="hold">
                                          <p:stCondLst>
                                            <p:cond delay="0"/>
                                          </p:stCondLst>
                                        </p:cTn>
                                        <p:tgtEl>
                                          <p:spTgt spid="12"/>
                                        </p:tgtEl>
                                        <p:attrNameLst>
                                          <p:attrName>style.visibility</p:attrName>
                                        </p:attrNameLst>
                                      </p:cBhvr>
                                      <p:to>
                                        <p:strVal val="visible"/>
                                      </p:to>
                                    </p:set>
                                    <p:anim calcmode="lin" valueType="num">
                                      <p:cBhvr>
                                        <p:cTn id="130" dur="2000" fill="hold"/>
                                        <p:tgtEl>
                                          <p:spTgt spid="12"/>
                                        </p:tgtEl>
                                        <p:attrNameLst>
                                          <p:attrName>ppt_w</p:attrName>
                                        </p:attrNameLst>
                                      </p:cBhvr>
                                      <p:tavLst>
                                        <p:tav tm="0">
                                          <p:val>
                                            <p:strVal val="#ppt_w"/>
                                          </p:val>
                                        </p:tav>
                                        <p:tav tm="100000">
                                          <p:val>
                                            <p:strVal val="#ppt_w"/>
                                          </p:val>
                                        </p:tav>
                                      </p:tavLst>
                                    </p:anim>
                                    <p:anim calcmode="lin" valueType="num">
                                      <p:cBhvr>
                                        <p:cTn id="131" dur="2000" fill="hold"/>
                                        <p:tgtEl>
                                          <p:spTgt spid="12"/>
                                        </p:tgtEl>
                                        <p:attrNameLst>
                                          <p:attrName>ppt_h</p:attrName>
                                        </p:attrNameLst>
                                      </p:cBhvr>
                                      <p:tavLst>
                                        <p:tav tm="0" fmla="#ppt_h*sin(2.5*pi*$)">
                                          <p:val>
                                            <p:fltVal val="0"/>
                                          </p:val>
                                        </p:tav>
                                        <p:tav tm="100000">
                                          <p:val>
                                            <p:fltVal val="1"/>
                                          </p:val>
                                        </p:tav>
                                      </p:tavLst>
                                    </p:anim>
                                  </p:childTnLst>
                                </p:cTn>
                              </p:par>
                              <p:par>
                                <p:cTn id="132" presetID="19" presetClass="entr" presetSubtype="5" fill="hold" grpId="1" nodeType="withEffect">
                                  <p:stCondLst>
                                    <p:cond delay="0"/>
                                  </p:stCondLst>
                                  <p:childTnLst>
                                    <p:set>
                                      <p:cBhvr>
                                        <p:cTn id="133" dur="1" fill="hold">
                                          <p:stCondLst>
                                            <p:cond delay="0"/>
                                          </p:stCondLst>
                                        </p:cTn>
                                        <p:tgtEl>
                                          <p:spTgt spid="16"/>
                                        </p:tgtEl>
                                        <p:attrNameLst>
                                          <p:attrName>style.visibility</p:attrName>
                                        </p:attrNameLst>
                                      </p:cBhvr>
                                      <p:to>
                                        <p:strVal val="visible"/>
                                      </p:to>
                                    </p:set>
                                    <p:anim calcmode="lin" valueType="num">
                                      <p:cBhvr>
                                        <p:cTn id="134" dur="2000" fill="hold"/>
                                        <p:tgtEl>
                                          <p:spTgt spid="16"/>
                                        </p:tgtEl>
                                        <p:attrNameLst>
                                          <p:attrName>ppt_w</p:attrName>
                                        </p:attrNameLst>
                                      </p:cBhvr>
                                      <p:tavLst>
                                        <p:tav tm="0">
                                          <p:val>
                                            <p:strVal val="#ppt_w"/>
                                          </p:val>
                                        </p:tav>
                                        <p:tav tm="100000">
                                          <p:val>
                                            <p:strVal val="#ppt_w"/>
                                          </p:val>
                                        </p:tav>
                                      </p:tavLst>
                                    </p:anim>
                                    <p:anim calcmode="lin" valueType="num">
                                      <p:cBhvr>
                                        <p:cTn id="135" dur="2000" fill="hold"/>
                                        <p:tgtEl>
                                          <p:spTgt spid="16"/>
                                        </p:tgtEl>
                                        <p:attrNameLst>
                                          <p:attrName>ppt_h</p:attrName>
                                        </p:attrNameLst>
                                      </p:cBhvr>
                                      <p:tavLst>
                                        <p:tav tm="0" fmla="#ppt_h*sin(2.5*pi*$)">
                                          <p:val>
                                            <p:fltVal val="0"/>
                                          </p:val>
                                        </p:tav>
                                        <p:tav tm="100000">
                                          <p:val>
                                            <p:fltVal val="1"/>
                                          </p:val>
                                        </p:tav>
                                      </p:tavLst>
                                    </p:anim>
                                  </p:childTnLst>
                                </p:cTn>
                              </p:par>
                            </p:childTnLst>
                          </p:cTn>
                        </p:par>
                        <p:par>
                          <p:cTn id="136" fill="hold">
                            <p:stCondLst>
                              <p:cond delay="2000"/>
                            </p:stCondLst>
                            <p:childTnLst>
                              <p:par>
                                <p:cTn id="137" presetID="2" presetClass="exit" presetSubtype="2" fill="hold" grpId="2" nodeType="afterEffect">
                                  <p:stCondLst>
                                    <p:cond delay="0"/>
                                  </p:stCondLst>
                                  <p:childTnLst>
                                    <p:anim calcmode="lin" valueType="num">
                                      <p:cBhvr additive="base">
                                        <p:cTn id="138" dur="2000"/>
                                        <p:tgtEl>
                                          <p:spTgt spid="5"/>
                                        </p:tgtEl>
                                        <p:attrNameLst>
                                          <p:attrName>ppt_x</p:attrName>
                                        </p:attrNameLst>
                                      </p:cBhvr>
                                      <p:tavLst>
                                        <p:tav tm="0">
                                          <p:val>
                                            <p:strVal val="ppt_x"/>
                                          </p:val>
                                        </p:tav>
                                        <p:tav tm="100000">
                                          <p:val>
                                            <p:strVal val="1+ppt_w/2"/>
                                          </p:val>
                                        </p:tav>
                                      </p:tavLst>
                                    </p:anim>
                                    <p:anim calcmode="lin" valueType="num">
                                      <p:cBhvr additive="base">
                                        <p:cTn id="139" dur="2000"/>
                                        <p:tgtEl>
                                          <p:spTgt spid="5"/>
                                        </p:tgtEl>
                                        <p:attrNameLst>
                                          <p:attrName>ppt_y</p:attrName>
                                        </p:attrNameLst>
                                      </p:cBhvr>
                                      <p:tavLst>
                                        <p:tav tm="0">
                                          <p:val>
                                            <p:strVal val="ppt_y"/>
                                          </p:val>
                                        </p:tav>
                                        <p:tav tm="100000">
                                          <p:val>
                                            <p:strVal val="ppt_y"/>
                                          </p:val>
                                        </p:tav>
                                      </p:tavLst>
                                    </p:anim>
                                    <p:set>
                                      <p:cBhvr>
                                        <p:cTn id="140" dur="1" fill="hold">
                                          <p:stCondLst>
                                            <p:cond delay="1999"/>
                                          </p:stCondLst>
                                        </p:cTn>
                                        <p:tgtEl>
                                          <p:spTgt spid="5"/>
                                        </p:tgtEl>
                                        <p:attrNameLst>
                                          <p:attrName>style.visibility</p:attrName>
                                        </p:attrNameLst>
                                      </p:cBhvr>
                                      <p:to>
                                        <p:strVal val="hidden"/>
                                      </p:to>
                                    </p:set>
                                  </p:childTnLst>
                                </p:cTn>
                              </p:par>
                              <p:par>
                                <p:cTn id="141" presetID="2" presetClass="exit" presetSubtype="2" fill="hold" grpId="2" nodeType="withEffect">
                                  <p:stCondLst>
                                    <p:cond delay="0"/>
                                  </p:stCondLst>
                                  <p:childTnLst>
                                    <p:anim calcmode="lin" valueType="num">
                                      <p:cBhvr additive="base">
                                        <p:cTn id="142" dur="2000"/>
                                        <p:tgtEl>
                                          <p:spTgt spid="9"/>
                                        </p:tgtEl>
                                        <p:attrNameLst>
                                          <p:attrName>ppt_x</p:attrName>
                                        </p:attrNameLst>
                                      </p:cBhvr>
                                      <p:tavLst>
                                        <p:tav tm="0">
                                          <p:val>
                                            <p:strVal val="ppt_x"/>
                                          </p:val>
                                        </p:tav>
                                        <p:tav tm="100000">
                                          <p:val>
                                            <p:strVal val="1+ppt_w/2"/>
                                          </p:val>
                                        </p:tav>
                                      </p:tavLst>
                                    </p:anim>
                                    <p:anim calcmode="lin" valueType="num">
                                      <p:cBhvr additive="base">
                                        <p:cTn id="143" dur="2000"/>
                                        <p:tgtEl>
                                          <p:spTgt spid="9"/>
                                        </p:tgtEl>
                                        <p:attrNameLst>
                                          <p:attrName>ppt_y</p:attrName>
                                        </p:attrNameLst>
                                      </p:cBhvr>
                                      <p:tavLst>
                                        <p:tav tm="0">
                                          <p:val>
                                            <p:strVal val="ppt_y"/>
                                          </p:val>
                                        </p:tav>
                                        <p:tav tm="100000">
                                          <p:val>
                                            <p:strVal val="ppt_y"/>
                                          </p:val>
                                        </p:tav>
                                      </p:tavLst>
                                    </p:anim>
                                    <p:set>
                                      <p:cBhvr>
                                        <p:cTn id="144" dur="1" fill="hold">
                                          <p:stCondLst>
                                            <p:cond delay="1999"/>
                                          </p:stCondLst>
                                        </p:cTn>
                                        <p:tgtEl>
                                          <p:spTgt spid="9"/>
                                        </p:tgtEl>
                                        <p:attrNameLst>
                                          <p:attrName>style.visibility</p:attrName>
                                        </p:attrNameLst>
                                      </p:cBhvr>
                                      <p:to>
                                        <p:strVal val="hidden"/>
                                      </p:to>
                                    </p:set>
                                  </p:childTnLst>
                                </p:cTn>
                              </p:par>
                              <p:par>
                                <p:cTn id="145" presetID="2" presetClass="exit" presetSubtype="2" fill="hold" grpId="2" nodeType="withEffect">
                                  <p:stCondLst>
                                    <p:cond delay="0"/>
                                  </p:stCondLst>
                                  <p:childTnLst>
                                    <p:anim calcmode="lin" valueType="num">
                                      <p:cBhvr additive="base">
                                        <p:cTn id="146" dur="2000"/>
                                        <p:tgtEl>
                                          <p:spTgt spid="13"/>
                                        </p:tgtEl>
                                        <p:attrNameLst>
                                          <p:attrName>ppt_x</p:attrName>
                                        </p:attrNameLst>
                                      </p:cBhvr>
                                      <p:tavLst>
                                        <p:tav tm="0">
                                          <p:val>
                                            <p:strVal val="ppt_x"/>
                                          </p:val>
                                        </p:tav>
                                        <p:tav tm="100000">
                                          <p:val>
                                            <p:strVal val="1+ppt_w/2"/>
                                          </p:val>
                                        </p:tav>
                                      </p:tavLst>
                                    </p:anim>
                                    <p:anim calcmode="lin" valueType="num">
                                      <p:cBhvr additive="base">
                                        <p:cTn id="147" dur="2000"/>
                                        <p:tgtEl>
                                          <p:spTgt spid="13"/>
                                        </p:tgtEl>
                                        <p:attrNameLst>
                                          <p:attrName>ppt_y</p:attrName>
                                        </p:attrNameLst>
                                      </p:cBhvr>
                                      <p:tavLst>
                                        <p:tav tm="0">
                                          <p:val>
                                            <p:strVal val="ppt_y"/>
                                          </p:val>
                                        </p:tav>
                                        <p:tav tm="100000">
                                          <p:val>
                                            <p:strVal val="ppt_y"/>
                                          </p:val>
                                        </p:tav>
                                      </p:tavLst>
                                    </p:anim>
                                    <p:set>
                                      <p:cBhvr>
                                        <p:cTn id="148" dur="1" fill="hold">
                                          <p:stCondLst>
                                            <p:cond delay="1999"/>
                                          </p:stCondLst>
                                        </p:cTn>
                                        <p:tgtEl>
                                          <p:spTgt spid="13"/>
                                        </p:tgtEl>
                                        <p:attrNameLst>
                                          <p:attrName>style.visibility</p:attrName>
                                        </p:attrNameLst>
                                      </p:cBhvr>
                                      <p:to>
                                        <p:strVal val="hidden"/>
                                      </p:to>
                                    </p:set>
                                  </p:childTnLst>
                                </p:cTn>
                              </p:par>
                              <p:par>
                                <p:cTn id="149" presetID="2" presetClass="exit" presetSubtype="2" fill="hold" grpId="2" nodeType="withEffect">
                                  <p:stCondLst>
                                    <p:cond delay="0"/>
                                  </p:stCondLst>
                                  <p:childTnLst>
                                    <p:anim calcmode="lin" valueType="num">
                                      <p:cBhvr additive="base">
                                        <p:cTn id="150" dur="2000"/>
                                        <p:tgtEl>
                                          <p:spTgt spid="17"/>
                                        </p:tgtEl>
                                        <p:attrNameLst>
                                          <p:attrName>ppt_x</p:attrName>
                                        </p:attrNameLst>
                                      </p:cBhvr>
                                      <p:tavLst>
                                        <p:tav tm="0">
                                          <p:val>
                                            <p:strVal val="ppt_x"/>
                                          </p:val>
                                        </p:tav>
                                        <p:tav tm="100000">
                                          <p:val>
                                            <p:strVal val="1+ppt_w/2"/>
                                          </p:val>
                                        </p:tav>
                                      </p:tavLst>
                                    </p:anim>
                                    <p:anim calcmode="lin" valueType="num">
                                      <p:cBhvr additive="base">
                                        <p:cTn id="151" dur="2000"/>
                                        <p:tgtEl>
                                          <p:spTgt spid="17"/>
                                        </p:tgtEl>
                                        <p:attrNameLst>
                                          <p:attrName>ppt_y</p:attrName>
                                        </p:attrNameLst>
                                      </p:cBhvr>
                                      <p:tavLst>
                                        <p:tav tm="0">
                                          <p:val>
                                            <p:strVal val="ppt_y"/>
                                          </p:val>
                                        </p:tav>
                                        <p:tav tm="100000">
                                          <p:val>
                                            <p:strVal val="ppt_y"/>
                                          </p:val>
                                        </p:tav>
                                      </p:tavLst>
                                    </p:anim>
                                    <p:set>
                                      <p:cBhvr>
                                        <p:cTn id="152" dur="1" fill="hold">
                                          <p:stCondLst>
                                            <p:cond delay="1999"/>
                                          </p:stCondLst>
                                        </p:cTn>
                                        <p:tgtEl>
                                          <p:spTgt spid="17"/>
                                        </p:tgtEl>
                                        <p:attrNameLst>
                                          <p:attrName>style.visibility</p:attrName>
                                        </p:attrNameLst>
                                      </p:cBhvr>
                                      <p:to>
                                        <p:strVal val="hidden"/>
                                      </p:to>
                                    </p:set>
                                  </p:childTnLst>
                                </p:cTn>
                              </p:par>
                              <p:par>
                                <p:cTn id="153" presetID="2" presetClass="exit" presetSubtype="8" fill="hold" grpId="2"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ppt_y"/>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8" fill="hold" grpId="2" nodeType="withEffect">
                                  <p:stCondLst>
                                    <p:cond delay="0"/>
                                  </p:stCondLst>
                                  <p:childTnLst>
                                    <p:anim calcmode="lin" valueType="num">
                                      <p:cBhvr additive="base">
                                        <p:cTn id="158" dur="2000"/>
                                        <p:tgtEl>
                                          <p:spTgt spid="10"/>
                                        </p:tgtEl>
                                        <p:attrNameLst>
                                          <p:attrName>ppt_x</p:attrName>
                                        </p:attrNameLst>
                                      </p:cBhvr>
                                      <p:tavLst>
                                        <p:tav tm="0">
                                          <p:val>
                                            <p:strVal val="ppt_x"/>
                                          </p:val>
                                        </p:tav>
                                        <p:tav tm="100000">
                                          <p:val>
                                            <p:strVal val="0-ppt_w/2"/>
                                          </p:val>
                                        </p:tav>
                                      </p:tavLst>
                                    </p:anim>
                                    <p:anim calcmode="lin" valueType="num">
                                      <p:cBhvr additive="base">
                                        <p:cTn id="159" dur="2000"/>
                                        <p:tgtEl>
                                          <p:spTgt spid="10"/>
                                        </p:tgtEl>
                                        <p:attrNameLst>
                                          <p:attrName>ppt_y</p:attrName>
                                        </p:attrNameLst>
                                      </p:cBhvr>
                                      <p:tavLst>
                                        <p:tav tm="0">
                                          <p:val>
                                            <p:strVal val="ppt_y"/>
                                          </p:val>
                                        </p:tav>
                                        <p:tav tm="100000">
                                          <p:val>
                                            <p:strVal val="ppt_y"/>
                                          </p:val>
                                        </p:tav>
                                      </p:tavLst>
                                    </p:anim>
                                    <p:set>
                                      <p:cBhvr>
                                        <p:cTn id="160" dur="1" fill="hold">
                                          <p:stCondLst>
                                            <p:cond delay="1999"/>
                                          </p:stCondLst>
                                        </p:cTn>
                                        <p:tgtEl>
                                          <p:spTgt spid="10"/>
                                        </p:tgtEl>
                                        <p:attrNameLst>
                                          <p:attrName>style.visibility</p:attrName>
                                        </p:attrNameLst>
                                      </p:cBhvr>
                                      <p:to>
                                        <p:strVal val="hidden"/>
                                      </p:to>
                                    </p:set>
                                  </p:childTnLst>
                                </p:cTn>
                              </p:par>
                              <p:par>
                                <p:cTn id="161" presetID="2" presetClass="exit" presetSubtype="8" fill="hold" grpId="2" nodeType="withEffect">
                                  <p:stCondLst>
                                    <p:cond delay="0"/>
                                  </p:stCondLst>
                                  <p:childTnLst>
                                    <p:anim calcmode="lin" valueType="num">
                                      <p:cBhvr additive="base">
                                        <p:cTn id="162" dur="2000"/>
                                        <p:tgtEl>
                                          <p:spTgt spid="14"/>
                                        </p:tgtEl>
                                        <p:attrNameLst>
                                          <p:attrName>ppt_x</p:attrName>
                                        </p:attrNameLst>
                                      </p:cBhvr>
                                      <p:tavLst>
                                        <p:tav tm="0">
                                          <p:val>
                                            <p:strVal val="ppt_x"/>
                                          </p:val>
                                        </p:tav>
                                        <p:tav tm="100000">
                                          <p:val>
                                            <p:strVal val="0-ppt_w/2"/>
                                          </p:val>
                                        </p:tav>
                                      </p:tavLst>
                                    </p:anim>
                                    <p:anim calcmode="lin" valueType="num">
                                      <p:cBhvr additive="base">
                                        <p:cTn id="163" dur="2000"/>
                                        <p:tgtEl>
                                          <p:spTgt spid="14"/>
                                        </p:tgtEl>
                                        <p:attrNameLst>
                                          <p:attrName>ppt_y</p:attrName>
                                        </p:attrNameLst>
                                      </p:cBhvr>
                                      <p:tavLst>
                                        <p:tav tm="0">
                                          <p:val>
                                            <p:strVal val="ppt_y"/>
                                          </p:val>
                                        </p:tav>
                                        <p:tav tm="100000">
                                          <p:val>
                                            <p:strVal val="ppt_y"/>
                                          </p:val>
                                        </p:tav>
                                      </p:tavLst>
                                    </p:anim>
                                    <p:set>
                                      <p:cBhvr>
                                        <p:cTn id="164" dur="1" fill="hold">
                                          <p:stCondLst>
                                            <p:cond delay="1999"/>
                                          </p:stCondLst>
                                        </p:cTn>
                                        <p:tgtEl>
                                          <p:spTgt spid="14"/>
                                        </p:tgtEl>
                                        <p:attrNameLst>
                                          <p:attrName>style.visibility</p:attrName>
                                        </p:attrNameLst>
                                      </p:cBhvr>
                                      <p:to>
                                        <p:strVal val="hidden"/>
                                      </p:to>
                                    </p:set>
                                  </p:childTnLst>
                                </p:cTn>
                              </p:par>
                              <p:par>
                                <p:cTn id="165" presetID="2" presetClass="exit" presetSubtype="8" fill="hold" grpId="2" nodeType="withEffect">
                                  <p:stCondLst>
                                    <p:cond delay="0"/>
                                  </p:stCondLst>
                                  <p:childTnLst>
                                    <p:anim calcmode="lin" valueType="num">
                                      <p:cBhvr additive="base">
                                        <p:cTn id="166" dur="2000"/>
                                        <p:tgtEl>
                                          <p:spTgt spid="18"/>
                                        </p:tgtEl>
                                        <p:attrNameLst>
                                          <p:attrName>ppt_x</p:attrName>
                                        </p:attrNameLst>
                                      </p:cBhvr>
                                      <p:tavLst>
                                        <p:tav tm="0">
                                          <p:val>
                                            <p:strVal val="ppt_x"/>
                                          </p:val>
                                        </p:tav>
                                        <p:tav tm="100000">
                                          <p:val>
                                            <p:strVal val="0-ppt_w/2"/>
                                          </p:val>
                                        </p:tav>
                                      </p:tavLst>
                                    </p:anim>
                                    <p:anim calcmode="lin" valueType="num">
                                      <p:cBhvr additive="base">
                                        <p:cTn id="167" dur="2000"/>
                                        <p:tgtEl>
                                          <p:spTgt spid="18"/>
                                        </p:tgtEl>
                                        <p:attrNameLst>
                                          <p:attrName>ppt_y</p:attrName>
                                        </p:attrNameLst>
                                      </p:cBhvr>
                                      <p:tavLst>
                                        <p:tav tm="0">
                                          <p:val>
                                            <p:strVal val="ppt_y"/>
                                          </p:val>
                                        </p:tav>
                                        <p:tav tm="100000">
                                          <p:val>
                                            <p:strVal val="ppt_y"/>
                                          </p:val>
                                        </p:tav>
                                      </p:tavLst>
                                    </p:anim>
                                    <p:set>
                                      <p:cBhvr>
                                        <p:cTn id="168" dur="1" fill="hold">
                                          <p:stCondLst>
                                            <p:cond delay="1999"/>
                                          </p:stCondLst>
                                        </p:cTn>
                                        <p:tgtEl>
                                          <p:spTgt spid="18"/>
                                        </p:tgtEl>
                                        <p:attrNameLst>
                                          <p:attrName>style.visibility</p:attrName>
                                        </p:attrNameLst>
                                      </p:cBhvr>
                                      <p:to>
                                        <p:strVal val="hidden"/>
                                      </p:to>
                                    </p:set>
                                  </p:childTnLst>
                                </p:cTn>
                              </p:par>
                              <p:par>
                                <p:cTn id="169" presetID="2" presetClass="exit" presetSubtype="1" fill="hold" grpId="2" nodeType="withEffect">
                                  <p:stCondLst>
                                    <p:cond delay="0"/>
                                  </p:stCondLst>
                                  <p:childTnLst>
                                    <p:anim calcmode="lin" valueType="num">
                                      <p:cBhvr additive="base">
                                        <p:cTn id="170" dur="2000"/>
                                        <p:tgtEl>
                                          <p:spTgt spid="4"/>
                                        </p:tgtEl>
                                        <p:attrNameLst>
                                          <p:attrName>ppt_x</p:attrName>
                                        </p:attrNameLst>
                                      </p:cBhvr>
                                      <p:tavLst>
                                        <p:tav tm="0">
                                          <p:val>
                                            <p:strVal val="ppt_x"/>
                                          </p:val>
                                        </p:tav>
                                        <p:tav tm="100000">
                                          <p:val>
                                            <p:strVal val="ppt_x"/>
                                          </p:val>
                                        </p:tav>
                                      </p:tavLst>
                                    </p:anim>
                                    <p:anim calcmode="lin" valueType="num">
                                      <p:cBhvr additive="base">
                                        <p:cTn id="171" dur="2000"/>
                                        <p:tgtEl>
                                          <p:spTgt spid="4"/>
                                        </p:tgtEl>
                                        <p:attrNameLst>
                                          <p:attrName>ppt_y</p:attrName>
                                        </p:attrNameLst>
                                      </p:cBhvr>
                                      <p:tavLst>
                                        <p:tav tm="0">
                                          <p:val>
                                            <p:strVal val="ppt_y"/>
                                          </p:val>
                                        </p:tav>
                                        <p:tav tm="100000">
                                          <p:val>
                                            <p:strVal val="0-ppt_h/2"/>
                                          </p:val>
                                        </p:tav>
                                      </p:tavLst>
                                    </p:anim>
                                    <p:set>
                                      <p:cBhvr>
                                        <p:cTn id="172" dur="1" fill="hold">
                                          <p:stCondLst>
                                            <p:cond delay="1999"/>
                                          </p:stCondLst>
                                        </p:cTn>
                                        <p:tgtEl>
                                          <p:spTgt spid="4"/>
                                        </p:tgtEl>
                                        <p:attrNameLst>
                                          <p:attrName>style.visibility</p:attrName>
                                        </p:attrNameLst>
                                      </p:cBhvr>
                                      <p:to>
                                        <p:strVal val="hidden"/>
                                      </p:to>
                                    </p:set>
                                  </p:childTnLst>
                                </p:cTn>
                              </p:par>
                              <p:par>
                                <p:cTn id="173" presetID="2" presetClass="exit" presetSubtype="1" fill="hold" grpId="2" nodeType="withEffect">
                                  <p:stCondLst>
                                    <p:cond delay="0"/>
                                  </p:stCondLst>
                                  <p:childTnLst>
                                    <p:anim calcmode="lin" valueType="num">
                                      <p:cBhvr additive="base">
                                        <p:cTn id="174" dur="2000"/>
                                        <p:tgtEl>
                                          <p:spTgt spid="8"/>
                                        </p:tgtEl>
                                        <p:attrNameLst>
                                          <p:attrName>ppt_x</p:attrName>
                                        </p:attrNameLst>
                                      </p:cBhvr>
                                      <p:tavLst>
                                        <p:tav tm="0">
                                          <p:val>
                                            <p:strVal val="ppt_x"/>
                                          </p:val>
                                        </p:tav>
                                        <p:tav tm="100000">
                                          <p:val>
                                            <p:strVal val="ppt_x"/>
                                          </p:val>
                                        </p:tav>
                                      </p:tavLst>
                                    </p:anim>
                                    <p:anim calcmode="lin" valueType="num">
                                      <p:cBhvr additive="base">
                                        <p:cTn id="175" dur="2000"/>
                                        <p:tgtEl>
                                          <p:spTgt spid="8"/>
                                        </p:tgtEl>
                                        <p:attrNameLst>
                                          <p:attrName>ppt_y</p:attrName>
                                        </p:attrNameLst>
                                      </p:cBhvr>
                                      <p:tavLst>
                                        <p:tav tm="0">
                                          <p:val>
                                            <p:strVal val="ppt_y"/>
                                          </p:val>
                                        </p:tav>
                                        <p:tav tm="100000">
                                          <p:val>
                                            <p:strVal val="0-ppt_h/2"/>
                                          </p:val>
                                        </p:tav>
                                      </p:tavLst>
                                    </p:anim>
                                    <p:set>
                                      <p:cBhvr>
                                        <p:cTn id="176" dur="1" fill="hold">
                                          <p:stCondLst>
                                            <p:cond delay="1999"/>
                                          </p:stCondLst>
                                        </p:cTn>
                                        <p:tgtEl>
                                          <p:spTgt spid="8"/>
                                        </p:tgtEl>
                                        <p:attrNameLst>
                                          <p:attrName>style.visibility</p:attrName>
                                        </p:attrNameLst>
                                      </p:cBhvr>
                                      <p:to>
                                        <p:strVal val="hidden"/>
                                      </p:to>
                                    </p:set>
                                  </p:childTnLst>
                                </p:cTn>
                              </p:par>
                              <p:par>
                                <p:cTn id="177" presetID="2" presetClass="exit" presetSubtype="1" fill="hold" grpId="2" nodeType="withEffect">
                                  <p:stCondLst>
                                    <p:cond delay="0"/>
                                  </p:stCondLst>
                                  <p:childTnLst>
                                    <p:anim calcmode="lin" valueType="num">
                                      <p:cBhvr additive="base">
                                        <p:cTn id="178" dur="2000"/>
                                        <p:tgtEl>
                                          <p:spTgt spid="12"/>
                                        </p:tgtEl>
                                        <p:attrNameLst>
                                          <p:attrName>ppt_x</p:attrName>
                                        </p:attrNameLst>
                                      </p:cBhvr>
                                      <p:tavLst>
                                        <p:tav tm="0">
                                          <p:val>
                                            <p:strVal val="ppt_x"/>
                                          </p:val>
                                        </p:tav>
                                        <p:tav tm="100000">
                                          <p:val>
                                            <p:strVal val="ppt_x"/>
                                          </p:val>
                                        </p:tav>
                                      </p:tavLst>
                                    </p:anim>
                                    <p:anim calcmode="lin" valueType="num">
                                      <p:cBhvr additive="base">
                                        <p:cTn id="179" dur="2000"/>
                                        <p:tgtEl>
                                          <p:spTgt spid="12"/>
                                        </p:tgtEl>
                                        <p:attrNameLst>
                                          <p:attrName>ppt_y</p:attrName>
                                        </p:attrNameLst>
                                      </p:cBhvr>
                                      <p:tavLst>
                                        <p:tav tm="0">
                                          <p:val>
                                            <p:strVal val="ppt_y"/>
                                          </p:val>
                                        </p:tav>
                                        <p:tav tm="100000">
                                          <p:val>
                                            <p:strVal val="0-ppt_h/2"/>
                                          </p:val>
                                        </p:tav>
                                      </p:tavLst>
                                    </p:anim>
                                    <p:set>
                                      <p:cBhvr>
                                        <p:cTn id="180" dur="1" fill="hold">
                                          <p:stCondLst>
                                            <p:cond delay="1999"/>
                                          </p:stCondLst>
                                        </p:cTn>
                                        <p:tgtEl>
                                          <p:spTgt spid="12"/>
                                        </p:tgtEl>
                                        <p:attrNameLst>
                                          <p:attrName>style.visibility</p:attrName>
                                        </p:attrNameLst>
                                      </p:cBhvr>
                                      <p:to>
                                        <p:strVal val="hidden"/>
                                      </p:to>
                                    </p:set>
                                  </p:childTnLst>
                                </p:cTn>
                              </p:par>
                              <p:par>
                                <p:cTn id="181" presetID="2" presetClass="exit" presetSubtype="1" fill="hold" grpId="2" nodeType="withEffect">
                                  <p:stCondLst>
                                    <p:cond delay="0"/>
                                  </p:stCondLst>
                                  <p:childTnLst>
                                    <p:anim calcmode="lin" valueType="num">
                                      <p:cBhvr additive="base">
                                        <p:cTn id="182" dur="2000"/>
                                        <p:tgtEl>
                                          <p:spTgt spid="16"/>
                                        </p:tgtEl>
                                        <p:attrNameLst>
                                          <p:attrName>ppt_x</p:attrName>
                                        </p:attrNameLst>
                                      </p:cBhvr>
                                      <p:tavLst>
                                        <p:tav tm="0">
                                          <p:val>
                                            <p:strVal val="ppt_x"/>
                                          </p:val>
                                        </p:tav>
                                        <p:tav tm="100000">
                                          <p:val>
                                            <p:strVal val="ppt_x"/>
                                          </p:val>
                                        </p:tav>
                                      </p:tavLst>
                                    </p:anim>
                                    <p:anim calcmode="lin" valueType="num">
                                      <p:cBhvr additive="base">
                                        <p:cTn id="183" dur="2000"/>
                                        <p:tgtEl>
                                          <p:spTgt spid="16"/>
                                        </p:tgtEl>
                                        <p:attrNameLst>
                                          <p:attrName>ppt_y</p:attrName>
                                        </p:attrNameLst>
                                      </p:cBhvr>
                                      <p:tavLst>
                                        <p:tav tm="0">
                                          <p:val>
                                            <p:strVal val="ppt_y"/>
                                          </p:val>
                                        </p:tav>
                                        <p:tav tm="100000">
                                          <p:val>
                                            <p:strVal val="0-ppt_h/2"/>
                                          </p:val>
                                        </p:tav>
                                      </p:tavLst>
                                    </p:anim>
                                    <p:set>
                                      <p:cBhvr>
                                        <p:cTn id="184" dur="1" fill="hold">
                                          <p:stCondLst>
                                            <p:cond delay="1999"/>
                                          </p:stCondLst>
                                        </p:cTn>
                                        <p:tgtEl>
                                          <p:spTgt spid="16"/>
                                        </p:tgtEl>
                                        <p:attrNameLst>
                                          <p:attrName>style.visibility</p:attrName>
                                        </p:attrNameLst>
                                      </p:cBhvr>
                                      <p:to>
                                        <p:strVal val="hidden"/>
                                      </p:to>
                                    </p:set>
                                  </p:childTnLst>
                                </p:cTn>
                              </p:par>
                              <p:par>
                                <p:cTn id="185" presetID="2" presetClass="exit" presetSubtype="4" fill="hold" grpId="2" nodeType="withEffect">
                                  <p:stCondLst>
                                    <p:cond delay="0"/>
                                  </p:stCondLst>
                                  <p:childTnLst>
                                    <p:anim calcmode="lin" valueType="num">
                                      <p:cBhvr additive="base">
                                        <p:cTn id="186" dur="2000"/>
                                        <p:tgtEl>
                                          <p:spTgt spid="3"/>
                                        </p:tgtEl>
                                        <p:attrNameLst>
                                          <p:attrName>ppt_x</p:attrName>
                                        </p:attrNameLst>
                                      </p:cBhvr>
                                      <p:tavLst>
                                        <p:tav tm="0">
                                          <p:val>
                                            <p:strVal val="ppt_x"/>
                                          </p:val>
                                        </p:tav>
                                        <p:tav tm="100000">
                                          <p:val>
                                            <p:strVal val="ppt_x"/>
                                          </p:val>
                                        </p:tav>
                                      </p:tavLst>
                                    </p:anim>
                                    <p:anim calcmode="lin" valueType="num">
                                      <p:cBhvr additive="base">
                                        <p:cTn id="187" dur="2000"/>
                                        <p:tgtEl>
                                          <p:spTgt spid="3"/>
                                        </p:tgtEl>
                                        <p:attrNameLst>
                                          <p:attrName>ppt_y</p:attrName>
                                        </p:attrNameLst>
                                      </p:cBhvr>
                                      <p:tavLst>
                                        <p:tav tm="0">
                                          <p:val>
                                            <p:strVal val="ppt_y"/>
                                          </p:val>
                                        </p:tav>
                                        <p:tav tm="100000">
                                          <p:val>
                                            <p:strVal val="1+ppt_h/2"/>
                                          </p:val>
                                        </p:tav>
                                      </p:tavLst>
                                    </p:anim>
                                    <p:set>
                                      <p:cBhvr>
                                        <p:cTn id="188" dur="1" fill="hold">
                                          <p:stCondLst>
                                            <p:cond delay="1999"/>
                                          </p:stCondLst>
                                        </p:cTn>
                                        <p:tgtEl>
                                          <p:spTgt spid="3"/>
                                        </p:tgtEl>
                                        <p:attrNameLst>
                                          <p:attrName>style.visibility</p:attrName>
                                        </p:attrNameLst>
                                      </p:cBhvr>
                                      <p:to>
                                        <p:strVal val="hidden"/>
                                      </p:to>
                                    </p:set>
                                  </p:childTnLst>
                                </p:cTn>
                              </p:par>
                              <p:par>
                                <p:cTn id="189" presetID="2" presetClass="exit" presetSubtype="4"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ppt_x"/>
                                          </p:val>
                                        </p:tav>
                                      </p:tavLst>
                                    </p:anim>
                                    <p:anim calcmode="lin" valueType="num">
                                      <p:cBhvr additive="base">
                                        <p:cTn id="191" dur="2000"/>
                                        <p:tgtEl>
                                          <p:spTgt spid="7"/>
                                        </p:tgtEl>
                                        <p:attrNameLst>
                                          <p:attrName>ppt_y</p:attrName>
                                        </p:attrNameLst>
                                      </p:cBhvr>
                                      <p:tavLst>
                                        <p:tav tm="0">
                                          <p:val>
                                            <p:strVal val="ppt_y"/>
                                          </p:val>
                                        </p:tav>
                                        <p:tav tm="100000">
                                          <p:val>
                                            <p:strVal val="1+ppt_h/2"/>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4"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ppt_x"/>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4" fill="hold" grpId="2" nodeType="withEffect">
                                  <p:stCondLst>
                                    <p:cond delay="0"/>
                                  </p:stCondLst>
                                  <p:childTnLst>
                                    <p:anim calcmode="lin" valueType="num">
                                      <p:cBhvr additive="base">
                                        <p:cTn id="198" dur="2000"/>
                                        <p:tgtEl>
                                          <p:spTgt spid="15"/>
                                        </p:tgtEl>
                                        <p:attrNameLst>
                                          <p:attrName>ppt_x</p:attrName>
                                        </p:attrNameLst>
                                      </p:cBhvr>
                                      <p:tavLst>
                                        <p:tav tm="0">
                                          <p:val>
                                            <p:strVal val="ppt_x"/>
                                          </p:val>
                                        </p:tav>
                                        <p:tav tm="100000">
                                          <p:val>
                                            <p:strVal val="ppt_x"/>
                                          </p:val>
                                        </p:tav>
                                      </p:tavLst>
                                    </p:anim>
                                    <p:anim calcmode="lin" valueType="num">
                                      <p:cBhvr additive="base">
                                        <p:cTn id="199" dur="2000"/>
                                        <p:tgtEl>
                                          <p:spTgt spid="15"/>
                                        </p:tgtEl>
                                        <p:attrNameLst>
                                          <p:attrName>ppt_y</p:attrName>
                                        </p:attrNameLst>
                                      </p:cBhvr>
                                      <p:tavLst>
                                        <p:tav tm="0">
                                          <p:val>
                                            <p:strVal val="ppt_y"/>
                                          </p:val>
                                        </p:tav>
                                        <p:tav tm="100000">
                                          <p:val>
                                            <p:strVal val="1+ppt_h/2"/>
                                          </p:val>
                                        </p:tav>
                                      </p:tavLst>
                                    </p:anim>
                                    <p:set>
                                      <p:cBhvr>
                                        <p:cTn id="200" dur="1" fill="hold">
                                          <p:stCondLst>
                                            <p:cond delay="1999"/>
                                          </p:stCondLst>
                                        </p:cTn>
                                        <p:tgtEl>
                                          <p:spTgt spid="15"/>
                                        </p:tgtEl>
                                        <p:attrNameLst>
                                          <p:attrName>style.visibility</p:attrName>
                                        </p:attrNameLst>
                                      </p:cBhvr>
                                      <p:to>
                                        <p:strVal val="hidden"/>
                                      </p:to>
                                    </p:set>
                                  </p:childTnLst>
                                </p:cTn>
                              </p:par>
                              <p:par>
                                <p:cTn id="201" presetID="23" presetClass="entr" presetSubtype="272" fill="hold" nodeType="withEffect">
                                  <p:stCondLst>
                                    <p:cond delay="0"/>
                                  </p:stCondLst>
                                  <p:childTnLst>
                                    <p:set>
                                      <p:cBhvr>
                                        <p:cTn id="202" dur="1" fill="hold">
                                          <p:stCondLst>
                                            <p:cond delay="0"/>
                                          </p:stCondLst>
                                        </p:cTn>
                                        <p:tgtEl>
                                          <p:spTgt spid="2"/>
                                        </p:tgtEl>
                                        <p:attrNameLst>
                                          <p:attrName>style.visibility</p:attrName>
                                        </p:attrNameLst>
                                      </p:cBhvr>
                                      <p:to>
                                        <p:strVal val="visible"/>
                                      </p:to>
                                    </p:set>
                                    <p:anim calcmode="lin" valueType="num">
                                      <p:cBhvr>
                                        <p:cTn id="203" dur="2000" fill="hold"/>
                                        <p:tgtEl>
                                          <p:spTgt spid="2"/>
                                        </p:tgtEl>
                                        <p:attrNameLst>
                                          <p:attrName>ppt_w</p:attrName>
                                        </p:attrNameLst>
                                      </p:cBhvr>
                                      <p:tavLst>
                                        <p:tav tm="0">
                                          <p:val>
                                            <p:strVal val="2/3*#ppt_w"/>
                                          </p:val>
                                        </p:tav>
                                        <p:tav tm="100000">
                                          <p:val>
                                            <p:strVal val="#ppt_w"/>
                                          </p:val>
                                        </p:tav>
                                      </p:tavLst>
                                    </p:anim>
                                    <p:anim calcmode="lin" valueType="num">
                                      <p:cBhvr>
                                        <p:cTn id="204" dur="2000" fill="hold"/>
                                        <p:tgtEl>
                                          <p:spTgt spid="2"/>
                                        </p:tgtEl>
                                        <p:attrNameLst>
                                          <p:attrName>ppt_h</p:attrName>
                                        </p:attrNameLst>
                                      </p:cBhvr>
                                      <p:tavLst>
                                        <p:tav tm="0">
                                          <p:val>
                                            <p:strVal val="2/3*#ppt_h"/>
                                          </p:val>
                                        </p:tav>
                                        <p:tav tm="100000">
                                          <p:val>
                                            <p:strVal val="#ppt_h"/>
                                          </p:val>
                                        </p:tav>
                                      </p:tavLst>
                                    </p:anim>
                                  </p:childTnLst>
                                </p:cTn>
                              </p:par>
                              <p:par>
                                <p:cTn id="205" presetID="4" presetClass="entr" presetSubtype="32" fill="hold" nodeType="withEffect">
                                  <p:stCondLst>
                                    <p:cond delay="0"/>
                                  </p:stCondLst>
                                  <p:childTnLst>
                                    <p:set>
                                      <p:cBhvr>
                                        <p:cTn id="206" dur="1" fill="hold">
                                          <p:stCondLst>
                                            <p:cond delay="0"/>
                                          </p:stCondLst>
                                        </p:cTn>
                                        <p:tgtEl>
                                          <p:spTgt spid="2"/>
                                        </p:tgtEl>
                                        <p:attrNameLst>
                                          <p:attrName>style.visibility</p:attrName>
                                        </p:attrNameLst>
                                      </p:cBhvr>
                                      <p:to>
                                        <p:strVal val="visible"/>
                                      </p:to>
                                    </p:set>
                                    <p:animEffect transition="in" filter="box(out)">
                                      <p:cBhvr>
                                        <p:cTn id="20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cf7afefbcb4f12fa0dd76c20e43cc2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2214546" y="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214546" y="35717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4572000" y="35717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214546" y="78580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572000" y="78580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214546" y="121442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572000" y="121442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214546" y="1643056"/>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4572000" y="1643056"/>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214546" y="207170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4572000" y="207170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214546" y="2428874"/>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4572000" y="2428874"/>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214546" y="285750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4572000" y="2857502"/>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2214546" y="328613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4572000" y="3286130"/>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2214546" y="371475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4572000" y="371475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214546" y="407194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4572000" y="4071948"/>
            <a:ext cx="2286016" cy="785800"/>
          </a:xfrm>
          <a:prstGeom prst="donut">
            <a:avLst/>
          </a:prstGeom>
          <a:gradFill flip="none" rotWithShape="1">
            <a:gsLst>
              <a:gs pos="0">
                <a:srgbClr val="D6B19C"/>
              </a:gs>
              <a:gs pos="30000">
                <a:srgbClr val="D49E6C"/>
              </a:gs>
              <a:gs pos="70000">
                <a:srgbClr val="A65528"/>
              </a:gs>
              <a:gs pos="100000">
                <a:srgbClr val="663012"/>
              </a:gs>
            </a:gsLst>
            <a:lin ang="162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ppt_x"/>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ppt_x"/>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ppt_x"/>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ppt_x"/>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3000" fill="hold"/>
                                        <p:tgtEl>
                                          <p:spTgt spid="10"/>
                                        </p:tgtEl>
                                        <p:attrNameLst>
                                          <p:attrName>ppt_x</p:attrName>
                                        </p:attrNameLst>
                                      </p:cBhvr>
                                      <p:tavLst>
                                        <p:tav tm="0">
                                          <p:val>
                                            <p:strVal val="#ppt_x"/>
                                          </p:val>
                                        </p:tav>
                                        <p:tav tm="100000">
                                          <p:val>
                                            <p:strVal val="#ppt_x"/>
                                          </p:val>
                                        </p:tav>
                                      </p:tavLst>
                                    </p:anim>
                                    <p:anim calcmode="lin" valueType="num">
                                      <p:cBhvr additive="base">
                                        <p:cTn id="39" dur="3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ppt_x"/>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ppt_x"/>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ppt_x"/>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ppt_x"/>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ppt_x"/>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ppt_x"/>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3000" fill="hold"/>
                                        <p:tgtEl>
                                          <p:spTgt spid="17"/>
                                        </p:tgtEl>
                                        <p:attrNameLst>
                                          <p:attrName>ppt_x</p:attrName>
                                        </p:attrNameLst>
                                      </p:cBhvr>
                                      <p:tavLst>
                                        <p:tav tm="0">
                                          <p:val>
                                            <p:strVal val="#ppt_x"/>
                                          </p:val>
                                        </p:tav>
                                        <p:tav tm="100000">
                                          <p:val>
                                            <p:strVal val="#ppt_x"/>
                                          </p:val>
                                        </p:tav>
                                      </p:tavLst>
                                    </p:anim>
                                    <p:anim calcmode="lin" valueType="num">
                                      <p:cBhvr additive="base">
                                        <p:cTn id="67" dur="3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3000" fill="hold"/>
                                        <p:tgtEl>
                                          <p:spTgt spid="18"/>
                                        </p:tgtEl>
                                        <p:attrNameLst>
                                          <p:attrName>ppt_x</p:attrName>
                                        </p:attrNameLst>
                                      </p:cBhvr>
                                      <p:tavLst>
                                        <p:tav tm="0">
                                          <p:val>
                                            <p:strVal val="#ppt_x"/>
                                          </p:val>
                                        </p:tav>
                                        <p:tav tm="100000">
                                          <p:val>
                                            <p:strVal val="#ppt_x"/>
                                          </p:val>
                                        </p:tav>
                                      </p:tavLst>
                                    </p:anim>
                                    <p:anim calcmode="lin" valueType="num">
                                      <p:cBhvr additive="base">
                                        <p:cTn id="71" dur="3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3000" fill="hold"/>
                                        <p:tgtEl>
                                          <p:spTgt spid="19"/>
                                        </p:tgtEl>
                                        <p:attrNameLst>
                                          <p:attrName>ppt_x</p:attrName>
                                        </p:attrNameLst>
                                      </p:cBhvr>
                                      <p:tavLst>
                                        <p:tav tm="0">
                                          <p:val>
                                            <p:strVal val="#ppt_x"/>
                                          </p:val>
                                        </p:tav>
                                        <p:tav tm="100000">
                                          <p:val>
                                            <p:strVal val="#ppt_x"/>
                                          </p:val>
                                        </p:tav>
                                      </p:tavLst>
                                    </p:anim>
                                    <p:anim calcmode="lin" valueType="num">
                                      <p:cBhvr additive="base">
                                        <p:cTn id="75" dur="3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ppt_x"/>
                                          </p:val>
                                        </p:tav>
                                        <p:tav tm="100000">
                                          <p:val>
                                            <p:strVal val="#ppt_x"/>
                                          </p:val>
                                        </p:tav>
                                      </p:tavLst>
                                    </p:anim>
                                    <p:anim calcmode="lin" valueType="num">
                                      <p:cBhvr additive="base">
                                        <p:cTn id="79" dur="3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ppt_x"/>
                                          </p:val>
                                        </p:tav>
                                        <p:tav tm="100000">
                                          <p:val>
                                            <p:strVal val="#ppt_x"/>
                                          </p:val>
                                        </p:tav>
                                      </p:tavLst>
                                    </p:anim>
                                    <p:anim calcmode="lin" valueType="num">
                                      <p:cBhvr additive="base">
                                        <p:cTn id="83" dur="3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ppt_x"/>
                                          </p:val>
                                        </p:tav>
                                        <p:tav tm="100000">
                                          <p:val>
                                            <p:strVal val="#ppt_x"/>
                                          </p:val>
                                        </p:tav>
                                      </p:tavLst>
                                    </p:anim>
                                    <p:anim calcmode="lin" valueType="num">
                                      <p:cBhvr additive="base">
                                        <p:cTn id="87" dur="3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ppt_x"/>
                                          </p:val>
                                        </p:tav>
                                        <p:tav tm="100000">
                                          <p:val>
                                            <p:strVal val="#ppt_x"/>
                                          </p:val>
                                        </p:tav>
                                      </p:tavLst>
                                    </p:anim>
                                    <p:anim calcmode="lin" valueType="num">
                                      <p:cBhvr additive="base">
                                        <p:cTn id="91" dur="3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ppt_x"/>
                                          </p:val>
                                        </p:tav>
                                        <p:tav tm="100000">
                                          <p:val>
                                            <p:strVal val="#ppt_x"/>
                                          </p:val>
                                        </p:tav>
                                      </p:tavLst>
                                    </p:anim>
                                    <p:anim calcmode="lin" valueType="num">
                                      <p:cBhvr additive="base">
                                        <p:cTn id="95" dur="3000" fill="hold"/>
                                        <p:tgtEl>
                                          <p:spTgt spid="24"/>
                                        </p:tgtEl>
                                        <p:attrNameLst>
                                          <p:attrName>ppt_y</p:attrName>
                                        </p:attrNameLst>
                                      </p:cBhvr>
                                      <p:tavLst>
                                        <p:tav tm="0">
                                          <p:val>
                                            <p:strVal val="1+#ppt_h/2"/>
                                          </p:val>
                                        </p:tav>
                                        <p:tav tm="100000">
                                          <p:val>
                                            <p:strVal val="#ppt_y"/>
                                          </p:val>
                                        </p:tav>
                                      </p:tavLst>
                                    </p:anim>
                                  </p:childTnLst>
                                </p:cTn>
                              </p:par>
                              <p:par>
                                <p:cTn id="96" presetID="8" presetClass="emph" presetSubtype="0" fill="hold" grpId="1" nodeType="withEffect">
                                  <p:stCondLst>
                                    <p:cond delay="0"/>
                                  </p:stCondLst>
                                  <p:childTnLst>
                                    <p:animRot by="21600000">
                                      <p:cBhvr>
                                        <p:cTn id="97" dur="3000" fill="hold"/>
                                        <p:tgtEl>
                                          <p:spTgt spid="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1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15"/>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7"/>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9"/>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2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2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4"/>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6"/>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8"/>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0"/>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2"/>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4"/>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8"/>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20"/>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22"/>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4"/>
                                        </p:tgtEl>
                                        <p:attrNameLst>
                                          <p:attrName>r</p:attrName>
                                        </p:attrNameLst>
                                      </p:cBhvr>
                                    </p:animRot>
                                  </p:childTnLst>
                                </p:cTn>
                              </p:par>
                              <p:par>
                                <p:cTn id="140" presetID="3" presetClass="entr" presetSubtype="5" fill="hold" grpId="2" nodeType="withEffect">
                                  <p:stCondLst>
                                    <p:cond delay="0"/>
                                  </p:stCondLst>
                                  <p:childTnLst>
                                    <p:set>
                                      <p:cBhvr>
                                        <p:cTn id="141" dur="1" fill="hold">
                                          <p:stCondLst>
                                            <p:cond delay="0"/>
                                          </p:stCondLst>
                                        </p:cTn>
                                        <p:tgtEl>
                                          <p:spTgt spid="3"/>
                                        </p:tgtEl>
                                        <p:attrNameLst>
                                          <p:attrName>style.visibility</p:attrName>
                                        </p:attrNameLst>
                                      </p:cBhvr>
                                      <p:to>
                                        <p:strVal val="visible"/>
                                      </p:to>
                                    </p:set>
                                    <p:animEffect transition="in" filter="blinds(vertical)">
                                      <p:cBhvr>
                                        <p:cTn id="142" dur="3000"/>
                                        <p:tgtEl>
                                          <p:spTgt spid="3"/>
                                        </p:tgtEl>
                                      </p:cBhvr>
                                    </p:animEffect>
                                  </p:childTnLst>
                                </p:cTn>
                              </p:par>
                              <p:par>
                                <p:cTn id="143" presetID="3" presetClass="entr" presetSubtype="5" fill="hold" grpId="2"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blinds(vertical)">
                                      <p:cBhvr>
                                        <p:cTn id="145" dur="3000"/>
                                        <p:tgtEl>
                                          <p:spTgt spid="4"/>
                                        </p:tgtEl>
                                      </p:cBhvr>
                                    </p:animEffect>
                                  </p:childTnLst>
                                </p:cTn>
                              </p:par>
                              <p:par>
                                <p:cTn id="146" presetID="3" presetClass="entr" presetSubtype="5" fill="hold" grpId="2" nodeType="withEffect">
                                  <p:stCondLst>
                                    <p:cond delay="0"/>
                                  </p:stCondLst>
                                  <p:childTnLst>
                                    <p:set>
                                      <p:cBhvr>
                                        <p:cTn id="147" dur="1" fill="hold">
                                          <p:stCondLst>
                                            <p:cond delay="0"/>
                                          </p:stCondLst>
                                        </p:cTn>
                                        <p:tgtEl>
                                          <p:spTgt spid="5"/>
                                        </p:tgtEl>
                                        <p:attrNameLst>
                                          <p:attrName>style.visibility</p:attrName>
                                        </p:attrNameLst>
                                      </p:cBhvr>
                                      <p:to>
                                        <p:strVal val="visible"/>
                                      </p:to>
                                    </p:set>
                                    <p:animEffect transition="in" filter="blinds(vertical)">
                                      <p:cBhvr>
                                        <p:cTn id="148" dur="3000"/>
                                        <p:tgtEl>
                                          <p:spTgt spid="5"/>
                                        </p:tgtEl>
                                      </p:cBhvr>
                                    </p:animEffect>
                                  </p:childTnLst>
                                </p:cTn>
                              </p:par>
                              <p:par>
                                <p:cTn id="149" presetID="3" presetClass="entr" presetSubtype="5" fill="hold" grpId="2" nodeType="withEffect">
                                  <p:stCondLst>
                                    <p:cond delay="0"/>
                                  </p:stCondLst>
                                  <p:childTnLst>
                                    <p:set>
                                      <p:cBhvr>
                                        <p:cTn id="150" dur="1" fill="hold">
                                          <p:stCondLst>
                                            <p:cond delay="0"/>
                                          </p:stCondLst>
                                        </p:cTn>
                                        <p:tgtEl>
                                          <p:spTgt spid="6"/>
                                        </p:tgtEl>
                                        <p:attrNameLst>
                                          <p:attrName>style.visibility</p:attrName>
                                        </p:attrNameLst>
                                      </p:cBhvr>
                                      <p:to>
                                        <p:strVal val="visible"/>
                                      </p:to>
                                    </p:set>
                                    <p:animEffect transition="in" filter="blinds(vertical)">
                                      <p:cBhvr>
                                        <p:cTn id="151" dur="3000"/>
                                        <p:tgtEl>
                                          <p:spTgt spid="6"/>
                                        </p:tgtEl>
                                      </p:cBhvr>
                                    </p:animEffect>
                                  </p:childTnLst>
                                </p:cTn>
                              </p:par>
                              <p:par>
                                <p:cTn id="152" presetID="3" presetClass="entr" presetSubtype="5" fill="hold" grpId="2" nodeType="withEffect">
                                  <p:stCondLst>
                                    <p:cond delay="0"/>
                                  </p:stCondLst>
                                  <p:childTnLst>
                                    <p:set>
                                      <p:cBhvr>
                                        <p:cTn id="153" dur="1" fill="hold">
                                          <p:stCondLst>
                                            <p:cond delay="0"/>
                                          </p:stCondLst>
                                        </p:cTn>
                                        <p:tgtEl>
                                          <p:spTgt spid="7"/>
                                        </p:tgtEl>
                                        <p:attrNameLst>
                                          <p:attrName>style.visibility</p:attrName>
                                        </p:attrNameLst>
                                      </p:cBhvr>
                                      <p:to>
                                        <p:strVal val="visible"/>
                                      </p:to>
                                    </p:set>
                                    <p:animEffect transition="in" filter="blinds(vertical)">
                                      <p:cBhvr>
                                        <p:cTn id="154" dur="3000"/>
                                        <p:tgtEl>
                                          <p:spTgt spid="7"/>
                                        </p:tgtEl>
                                      </p:cBhvr>
                                    </p:animEffect>
                                  </p:childTnLst>
                                </p:cTn>
                              </p:par>
                              <p:par>
                                <p:cTn id="155" presetID="3" presetClass="entr" presetSubtype="5" fill="hold" grpId="2" nodeType="withEffect">
                                  <p:stCondLst>
                                    <p:cond delay="0"/>
                                  </p:stCondLst>
                                  <p:childTnLst>
                                    <p:set>
                                      <p:cBhvr>
                                        <p:cTn id="156" dur="1" fill="hold">
                                          <p:stCondLst>
                                            <p:cond delay="0"/>
                                          </p:stCondLst>
                                        </p:cTn>
                                        <p:tgtEl>
                                          <p:spTgt spid="8"/>
                                        </p:tgtEl>
                                        <p:attrNameLst>
                                          <p:attrName>style.visibility</p:attrName>
                                        </p:attrNameLst>
                                      </p:cBhvr>
                                      <p:to>
                                        <p:strVal val="visible"/>
                                      </p:to>
                                    </p:set>
                                    <p:animEffect transition="in" filter="blinds(vertical)">
                                      <p:cBhvr>
                                        <p:cTn id="157" dur="3000"/>
                                        <p:tgtEl>
                                          <p:spTgt spid="8"/>
                                        </p:tgtEl>
                                      </p:cBhvr>
                                    </p:animEffect>
                                  </p:childTnLst>
                                </p:cTn>
                              </p:par>
                              <p:par>
                                <p:cTn id="158" presetID="3" presetClass="entr" presetSubtype="5" fill="hold" grpId="2" nodeType="withEffect">
                                  <p:stCondLst>
                                    <p:cond delay="0"/>
                                  </p:stCondLst>
                                  <p:childTnLst>
                                    <p:set>
                                      <p:cBhvr>
                                        <p:cTn id="159" dur="1" fill="hold">
                                          <p:stCondLst>
                                            <p:cond delay="0"/>
                                          </p:stCondLst>
                                        </p:cTn>
                                        <p:tgtEl>
                                          <p:spTgt spid="9"/>
                                        </p:tgtEl>
                                        <p:attrNameLst>
                                          <p:attrName>style.visibility</p:attrName>
                                        </p:attrNameLst>
                                      </p:cBhvr>
                                      <p:to>
                                        <p:strVal val="visible"/>
                                      </p:to>
                                    </p:set>
                                    <p:animEffect transition="in" filter="blinds(vertical)">
                                      <p:cBhvr>
                                        <p:cTn id="160" dur="3000"/>
                                        <p:tgtEl>
                                          <p:spTgt spid="9"/>
                                        </p:tgtEl>
                                      </p:cBhvr>
                                    </p:animEffect>
                                  </p:childTnLst>
                                </p:cTn>
                              </p:par>
                              <p:par>
                                <p:cTn id="161" presetID="3" presetClass="entr" presetSubtype="5" fill="hold" grpId="2"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blinds(vertical)">
                                      <p:cBhvr>
                                        <p:cTn id="163" dur="3000"/>
                                        <p:tgtEl>
                                          <p:spTgt spid="10"/>
                                        </p:tgtEl>
                                      </p:cBhvr>
                                    </p:animEffect>
                                  </p:childTnLst>
                                </p:cTn>
                              </p:par>
                              <p:par>
                                <p:cTn id="164" presetID="3" presetClass="entr" presetSubtype="5" fill="hold" grpId="2"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blinds(vertical)">
                                      <p:cBhvr>
                                        <p:cTn id="166" dur="3000"/>
                                        <p:tgtEl>
                                          <p:spTgt spid="11"/>
                                        </p:tgtEl>
                                      </p:cBhvr>
                                    </p:animEffect>
                                  </p:childTnLst>
                                </p:cTn>
                              </p:par>
                              <p:par>
                                <p:cTn id="167" presetID="3" presetClass="entr" presetSubtype="5" fill="hold" grpId="2"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blinds(vertical)">
                                      <p:cBhvr>
                                        <p:cTn id="169" dur="3000"/>
                                        <p:tgtEl>
                                          <p:spTgt spid="12"/>
                                        </p:tgtEl>
                                      </p:cBhvr>
                                    </p:animEffect>
                                  </p:childTnLst>
                                </p:cTn>
                              </p:par>
                              <p:par>
                                <p:cTn id="170" presetID="3" presetClass="entr" presetSubtype="5" fill="hold" grpId="2"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blinds(vertical)">
                                      <p:cBhvr>
                                        <p:cTn id="172" dur="3000"/>
                                        <p:tgtEl>
                                          <p:spTgt spid="13"/>
                                        </p:tgtEl>
                                      </p:cBhvr>
                                    </p:animEffect>
                                  </p:childTnLst>
                                </p:cTn>
                              </p:par>
                              <p:par>
                                <p:cTn id="173" presetID="3" presetClass="entr" presetSubtype="5" fill="hold" grpId="2"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blinds(vertical)">
                                      <p:cBhvr>
                                        <p:cTn id="175" dur="3000"/>
                                        <p:tgtEl>
                                          <p:spTgt spid="14"/>
                                        </p:tgtEl>
                                      </p:cBhvr>
                                    </p:animEffect>
                                  </p:childTnLst>
                                </p:cTn>
                              </p:par>
                              <p:par>
                                <p:cTn id="176" presetID="3" presetClass="entr" presetSubtype="5" fill="hold" grpId="2"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blinds(vertical)">
                                      <p:cBhvr>
                                        <p:cTn id="178" dur="3000"/>
                                        <p:tgtEl>
                                          <p:spTgt spid="15"/>
                                        </p:tgtEl>
                                      </p:cBhvr>
                                    </p:animEffect>
                                  </p:childTnLst>
                                </p:cTn>
                              </p:par>
                              <p:par>
                                <p:cTn id="179" presetID="3" presetClass="entr" presetSubtype="5" fill="hold" grpId="2"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blinds(vertical)">
                                      <p:cBhvr>
                                        <p:cTn id="181" dur="3000"/>
                                        <p:tgtEl>
                                          <p:spTgt spid="16"/>
                                        </p:tgtEl>
                                      </p:cBhvr>
                                    </p:animEffect>
                                  </p:childTnLst>
                                </p:cTn>
                              </p:par>
                              <p:par>
                                <p:cTn id="182" presetID="3" presetClass="entr" presetSubtype="5" fill="hold" grpId="2"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blinds(vertical)">
                                      <p:cBhvr>
                                        <p:cTn id="184" dur="3000"/>
                                        <p:tgtEl>
                                          <p:spTgt spid="17"/>
                                        </p:tgtEl>
                                      </p:cBhvr>
                                    </p:animEffect>
                                  </p:childTnLst>
                                </p:cTn>
                              </p:par>
                              <p:par>
                                <p:cTn id="185" presetID="3" presetClass="entr" presetSubtype="5" fill="hold" grpId="2"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blinds(vertical)">
                                      <p:cBhvr>
                                        <p:cTn id="187" dur="3000"/>
                                        <p:tgtEl>
                                          <p:spTgt spid="18"/>
                                        </p:tgtEl>
                                      </p:cBhvr>
                                    </p:animEffect>
                                  </p:childTnLst>
                                </p:cTn>
                              </p:par>
                              <p:par>
                                <p:cTn id="188" presetID="3" presetClass="entr" presetSubtype="5" fill="hold" grpId="2"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blinds(vertical)">
                                      <p:cBhvr>
                                        <p:cTn id="190" dur="3000"/>
                                        <p:tgtEl>
                                          <p:spTgt spid="19"/>
                                        </p:tgtEl>
                                      </p:cBhvr>
                                    </p:animEffect>
                                  </p:childTnLst>
                                </p:cTn>
                              </p:par>
                              <p:par>
                                <p:cTn id="191" presetID="3" presetClass="entr" presetSubtype="5" fill="hold" grpId="2"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blinds(vertical)">
                                      <p:cBhvr>
                                        <p:cTn id="193" dur="3000"/>
                                        <p:tgtEl>
                                          <p:spTgt spid="20"/>
                                        </p:tgtEl>
                                      </p:cBhvr>
                                    </p:animEffect>
                                  </p:childTnLst>
                                </p:cTn>
                              </p:par>
                              <p:par>
                                <p:cTn id="194" presetID="3" presetClass="entr" presetSubtype="5" fill="hold" grpId="2"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blinds(vertical)">
                                      <p:cBhvr>
                                        <p:cTn id="196" dur="3000"/>
                                        <p:tgtEl>
                                          <p:spTgt spid="21"/>
                                        </p:tgtEl>
                                      </p:cBhvr>
                                    </p:animEffect>
                                  </p:childTnLst>
                                </p:cTn>
                              </p:par>
                              <p:par>
                                <p:cTn id="197" presetID="3" presetClass="entr" presetSubtype="5" fill="hold" grpId="2"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blinds(vertical)">
                                      <p:cBhvr>
                                        <p:cTn id="199" dur="3000"/>
                                        <p:tgtEl>
                                          <p:spTgt spid="22"/>
                                        </p:tgtEl>
                                      </p:cBhvr>
                                    </p:animEffect>
                                  </p:childTnLst>
                                </p:cTn>
                              </p:par>
                              <p:par>
                                <p:cTn id="200" presetID="3" presetClass="entr" presetSubtype="5" fill="hold" grpId="2" nodeType="withEffect">
                                  <p:stCondLst>
                                    <p:cond delay="0"/>
                                  </p:stCondLst>
                                  <p:childTnLst>
                                    <p:set>
                                      <p:cBhvr>
                                        <p:cTn id="201" dur="1" fill="hold">
                                          <p:stCondLst>
                                            <p:cond delay="0"/>
                                          </p:stCondLst>
                                        </p:cTn>
                                        <p:tgtEl>
                                          <p:spTgt spid="23"/>
                                        </p:tgtEl>
                                        <p:attrNameLst>
                                          <p:attrName>style.visibility</p:attrName>
                                        </p:attrNameLst>
                                      </p:cBhvr>
                                      <p:to>
                                        <p:strVal val="visible"/>
                                      </p:to>
                                    </p:set>
                                    <p:animEffect transition="in" filter="blinds(vertical)">
                                      <p:cBhvr>
                                        <p:cTn id="202" dur="3000"/>
                                        <p:tgtEl>
                                          <p:spTgt spid="23"/>
                                        </p:tgtEl>
                                      </p:cBhvr>
                                    </p:animEffect>
                                  </p:childTnLst>
                                </p:cTn>
                              </p:par>
                              <p:par>
                                <p:cTn id="203" presetID="3" presetClass="entr" presetSubtype="5" fill="hold" grpId="2" nodeType="withEffect">
                                  <p:stCondLst>
                                    <p:cond delay="0"/>
                                  </p:stCondLst>
                                  <p:childTnLst>
                                    <p:set>
                                      <p:cBhvr>
                                        <p:cTn id="204" dur="1" fill="hold">
                                          <p:stCondLst>
                                            <p:cond delay="0"/>
                                          </p:stCondLst>
                                        </p:cTn>
                                        <p:tgtEl>
                                          <p:spTgt spid="24"/>
                                        </p:tgtEl>
                                        <p:attrNameLst>
                                          <p:attrName>style.visibility</p:attrName>
                                        </p:attrNameLst>
                                      </p:cBhvr>
                                      <p:to>
                                        <p:strVal val="visible"/>
                                      </p:to>
                                    </p:set>
                                    <p:animEffect transition="in" filter="blinds(vertical)">
                                      <p:cBhvr>
                                        <p:cTn id="205" dur="3000"/>
                                        <p:tgtEl>
                                          <p:spTgt spid="24"/>
                                        </p:tgtEl>
                                      </p:cBhvr>
                                    </p:animEffect>
                                  </p:childTnLst>
                                </p:cTn>
                              </p:par>
                            </p:childTnLst>
                          </p:cTn>
                        </p:par>
                        <p:par>
                          <p:cTn id="206" fill="hold">
                            <p:stCondLst>
                              <p:cond delay="3000"/>
                            </p:stCondLst>
                            <p:childTnLst>
                              <p:par>
                                <p:cTn id="207" presetID="2" presetClass="exit" presetSubtype="4" fill="hold" grpId="3" nodeType="afterEffect">
                                  <p:stCondLst>
                                    <p:cond delay="0"/>
                                  </p:stCondLst>
                                  <p:childTnLst>
                                    <p:anim calcmode="lin" valueType="num">
                                      <p:cBhvr additive="base">
                                        <p:cTn id="208" dur="3000"/>
                                        <p:tgtEl>
                                          <p:spTgt spid="3"/>
                                        </p:tgtEl>
                                        <p:attrNameLst>
                                          <p:attrName>ppt_x</p:attrName>
                                        </p:attrNameLst>
                                      </p:cBhvr>
                                      <p:tavLst>
                                        <p:tav tm="0">
                                          <p:val>
                                            <p:strVal val="ppt_x"/>
                                          </p:val>
                                        </p:tav>
                                        <p:tav tm="100000">
                                          <p:val>
                                            <p:strVal val="ppt_x"/>
                                          </p:val>
                                        </p:tav>
                                      </p:tavLst>
                                    </p:anim>
                                    <p:anim calcmode="lin" valueType="num">
                                      <p:cBhvr additive="base">
                                        <p:cTn id="209" dur="3000"/>
                                        <p:tgtEl>
                                          <p:spTgt spid="3"/>
                                        </p:tgtEl>
                                        <p:attrNameLst>
                                          <p:attrName>ppt_y</p:attrName>
                                        </p:attrNameLst>
                                      </p:cBhvr>
                                      <p:tavLst>
                                        <p:tav tm="0">
                                          <p:val>
                                            <p:strVal val="ppt_y"/>
                                          </p:val>
                                        </p:tav>
                                        <p:tav tm="100000">
                                          <p:val>
                                            <p:strVal val="1+ppt_h/2"/>
                                          </p:val>
                                        </p:tav>
                                      </p:tavLst>
                                    </p:anim>
                                    <p:set>
                                      <p:cBhvr>
                                        <p:cTn id="210" dur="1" fill="hold">
                                          <p:stCondLst>
                                            <p:cond delay="2999"/>
                                          </p:stCondLst>
                                        </p:cTn>
                                        <p:tgtEl>
                                          <p:spTgt spid="3"/>
                                        </p:tgtEl>
                                        <p:attrNameLst>
                                          <p:attrName>style.visibility</p:attrName>
                                        </p:attrNameLst>
                                      </p:cBhvr>
                                      <p:to>
                                        <p:strVal val="hidden"/>
                                      </p:to>
                                    </p:set>
                                  </p:childTnLst>
                                </p:cTn>
                              </p:par>
                              <p:par>
                                <p:cTn id="211" presetID="2" presetClass="exit" presetSubtype="4" fill="hold" grpId="3" nodeType="withEffect">
                                  <p:stCondLst>
                                    <p:cond delay="0"/>
                                  </p:stCondLst>
                                  <p:childTnLst>
                                    <p:anim calcmode="lin" valueType="num">
                                      <p:cBhvr additive="base">
                                        <p:cTn id="212" dur="3000"/>
                                        <p:tgtEl>
                                          <p:spTgt spid="4"/>
                                        </p:tgtEl>
                                        <p:attrNameLst>
                                          <p:attrName>ppt_x</p:attrName>
                                        </p:attrNameLst>
                                      </p:cBhvr>
                                      <p:tavLst>
                                        <p:tav tm="0">
                                          <p:val>
                                            <p:strVal val="ppt_x"/>
                                          </p:val>
                                        </p:tav>
                                        <p:tav tm="100000">
                                          <p:val>
                                            <p:strVal val="ppt_x"/>
                                          </p:val>
                                        </p:tav>
                                      </p:tavLst>
                                    </p:anim>
                                    <p:anim calcmode="lin" valueType="num">
                                      <p:cBhvr additive="base">
                                        <p:cTn id="213" dur="3000"/>
                                        <p:tgtEl>
                                          <p:spTgt spid="4"/>
                                        </p:tgtEl>
                                        <p:attrNameLst>
                                          <p:attrName>ppt_y</p:attrName>
                                        </p:attrNameLst>
                                      </p:cBhvr>
                                      <p:tavLst>
                                        <p:tav tm="0">
                                          <p:val>
                                            <p:strVal val="ppt_y"/>
                                          </p:val>
                                        </p:tav>
                                        <p:tav tm="100000">
                                          <p:val>
                                            <p:strVal val="1+ppt_h/2"/>
                                          </p:val>
                                        </p:tav>
                                      </p:tavLst>
                                    </p:anim>
                                    <p:set>
                                      <p:cBhvr>
                                        <p:cTn id="214" dur="1" fill="hold">
                                          <p:stCondLst>
                                            <p:cond delay="2999"/>
                                          </p:stCondLst>
                                        </p:cTn>
                                        <p:tgtEl>
                                          <p:spTgt spid="4"/>
                                        </p:tgtEl>
                                        <p:attrNameLst>
                                          <p:attrName>style.visibility</p:attrName>
                                        </p:attrNameLst>
                                      </p:cBhvr>
                                      <p:to>
                                        <p:strVal val="hidden"/>
                                      </p:to>
                                    </p:set>
                                  </p:childTnLst>
                                </p:cTn>
                              </p:par>
                              <p:par>
                                <p:cTn id="215" presetID="2" presetClass="exit" presetSubtype="4" fill="hold" grpId="3" nodeType="withEffect">
                                  <p:stCondLst>
                                    <p:cond delay="0"/>
                                  </p:stCondLst>
                                  <p:childTnLst>
                                    <p:anim calcmode="lin" valueType="num">
                                      <p:cBhvr additive="base">
                                        <p:cTn id="216" dur="3000"/>
                                        <p:tgtEl>
                                          <p:spTgt spid="5"/>
                                        </p:tgtEl>
                                        <p:attrNameLst>
                                          <p:attrName>ppt_x</p:attrName>
                                        </p:attrNameLst>
                                      </p:cBhvr>
                                      <p:tavLst>
                                        <p:tav tm="0">
                                          <p:val>
                                            <p:strVal val="ppt_x"/>
                                          </p:val>
                                        </p:tav>
                                        <p:tav tm="100000">
                                          <p:val>
                                            <p:strVal val="ppt_x"/>
                                          </p:val>
                                        </p:tav>
                                      </p:tavLst>
                                    </p:anim>
                                    <p:anim calcmode="lin" valueType="num">
                                      <p:cBhvr additive="base">
                                        <p:cTn id="217" dur="3000"/>
                                        <p:tgtEl>
                                          <p:spTgt spid="5"/>
                                        </p:tgtEl>
                                        <p:attrNameLst>
                                          <p:attrName>ppt_y</p:attrName>
                                        </p:attrNameLst>
                                      </p:cBhvr>
                                      <p:tavLst>
                                        <p:tav tm="0">
                                          <p:val>
                                            <p:strVal val="ppt_y"/>
                                          </p:val>
                                        </p:tav>
                                        <p:tav tm="100000">
                                          <p:val>
                                            <p:strVal val="1+ppt_h/2"/>
                                          </p:val>
                                        </p:tav>
                                      </p:tavLst>
                                    </p:anim>
                                    <p:set>
                                      <p:cBhvr>
                                        <p:cTn id="218" dur="1" fill="hold">
                                          <p:stCondLst>
                                            <p:cond delay="2999"/>
                                          </p:stCondLst>
                                        </p:cTn>
                                        <p:tgtEl>
                                          <p:spTgt spid="5"/>
                                        </p:tgtEl>
                                        <p:attrNameLst>
                                          <p:attrName>style.visibility</p:attrName>
                                        </p:attrNameLst>
                                      </p:cBhvr>
                                      <p:to>
                                        <p:strVal val="hidden"/>
                                      </p:to>
                                    </p:set>
                                  </p:childTnLst>
                                </p:cTn>
                              </p:par>
                              <p:par>
                                <p:cTn id="219" presetID="2" presetClass="exit" presetSubtype="4" fill="hold" grpId="3" nodeType="withEffect">
                                  <p:stCondLst>
                                    <p:cond delay="0"/>
                                  </p:stCondLst>
                                  <p:childTnLst>
                                    <p:anim calcmode="lin" valueType="num">
                                      <p:cBhvr additive="base">
                                        <p:cTn id="220" dur="3000"/>
                                        <p:tgtEl>
                                          <p:spTgt spid="6"/>
                                        </p:tgtEl>
                                        <p:attrNameLst>
                                          <p:attrName>ppt_x</p:attrName>
                                        </p:attrNameLst>
                                      </p:cBhvr>
                                      <p:tavLst>
                                        <p:tav tm="0">
                                          <p:val>
                                            <p:strVal val="ppt_x"/>
                                          </p:val>
                                        </p:tav>
                                        <p:tav tm="100000">
                                          <p:val>
                                            <p:strVal val="ppt_x"/>
                                          </p:val>
                                        </p:tav>
                                      </p:tavLst>
                                    </p:anim>
                                    <p:anim calcmode="lin" valueType="num">
                                      <p:cBhvr additive="base">
                                        <p:cTn id="221" dur="3000"/>
                                        <p:tgtEl>
                                          <p:spTgt spid="6"/>
                                        </p:tgtEl>
                                        <p:attrNameLst>
                                          <p:attrName>ppt_y</p:attrName>
                                        </p:attrNameLst>
                                      </p:cBhvr>
                                      <p:tavLst>
                                        <p:tav tm="0">
                                          <p:val>
                                            <p:strVal val="ppt_y"/>
                                          </p:val>
                                        </p:tav>
                                        <p:tav tm="100000">
                                          <p:val>
                                            <p:strVal val="1+ppt_h/2"/>
                                          </p:val>
                                        </p:tav>
                                      </p:tavLst>
                                    </p:anim>
                                    <p:set>
                                      <p:cBhvr>
                                        <p:cTn id="222" dur="1" fill="hold">
                                          <p:stCondLst>
                                            <p:cond delay="2999"/>
                                          </p:stCondLst>
                                        </p:cTn>
                                        <p:tgtEl>
                                          <p:spTgt spid="6"/>
                                        </p:tgtEl>
                                        <p:attrNameLst>
                                          <p:attrName>style.visibility</p:attrName>
                                        </p:attrNameLst>
                                      </p:cBhvr>
                                      <p:to>
                                        <p:strVal val="hidden"/>
                                      </p:to>
                                    </p:set>
                                  </p:childTnLst>
                                </p:cTn>
                              </p:par>
                              <p:par>
                                <p:cTn id="223" presetID="2" presetClass="exit" presetSubtype="4" fill="hold" grpId="3" nodeType="withEffect">
                                  <p:stCondLst>
                                    <p:cond delay="0"/>
                                  </p:stCondLst>
                                  <p:childTnLst>
                                    <p:anim calcmode="lin" valueType="num">
                                      <p:cBhvr additive="base">
                                        <p:cTn id="224" dur="3000"/>
                                        <p:tgtEl>
                                          <p:spTgt spid="7"/>
                                        </p:tgtEl>
                                        <p:attrNameLst>
                                          <p:attrName>ppt_x</p:attrName>
                                        </p:attrNameLst>
                                      </p:cBhvr>
                                      <p:tavLst>
                                        <p:tav tm="0">
                                          <p:val>
                                            <p:strVal val="ppt_x"/>
                                          </p:val>
                                        </p:tav>
                                        <p:tav tm="100000">
                                          <p:val>
                                            <p:strVal val="ppt_x"/>
                                          </p:val>
                                        </p:tav>
                                      </p:tavLst>
                                    </p:anim>
                                    <p:anim calcmode="lin" valueType="num">
                                      <p:cBhvr additive="base">
                                        <p:cTn id="225" dur="3000"/>
                                        <p:tgtEl>
                                          <p:spTgt spid="7"/>
                                        </p:tgtEl>
                                        <p:attrNameLst>
                                          <p:attrName>ppt_y</p:attrName>
                                        </p:attrNameLst>
                                      </p:cBhvr>
                                      <p:tavLst>
                                        <p:tav tm="0">
                                          <p:val>
                                            <p:strVal val="ppt_y"/>
                                          </p:val>
                                        </p:tav>
                                        <p:tav tm="100000">
                                          <p:val>
                                            <p:strVal val="1+ppt_h/2"/>
                                          </p:val>
                                        </p:tav>
                                      </p:tavLst>
                                    </p:anim>
                                    <p:set>
                                      <p:cBhvr>
                                        <p:cTn id="226" dur="1" fill="hold">
                                          <p:stCondLst>
                                            <p:cond delay="2999"/>
                                          </p:stCondLst>
                                        </p:cTn>
                                        <p:tgtEl>
                                          <p:spTgt spid="7"/>
                                        </p:tgtEl>
                                        <p:attrNameLst>
                                          <p:attrName>style.visibility</p:attrName>
                                        </p:attrNameLst>
                                      </p:cBhvr>
                                      <p:to>
                                        <p:strVal val="hidden"/>
                                      </p:to>
                                    </p:set>
                                  </p:childTnLst>
                                </p:cTn>
                              </p:par>
                              <p:par>
                                <p:cTn id="227" presetID="2" presetClass="exit" presetSubtype="4" fill="hold" grpId="3" nodeType="withEffect">
                                  <p:stCondLst>
                                    <p:cond delay="0"/>
                                  </p:stCondLst>
                                  <p:childTnLst>
                                    <p:anim calcmode="lin" valueType="num">
                                      <p:cBhvr additive="base">
                                        <p:cTn id="228" dur="3000"/>
                                        <p:tgtEl>
                                          <p:spTgt spid="8"/>
                                        </p:tgtEl>
                                        <p:attrNameLst>
                                          <p:attrName>ppt_x</p:attrName>
                                        </p:attrNameLst>
                                      </p:cBhvr>
                                      <p:tavLst>
                                        <p:tav tm="0">
                                          <p:val>
                                            <p:strVal val="ppt_x"/>
                                          </p:val>
                                        </p:tav>
                                        <p:tav tm="100000">
                                          <p:val>
                                            <p:strVal val="ppt_x"/>
                                          </p:val>
                                        </p:tav>
                                      </p:tavLst>
                                    </p:anim>
                                    <p:anim calcmode="lin" valueType="num">
                                      <p:cBhvr additive="base">
                                        <p:cTn id="229" dur="3000"/>
                                        <p:tgtEl>
                                          <p:spTgt spid="8"/>
                                        </p:tgtEl>
                                        <p:attrNameLst>
                                          <p:attrName>ppt_y</p:attrName>
                                        </p:attrNameLst>
                                      </p:cBhvr>
                                      <p:tavLst>
                                        <p:tav tm="0">
                                          <p:val>
                                            <p:strVal val="ppt_y"/>
                                          </p:val>
                                        </p:tav>
                                        <p:tav tm="100000">
                                          <p:val>
                                            <p:strVal val="1+ppt_h/2"/>
                                          </p:val>
                                        </p:tav>
                                      </p:tavLst>
                                    </p:anim>
                                    <p:set>
                                      <p:cBhvr>
                                        <p:cTn id="230" dur="1" fill="hold">
                                          <p:stCondLst>
                                            <p:cond delay="2999"/>
                                          </p:stCondLst>
                                        </p:cTn>
                                        <p:tgtEl>
                                          <p:spTgt spid="8"/>
                                        </p:tgtEl>
                                        <p:attrNameLst>
                                          <p:attrName>style.visibility</p:attrName>
                                        </p:attrNameLst>
                                      </p:cBhvr>
                                      <p:to>
                                        <p:strVal val="hidden"/>
                                      </p:to>
                                    </p:set>
                                  </p:childTnLst>
                                </p:cTn>
                              </p:par>
                              <p:par>
                                <p:cTn id="231" presetID="2" presetClass="exit" presetSubtype="4" fill="hold" grpId="3" nodeType="withEffect">
                                  <p:stCondLst>
                                    <p:cond delay="0"/>
                                  </p:stCondLst>
                                  <p:childTnLst>
                                    <p:anim calcmode="lin" valueType="num">
                                      <p:cBhvr additive="base">
                                        <p:cTn id="232" dur="3000"/>
                                        <p:tgtEl>
                                          <p:spTgt spid="9"/>
                                        </p:tgtEl>
                                        <p:attrNameLst>
                                          <p:attrName>ppt_x</p:attrName>
                                        </p:attrNameLst>
                                      </p:cBhvr>
                                      <p:tavLst>
                                        <p:tav tm="0">
                                          <p:val>
                                            <p:strVal val="ppt_x"/>
                                          </p:val>
                                        </p:tav>
                                        <p:tav tm="100000">
                                          <p:val>
                                            <p:strVal val="ppt_x"/>
                                          </p:val>
                                        </p:tav>
                                      </p:tavLst>
                                    </p:anim>
                                    <p:anim calcmode="lin" valueType="num">
                                      <p:cBhvr additive="base">
                                        <p:cTn id="233" dur="3000"/>
                                        <p:tgtEl>
                                          <p:spTgt spid="9"/>
                                        </p:tgtEl>
                                        <p:attrNameLst>
                                          <p:attrName>ppt_y</p:attrName>
                                        </p:attrNameLst>
                                      </p:cBhvr>
                                      <p:tavLst>
                                        <p:tav tm="0">
                                          <p:val>
                                            <p:strVal val="ppt_y"/>
                                          </p:val>
                                        </p:tav>
                                        <p:tav tm="100000">
                                          <p:val>
                                            <p:strVal val="1+ppt_h/2"/>
                                          </p:val>
                                        </p:tav>
                                      </p:tavLst>
                                    </p:anim>
                                    <p:set>
                                      <p:cBhvr>
                                        <p:cTn id="234" dur="1" fill="hold">
                                          <p:stCondLst>
                                            <p:cond delay="2999"/>
                                          </p:stCondLst>
                                        </p:cTn>
                                        <p:tgtEl>
                                          <p:spTgt spid="9"/>
                                        </p:tgtEl>
                                        <p:attrNameLst>
                                          <p:attrName>style.visibility</p:attrName>
                                        </p:attrNameLst>
                                      </p:cBhvr>
                                      <p:to>
                                        <p:strVal val="hidden"/>
                                      </p:to>
                                    </p:set>
                                  </p:childTnLst>
                                </p:cTn>
                              </p:par>
                              <p:par>
                                <p:cTn id="235" presetID="2" presetClass="exit" presetSubtype="4" fill="hold" grpId="3" nodeType="withEffect">
                                  <p:stCondLst>
                                    <p:cond delay="0"/>
                                  </p:stCondLst>
                                  <p:childTnLst>
                                    <p:anim calcmode="lin" valueType="num">
                                      <p:cBhvr additive="base">
                                        <p:cTn id="236" dur="3000"/>
                                        <p:tgtEl>
                                          <p:spTgt spid="10"/>
                                        </p:tgtEl>
                                        <p:attrNameLst>
                                          <p:attrName>ppt_x</p:attrName>
                                        </p:attrNameLst>
                                      </p:cBhvr>
                                      <p:tavLst>
                                        <p:tav tm="0">
                                          <p:val>
                                            <p:strVal val="ppt_x"/>
                                          </p:val>
                                        </p:tav>
                                        <p:tav tm="100000">
                                          <p:val>
                                            <p:strVal val="ppt_x"/>
                                          </p:val>
                                        </p:tav>
                                      </p:tavLst>
                                    </p:anim>
                                    <p:anim calcmode="lin" valueType="num">
                                      <p:cBhvr additive="base">
                                        <p:cTn id="237" dur="3000"/>
                                        <p:tgtEl>
                                          <p:spTgt spid="10"/>
                                        </p:tgtEl>
                                        <p:attrNameLst>
                                          <p:attrName>ppt_y</p:attrName>
                                        </p:attrNameLst>
                                      </p:cBhvr>
                                      <p:tavLst>
                                        <p:tav tm="0">
                                          <p:val>
                                            <p:strVal val="ppt_y"/>
                                          </p:val>
                                        </p:tav>
                                        <p:tav tm="100000">
                                          <p:val>
                                            <p:strVal val="1+ppt_h/2"/>
                                          </p:val>
                                        </p:tav>
                                      </p:tavLst>
                                    </p:anim>
                                    <p:set>
                                      <p:cBhvr>
                                        <p:cTn id="238" dur="1" fill="hold">
                                          <p:stCondLst>
                                            <p:cond delay="2999"/>
                                          </p:stCondLst>
                                        </p:cTn>
                                        <p:tgtEl>
                                          <p:spTgt spid="10"/>
                                        </p:tgtEl>
                                        <p:attrNameLst>
                                          <p:attrName>style.visibility</p:attrName>
                                        </p:attrNameLst>
                                      </p:cBhvr>
                                      <p:to>
                                        <p:strVal val="hidden"/>
                                      </p:to>
                                    </p:set>
                                  </p:childTnLst>
                                </p:cTn>
                              </p:par>
                              <p:par>
                                <p:cTn id="239" presetID="2" presetClass="exit" presetSubtype="4" fill="hold" grpId="3" nodeType="withEffect">
                                  <p:stCondLst>
                                    <p:cond delay="0"/>
                                  </p:stCondLst>
                                  <p:childTnLst>
                                    <p:anim calcmode="lin" valueType="num">
                                      <p:cBhvr additive="base">
                                        <p:cTn id="240" dur="3000"/>
                                        <p:tgtEl>
                                          <p:spTgt spid="11"/>
                                        </p:tgtEl>
                                        <p:attrNameLst>
                                          <p:attrName>ppt_x</p:attrName>
                                        </p:attrNameLst>
                                      </p:cBhvr>
                                      <p:tavLst>
                                        <p:tav tm="0">
                                          <p:val>
                                            <p:strVal val="ppt_x"/>
                                          </p:val>
                                        </p:tav>
                                        <p:tav tm="100000">
                                          <p:val>
                                            <p:strVal val="ppt_x"/>
                                          </p:val>
                                        </p:tav>
                                      </p:tavLst>
                                    </p:anim>
                                    <p:anim calcmode="lin" valueType="num">
                                      <p:cBhvr additive="base">
                                        <p:cTn id="241" dur="3000"/>
                                        <p:tgtEl>
                                          <p:spTgt spid="11"/>
                                        </p:tgtEl>
                                        <p:attrNameLst>
                                          <p:attrName>ppt_y</p:attrName>
                                        </p:attrNameLst>
                                      </p:cBhvr>
                                      <p:tavLst>
                                        <p:tav tm="0">
                                          <p:val>
                                            <p:strVal val="ppt_y"/>
                                          </p:val>
                                        </p:tav>
                                        <p:tav tm="100000">
                                          <p:val>
                                            <p:strVal val="1+ppt_h/2"/>
                                          </p:val>
                                        </p:tav>
                                      </p:tavLst>
                                    </p:anim>
                                    <p:set>
                                      <p:cBhvr>
                                        <p:cTn id="242" dur="1" fill="hold">
                                          <p:stCondLst>
                                            <p:cond delay="2999"/>
                                          </p:stCondLst>
                                        </p:cTn>
                                        <p:tgtEl>
                                          <p:spTgt spid="11"/>
                                        </p:tgtEl>
                                        <p:attrNameLst>
                                          <p:attrName>style.visibility</p:attrName>
                                        </p:attrNameLst>
                                      </p:cBhvr>
                                      <p:to>
                                        <p:strVal val="hidden"/>
                                      </p:to>
                                    </p:set>
                                  </p:childTnLst>
                                </p:cTn>
                              </p:par>
                              <p:par>
                                <p:cTn id="243" presetID="2" presetClass="exit" presetSubtype="4" fill="hold" grpId="3" nodeType="withEffect">
                                  <p:stCondLst>
                                    <p:cond delay="0"/>
                                  </p:stCondLst>
                                  <p:childTnLst>
                                    <p:anim calcmode="lin" valueType="num">
                                      <p:cBhvr additive="base">
                                        <p:cTn id="244" dur="3000"/>
                                        <p:tgtEl>
                                          <p:spTgt spid="12"/>
                                        </p:tgtEl>
                                        <p:attrNameLst>
                                          <p:attrName>ppt_x</p:attrName>
                                        </p:attrNameLst>
                                      </p:cBhvr>
                                      <p:tavLst>
                                        <p:tav tm="0">
                                          <p:val>
                                            <p:strVal val="ppt_x"/>
                                          </p:val>
                                        </p:tav>
                                        <p:tav tm="100000">
                                          <p:val>
                                            <p:strVal val="ppt_x"/>
                                          </p:val>
                                        </p:tav>
                                      </p:tavLst>
                                    </p:anim>
                                    <p:anim calcmode="lin" valueType="num">
                                      <p:cBhvr additive="base">
                                        <p:cTn id="245" dur="3000"/>
                                        <p:tgtEl>
                                          <p:spTgt spid="12"/>
                                        </p:tgtEl>
                                        <p:attrNameLst>
                                          <p:attrName>ppt_y</p:attrName>
                                        </p:attrNameLst>
                                      </p:cBhvr>
                                      <p:tavLst>
                                        <p:tav tm="0">
                                          <p:val>
                                            <p:strVal val="ppt_y"/>
                                          </p:val>
                                        </p:tav>
                                        <p:tav tm="100000">
                                          <p:val>
                                            <p:strVal val="1+ppt_h/2"/>
                                          </p:val>
                                        </p:tav>
                                      </p:tavLst>
                                    </p:anim>
                                    <p:set>
                                      <p:cBhvr>
                                        <p:cTn id="246" dur="1" fill="hold">
                                          <p:stCondLst>
                                            <p:cond delay="2999"/>
                                          </p:stCondLst>
                                        </p:cTn>
                                        <p:tgtEl>
                                          <p:spTgt spid="12"/>
                                        </p:tgtEl>
                                        <p:attrNameLst>
                                          <p:attrName>style.visibility</p:attrName>
                                        </p:attrNameLst>
                                      </p:cBhvr>
                                      <p:to>
                                        <p:strVal val="hidden"/>
                                      </p:to>
                                    </p:set>
                                  </p:childTnLst>
                                </p:cTn>
                              </p:par>
                              <p:par>
                                <p:cTn id="247" presetID="2" presetClass="exit" presetSubtype="4" fill="hold" grpId="3" nodeType="withEffect">
                                  <p:stCondLst>
                                    <p:cond delay="0"/>
                                  </p:stCondLst>
                                  <p:childTnLst>
                                    <p:anim calcmode="lin" valueType="num">
                                      <p:cBhvr additive="base">
                                        <p:cTn id="248" dur="3000"/>
                                        <p:tgtEl>
                                          <p:spTgt spid="13"/>
                                        </p:tgtEl>
                                        <p:attrNameLst>
                                          <p:attrName>ppt_x</p:attrName>
                                        </p:attrNameLst>
                                      </p:cBhvr>
                                      <p:tavLst>
                                        <p:tav tm="0">
                                          <p:val>
                                            <p:strVal val="ppt_x"/>
                                          </p:val>
                                        </p:tav>
                                        <p:tav tm="100000">
                                          <p:val>
                                            <p:strVal val="ppt_x"/>
                                          </p:val>
                                        </p:tav>
                                      </p:tavLst>
                                    </p:anim>
                                    <p:anim calcmode="lin" valueType="num">
                                      <p:cBhvr additive="base">
                                        <p:cTn id="249" dur="3000"/>
                                        <p:tgtEl>
                                          <p:spTgt spid="13"/>
                                        </p:tgtEl>
                                        <p:attrNameLst>
                                          <p:attrName>ppt_y</p:attrName>
                                        </p:attrNameLst>
                                      </p:cBhvr>
                                      <p:tavLst>
                                        <p:tav tm="0">
                                          <p:val>
                                            <p:strVal val="ppt_y"/>
                                          </p:val>
                                        </p:tav>
                                        <p:tav tm="100000">
                                          <p:val>
                                            <p:strVal val="1+ppt_h/2"/>
                                          </p:val>
                                        </p:tav>
                                      </p:tavLst>
                                    </p:anim>
                                    <p:set>
                                      <p:cBhvr>
                                        <p:cTn id="250" dur="1" fill="hold">
                                          <p:stCondLst>
                                            <p:cond delay="2999"/>
                                          </p:stCondLst>
                                        </p:cTn>
                                        <p:tgtEl>
                                          <p:spTgt spid="13"/>
                                        </p:tgtEl>
                                        <p:attrNameLst>
                                          <p:attrName>style.visibility</p:attrName>
                                        </p:attrNameLst>
                                      </p:cBhvr>
                                      <p:to>
                                        <p:strVal val="hidden"/>
                                      </p:to>
                                    </p:set>
                                  </p:childTnLst>
                                </p:cTn>
                              </p:par>
                              <p:par>
                                <p:cTn id="251" presetID="2" presetClass="exit" presetSubtype="4" fill="hold" grpId="3" nodeType="withEffect">
                                  <p:stCondLst>
                                    <p:cond delay="0"/>
                                  </p:stCondLst>
                                  <p:childTnLst>
                                    <p:anim calcmode="lin" valueType="num">
                                      <p:cBhvr additive="base">
                                        <p:cTn id="252" dur="3000"/>
                                        <p:tgtEl>
                                          <p:spTgt spid="14"/>
                                        </p:tgtEl>
                                        <p:attrNameLst>
                                          <p:attrName>ppt_x</p:attrName>
                                        </p:attrNameLst>
                                      </p:cBhvr>
                                      <p:tavLst>
                                        <p:tav tm="0">
                                          <p:val>
                                            <p:strVal val="ppt_x"/>
                                          </p:val>
                                        </p:tav>
                                        <p:tav tm="100000">
                                          <p:val>
                                            <p:strVal val="ppt_x"/>
                                          </p:val>
                                        </p:tav>
                                      </p:tavLst>
                                    </p:anim>
                                    <p:anim calcmode="lin" valueType="num">
                                      <p:cBhvr additive="base">
                                        <p:cTn id="253" dur="3000"/>
                                        <p:tgtEl>
                                          <p:spTgt spid="14"/>
                                        </p:tgtEl>
                                        <p:attrNameLst>
                                          <p:attrName>ppt_y</p:attrName>
                                        </p:attrNameLst>
                                      </p:cBhvr>
                                      <p:tavLst>
                                        <p:tav tm="0">
                                          <p:val>
                                            <p:strVal val="ppt_y"/>
                                          </p:val>
                                        </p:tav>
                                        <p:tav tm="100000">
                                          <p:val>
                                            <p:strVal val="1+ppt_h/2"/>
                                          </p:val>
                                        </p:tav>
                                      </p:tavLst>
                                    </p:anim>
                                    <p:set>
                                      <p:cBhvr>
                                        <p:cTn id="254" dur="1" fill="hold">
                                          <p:stCondLst>
                                            <p:cond delay="2999"/>
                                          </p:stCondLst>
                                        </p:cTn>
                                        <p:tgtEl>
                                          <p:spTgt spid="14"/>
                                        </p:tgtEl>
                                        <p:attrNameLst>
                                          <p:attrName>style.visibility</p:attrName>
                                        </p:attrNameLst>
                                      </p:cBhvr>
                                      <p:to>
                                        <p:strVal val="hidden"/>
                                      </p:to>
                                    </p:set>
                                  </p:childTnLst>
                                </p:cTn>
                              </p:par>
                              <p:par>
                                <p:cTn id="255" presetID="2" presetClass="exit" presetSubtype="4" fill="hold" grpId="3" nodeType="withEffect">
                                  <p:stCondLst>
                                    <p:cond delay="0"/>
                                  </p:stCondLst>
                                  <p:childTnLst>
                                    <p:anim calcmode="lin" valueType="num">
                                      <p:cBhvr additive="base">
                                        <p:cTn id="256" dur="3000"/>
                                        <p:tgtEl>
                                          <p:spTgt spid="15"/>
                                        </p:tgtEl>
                                        <p:attrNameLst>
                                          <p:attrName>ppt_x</p:attrName>
                                        </p:attrNameLst>
                                      </p:cBhvr>
                                      <p:tavLst>
                                        <p:tav tm="0">
                                          <p:val>
                                            <p:strVal val="ppt_x"/>
                                          </p:val>
                                        </p:tav>
                                        <p:tav tm="100000">
                                          <p:val>
                                            <p:strVal val="ppt_x"/>
                                          </p:val>
                                        </p:tav>
                                      </p:tavLst>
                                    </p:anim>
                                    <p:anim calcmode="lin" valueType="num">
                                      <p:cBhvr additive="base">
                                        <p:cTn id="257" dur="3000"/>
                                        <p:tgtEl>
                                          <p:spTgt spid="15"/>
                                        </p:tgtEl>
                                        <p:attrNameLst>
                                          <p:attrName>ppt_y</p:attrName>
                                        </p:attrNameLst>
                                      </p:cBhvr>
                                      <p:tavLst>
                                        <p:tav tm="0">
                                          <p:val>
                                            <p:strVal val="ppt_y"/>
                                          </p:val>
                                        </p:tav>
                                        <p:tav tm="100000">
                                          <p:val>
                                            <p:strVal val="1+ppt_h/2"/>
                                          </p:val>
                                        </p:tav>
                                      </p:tavLst>
                                    </p:anim>
                                    <p:set>
                                      <p:cBhvr>
                                        <p:cTn id="258" dur="1" fill="hold">
                                          <p:stCondLst>
                                            <p:cond delay="2999"/>
                                          </p:stCondLst>
                                        </p:cTn>
                                        <p:tgtEl>
                                          <p:spTgt spid="15"/>
                                        </p:tgtEl>
                                        <p:attrNameLst>
                                          <p:attrName>style.visibility</p:attrName>
                                        </p:attrNameLst>
                                      </p:cBhvr>
                                      <p:to>
                                        <p:strVal val="hidden"/>
                                      </p:to>
                                    </p:set>
                                  </p:childTnLst>
                                </p:cTn>
                              </p:par>
                              <p:par>
                                <p:cTn id="259" presetID="2" presetClass="exit" presetSubtype="4" fill="hold" grpId="3" nodeType="withEffect">
                                  <p:stCondLst>
                                    <p:cond delay="0"/>
                                  </p:stCondLst>
                                  <p:childTnLst>
                                    <p:anim calcmode="lin" valueType="num">
                                      <p:cBhvr additive="base">
                                        <p:cTn id="260" dur="3000"/>
                                        <p:tgtEl>
                                          <p:spTgt spid="16"/>
                                        </p:tgtEl>
                                        <p:attrNameLst>
                                          <p:attrName>ppt_x</p:attrName>
                                        </p:attrNameLst>
                                      </p:cBhvr>
                                      <p:tavLst>
                                        <p:tav tm="0">
                                          <p:val>
                                            <p:strVal val="ppt_x"/>
                                          </p:val>
                                        </p:tav>
                                        <p:tav tm="100000">
                                          <p:val>
                                            <p:strVal val="ppt_x"/>
                                          </p:val>
                                        </p:tav>
                                      </p:tavLst>
                                    </p:anim>
                                    <p:anim calcmode="lin" valueType="num">
                                      <p:cBhvr additive="base">
                                        <p:cTn id="261" dur="3000"/>
                                        <p:tgtEl>
                                          <p:spTgt spid="16"/>
                                        </p:tgtEl>
                                        <p:attrNameLst>
                                          <p:attrName>ppt_y</p:attrName>
                                        </p:attrNameLst>
                                      </p:cBhvr>
                                      <p:tavLst>
                                        <p:tav tm="0">
                                          <p:val>
                                            <p:strVal val="ppt_y"/>
                                          </p:val>
                                        </p:tav>
                                        <p:tav tm="100000">
                                          <p:val>
                                            <p:strVal val="1+ppt_h/2"/>
                                          </p:val>
                                        </p:tav>
                                      </p:tavLst>
                                    </p:anim>
                                    <p:set>
                                      <p:cBhvr>
                                        <p:cTn id="262" dur="1" fill="hold">
                                          <p:stCondLst>
                                            <p:cond delay="2999"/>
                                          </p:stCondLst>
                                        </p:cTn>
                                        <p:tgtEl>
                                          <p:spTgt spid="16"/>
                                        </p:tgtEl>
                                        <p:attrNameLst>
                                          <p:attrName>style.visibility</p:attrName>
                                        </p:attrNameLst>
                                      </p:cBhvr>
                                      <p:to>
                                        <p:strVal val="hidden"/>
                                      </p:to>
                                    </p:set>
                                  </p:childTnLst>
                                </p:cTn>
                              </p:par>
                              <p:par>
                                <p:cTn id="263" presetID="2" presetClass="exit" presetSubtype="4" fill="hold" grpId="3" nodeType="withEffect">
                                  <p:stCondLst>
                                    <p:cond delay="0"/>
                                  </p:stCondLst>
                                  <p:childTnLst>
                                    <p:anim calcmode="lin" valueType="num">
                                      <p:cBhvr additive="base">
                                        <p:cTn id="264" dur="3000"/>
                                        <p:tgtEl>
                                          <p:spTgt spid="17"/>
                                        </p:tgtEl>
                                        <p:attrNameLst>
                                          <p:attrName>ppt_x</p:attrName>
                                        </p:attrNameLst>
                                      </p:cBhvr>
                                      <p:tavLst>
                                        <p:tav tm="0">
                                          <p:val>
                                            <p:strVal val="ppt_x"/>
                                          </p:val>
                                        </p:tav>
                                        <p:tav tm="100000">
                                          <p:val>
                                            <p:strVal val="ppt_x"/>
                                          </p:val>
                                        </p:tav>
                                      </p:tavLst>
                                    </p:anim>
                                    <p:anim calcmode="lin" valueType="num">
                                      <p:cBhvr additive="base">
                                        <p:cTn id="265" dur="3000"/>
                                        <p:tgtEl>
                                          <p:spTgt spid="17"/>
                                        </p:tgtEl>
                                        <p:attrNameLst>
                                          <p:attrName>ppt_y</p:attrName>
                                        </p:attrNameLst>
                                      </p:cBhvr>
                                      <p:tavLst>
                                        <p:tav tm="0">
                                          <p:val>
                                            <p:strVal val="ppt_y"/>
                                          </p:val>
                                        </p:tav>
                                        <p:tav tm="100000">
                                          <p:val>
                                            <p:strVal val="1+ppt_h/2"/>
                                          </p:val>
                                        </p:tav>
                                      </p:tavLst>
                                    </p:anim>
                                    <p:set>
                                      <p:cBhvr>
                                        <p:cTn id="266" dur="1" fill="hold">
                                          <p:stCondLst>
                                            <p:cond delay="2999"/>
                                          </p:stCondLst>
                                        </p:cTn>
                                        <p:tgtEl>
                                          <p:spTgt spid="17"/>
                                        </p:tgtEl>
                                        <p:attrNameLst>
                                          <p:attrName>style.visibility</p:attrName>
                                        </p:attrNameLst>
                                      </p:cBhvr>
                                      <p:to>
                                        <p:strVal val="hidden"/>
                                      </p:to>
                                    </p:set>
                                  </p:childTnLst>
                                </p:cTn>
                              </p:par>
                              <p:par>
                                <p:cTn id="267" presetID="2" presetClass="exit" presetSubtype="4" fill="hold" grpId="3" nodeType="withEffect">
                                  <p:stCondLst>
                                    <p:cond delay="0"/>
                                  </p:stCondLst>
                                  <p:childTnLst>
                                    <p:anim calcmode="lin" valueType="num">
                                      <p:cBhvr additive="base">
                                        <p:cTn id="268" dur="3000"/>
                                        <p:tgtEl>
                                          <p:spTgt spid="18"/>
                                        </p:tgtEl>
                                        <p:attrNameLst>
                                          <p:attrName>ppt_x</p:attrName>
                                        </p:attrNameLst>
                                      </p:cBhvr>
                                      <p:tavLst>
                                        <p:tav tm="0">
                                          <p:val>
                                            <p:strVal val="ppt_x"/>
                                          </p:val>
                                        </p:tav>
                                        <p:tav tm="100000">
                                          <p:val>
                                            <p:strVal val="ppt_x"/>
                                          </p:val>
                                        </p:tav>
                                      </p:tavLst>
                                    </p:anim>
                                    <p:anim calcmode="lin" valueType="num">
                                      <p:cBhvr additive="base">
                                        <p:cTn id="269" dur="3000"/>
                                        <p:tgtEl>
                                          <p:spTgt spid="18"/>
                                        </p:tgtEl>
                                        <p:attrNameLst>
                                          <p:attrName>ppt_y</p:attrName>
                                        </p:attrNameLst>
                                      </p:cBhvr>
                                      <p:tavLst>
                                        <p:tav tm="0">
                                          <p:val>
                                            <p:strVal val="ppt_y"/>
                                          </p:val>
                                        </p:tav>
                                        <p:tav tm="100000">
                                          <p:val>
                                            <p:strVal val="1+ppt_h/2"/>
                                          </p:val>
                                        </p:tav>
                                      </p:tavLst>
                                    </p:anim>
                                    <p:set>
                                      <p:cBhvr>
                                        <p:cTn id="270" dur="1" fill="hold">
                                          <p:stCondLst>
                                            <p:cond delay="2999"/>
                                          </p:stCondLst>
                                        </p:cTn>
                                        <p:tgtEl>
                                          <p:spTgt spid="18"/>
                                        </p:tgtEl>
                                        <p:attrNameLst>
                                          <p:attrName>style.visibility</p:attrName>
                                        </p:attrNameLst>
                                      </p:cBhvr>
                                      <p:to>
                                        <p:strVal val="hidden"/>
                                      </p:to>
                                    </p:set>
                                  </p:childTnLst>
                                </p:cTn>
                              </p:par>
                              <p:par>
                                <p:cTn id="271" presetID="2" presetClass="exit" presetSubtype="4" fill="hold" grpId="3" nodeType="withEffect">
                                  <p:stCondLst>
                                    <p:cond delay="0"/>
                                  </p:stCondLst>
                                  <p:childTnLst>
                                    <p:anim calcmode="lin" valueType="num">
                                      <p:cBhvr additive="base">
                                        <p:cTn id="272" dur="3000"/>
                                        <p:tgtEl>
                                          <p:spTgt spid="19"/>
                                        </p:tgtEl>
                                        <p:attrNameLst>
                                          <p:attrName>ppt_x</p:attrName>
                                        </p:attrNameLst>
                                      </p:cBhvr>
                                      <p:tavLst>
                                        <p:tav tm="0">
                                          <p:val>
                                            <p:strVal val="ppt_x"/>
                                          </p:val>
                                        </p:tav>
                                        <p:tav tm="100000">
                                          <p:val>
                                            <p:strVal val="ppt_x"/>
                                          </p:val>
                                        </p:tav>
                                      </p:tavLst>
                                    </p:anim>
                                    <p:anim calcmode="lin" valueType="num">
                                      <p:cBhvr additive="base">
                                        <p:cTn id="273" dur="3000"/>
                                        <p:tgtEl>
                                          <p:spTgt spid="19"/>
                                        </p:tgtEl>
                                        <p:attrNameLst>
                                          <p:attrName>ppt_y</p:attrName>
                                        </p:attrNameLst>
                                      </p:cBhvr>
                                      <p:tavLst>
                                        <p:tav tm="0">
                                          <p:val>
                                            <p:strVal val="ppt_y"/>
                                          </p:val>
                                        </p:tav>
                                        <p:tav tm="100000">
                                          <p:val>
                                            <p:strVal val="1+ppt_h/2"/>
                                          </p:val>
                                        </p:tav>
                                      </p:tavLst>
                                    </p:anim>
                                    <p:set>
                                      <p:cBhvr>
                                        <p:cTn id="274" dur="1" fill="hold">
                                          <p:stCondLst>
                                            <p:cond delay="2999"/>
                                          </p:stCondLst>
                                        </p:cTn>
                                        <p:tgtEl>
                                          <p:spTgt spid="19"/>
                                        </p:tgtEl>
                                        <p:attrNameLst>
                                          <p:attrName>style.visibility</p:attrName>
                                        </p:attrNameLst>
                                      </p:cBhvr>
                                      <p:to>
                                        <p:strVal val="hidden"/>
                                      </p:to>
                                    </p:set>
                                  </p:childTnLst>
                                </p:cTn>
                              </p:par>
                              <p:par>
                                <p:cTn id="275" presetID="2" presetClass="exit" presetSubtype="4" fill="hold" grpId="3" nodeType="withEffect">
                                  <p:stCondLst>
                                    <p:cond delay="0"/>
                                  </p:stCondLst>
                                  <p:childTnLst>
                                    <p:anim calcmode="lin" valueType="num">
                                      <p:cBhvr additive="base">
                                        <p:cTn id="276" dur="3000"/>
                                        <p:tgtEl>
                                          <p:spTgt spid="20"/>
                                        </p:tgtEl>
                                        <p:attrNameLst>
                                          <p:attrName>ppt_x</p:attrName>
                                        </p:attrNameLst>
                                      </p:cBhvr>
                                      <p:tavLst>
                                        <p:tav tm="0">
                                          <p:val>
                                            <p:strVal val="ppt_x"/>
                                          </p:val>
                                        </p:tav>
                                        <p:tav tm="100000">
                                          <p:val>
                                            <p:strVal val="ppt_x"/>
                                          </p:val>
                                        </p:tav>
                                      </p:tavLst>
                                    </p:anim>
                                    <p:anim calcmode="lin" valueType="num">
                                      <p:cBhvr additive="base">
                                        <p:cTn id="277" dur="3000"/>
                                        <p:tgtEl>
                                          <p:spTgt spid="20"/>
                                        </p:tgtEl>
                                        <p:attrNameLst>
                                          <p:attrName>ppt_y</p:attrName>
                                        </p:attrNameLst>
                                      </p:cBhvr>
                                      <p:tavLst>
                                        <p:tav tm="0">
                                          <p:val>
                                            <p:strVal val="ppt_y"/>
                                          </p:val>
                                        </p:tav>
                                        <p:tav tm="100000">
                                          <p:val>
                                            <p:strVal val="1+ppt_h/2"/>
                                          </p:val>
                                        </p:tav>
                                      </p:tavLst>
                                    </p:anim>
                                    <p:set>
                                      <p:cBhvr>
                                        <p:cTn id="278" dur="1" fill="hold">
                                          <p:stCondLst>
                                            <p:cond delay="2999"/>
                                          </p:stCondLst>
                                        </p:cTn>
                                        <p:tgtEl>
                                          <p:spTgt spid="20"/>
                                        </p:tgtEl>
                                        <p:attrNameLst>
                                          <p:attrName>style.visibility</p:attrName>
                                        </p:attrNameLst>
                                      </p:cBhvr>
                                      <p:to>
                                        <p:strVal val="hidden"/>
                                      </p:to>
                                    </p:set>
                                  </p:childTnLst>
                                </p:cTn>
                              </p:par>
                              <p:par>
                                <p:cTn id="279" presetID="2" presetClass="exit" presetSubtype="4" fill="hold" grpId="3" nodeType="withEffect">
                                  <p:stCondLst>
                                    <p:cond delay="0"/>
                                  </p:stCondLst>
                                  <p:childTnLst>
                                    <p:anim calcmode="lin" valueType="num">
                                      <p:cBhvr additive="base">
                                        <p:cTn id="280" dur="3000"/>
                                        <p:tgtEl>
                                          <p:spTgt spid="21"/>
                                        </p:tgtEl>
                                        <p:attrNameLst>
                                          <p:attrName>ppt_x</p:attrName>
                                        </p:attrNameLst>
                                      </p:cBhvr>
                                      <p:tavLst>
                                        <p:tav tm="0">
                                          <p:val>
                                            <p:strVal val="ppt_x"/>
                                          </p:val>
                                        </p:tav>
                                        <p:tav tm="100000">
                                          <p:val>
                                            <p:strVal val="ppt_x"/>
                                          </p:val>
                                        </p:tav>
                                      </p:tavLst>
                                    </p:anim>
                                    <p:anim calcmode="lin" valueType="num">
                                      <p:cBhvr additive="base">
                                        <p:cTn id="281" dur="3000"/>
                                        <p:tgtEl>
                                          <p:spTgt spid="21"/>
                                        </p:tgtEl>
                                        <p:attrNameLst>
                                          <p:attrName>ppt_y</p:attrName>
                                        </p:attrNameLst>
                                      </p:cBhvr>
                                      <p:tavLst>
                                        <p:tav tm="0">
                                          <p:val>
                                            <p:strVal val="ppt_y"/>
                                          </p:val>
                                        </p:tav>
                                        <p:tav tm="100000">
                                          <p:val>
                                            <p:strVal val="1+ppt_h/2"/>
                                          </p:val>
                                        </p:tav>
                                      </p:tavLst>
                                    </p:anim>
                                    <p:set>
                                      <p:cBhvr>
                                        <p:cTn id="282" dur="1" fill="hold">
                                          <p:stCondLst>
                                            <p:cond delay="2999"/>
                                          </p:stCondLst>
                                        </p:cTn>
                                        <p:tgtEl>
                                          <p:spTgt spid="21"/>
                                        </p:tgtEl>
                                        <p:attrNameLst>
                                          <p:attrName>style.visibility</p:attrName>
                                        </p:attrNameLst>
                                      </p:cBhvr>
                                      <p:to>
                                        <p:strVal val="hidden"/>
                                      </p:to>
                                    </p:set>
                                  </p:childTnLst>
                                </p:cTn>
                              </p:par>
                              <p:par>
                                <p:cTn id="283" presetID="2" presetClass="exit" presetSubtype="4" fill="hold" grpId="3" nodeType="withEffect">
                                  <p:stCondLst>
                                    <p:cond delay="0"/>
                                  </p:stCondLst>
                                  <p:childTnLst>
                                    <p:anim calcmode="lin" valueType="num">
                                      <p:cBhvr additive="base">
                                        <p:cTn id="284" dur="3000"/>
                                        <p:tgtEl>
                                          <p:spTgt spid="22"/>
                                        </p:tgtEl>
                                        <p:attrNameLst>
                                          <p:attrName>ppt_x</p:attrName>
                                        </p:attrNameLst>
                                      </p:cBhvr>
                                      <p:tavLst>
                                        <p:tav tm="0">
                                          <p:val>
                                            <p:strVal val="ppt_x"/>
                                          </p:val>
                                        </p:tav>
                                        <p:tav tm="100000">
                                          <p:val>
                                            <p:strVal val="ppt_x"/>
                                          </p:val>
                                        </p:tav>
                                      </p:tavLst>
                                    </p:anim>
                                    <p:anim calcmode="lin" valueType="num">
                                      <p:cBhvr additive="base">
                                        <p:cTn id="285" dur="3000"/>
                                        <p:tgtEl>
                                          <p:spTgt spid="22"/>
                                        </p:tgtEl>
                                        <p:attrNameLst>
                                          <p:attrName>ppt_y</p:attrName>
                                        </p:attrNameLst>
                                      </p:cBhvr>
                                      <p:tavLst>
                                        <p:tav tm="0">
                                          <p:val>
                                            <p:strVal val="ppt_y"/>
                                          </p:val>
                                        </p:tav>
                                        <p:tav tm="100000">
                                          <p:val>
                                            <p:strVal val="1+ppt_h/2"/>
                                          </p:val>
                                        </p:tav>
                                      </p:tavLst>
                                    </p:anim>
                                    <p:set>
                                      <p:cBhvr>
                                        <p:cTn id="286" dur="1" fill="hold">
                                          <p:stCondLst>
                                            <p:cond delay="2999"/>
                                          </p:stCondLst>
                                        </p:cTn>
                                        <p:tgtEl>
                                          <p:spTgt spid="22"/>
                                        </p:tgtEl>
                                        <p:attrNameLst>
                                          <p:attrName>style.visibility</p:attrName>
                                        </p:attrNameLst>
                                      </p:cBhvr>
                                      <p:to>
                                        <p:strVal val="hidden"/>
                                      </p:to>
                                    </p:set>
                                  </p:childTnLst>
                                </p:cTn>
                              </p:par>
                              <p:par>
                                <p:cTn id="287" presetID="2" presetClass="exit" presetSubtype="4" fill="hold" grpId="3" nodeType="withEffect">
                                  <p:stCondLst>
                                    <p:cond delay="0"/>
                                  </p:stCondLst>
                                  <p:childTnLst>
                                    <p:anim calcmode="lin" valueType="num">
                                      <p:cBhvr additive="base">
                                        <p:cTn id="288" dur="3000"/>
                                        <p:tgtEl>
                                          <p:spTgt spid="23"/>
                                        </p:tgtEl>
                                        <p:attrNameLst>
                                          <p:attrName>ppt_x</p:attrName>
                                        </p:attrNameLst>
                                      </p:cBhvr>
                                      <p:tavLst>
                                        <p:tav tm="0">
                                          <p:val>
                                            <p:strVal val="ppt_x"/>
                                          </p:val>
                                        </p:tav>
                                        <p:tav tm="100000">
                                          <p:val>
                                            <p:strVal val="ppt_x"/>
                                          </p:val>
                                        </p:tav>
                                      </p:tavLst>
                                    </p:anim>
                                    <p:anim calcmode="lin" valueType="num">
                                      <p:cBhvr additive="base">
                                        <p:cTn id="289" dur="3000"/>
                                        <p:tgtEl>
                                          <p:spTgt spid="23"/>
                                        </p:tgtEl>
                                        <p:attrNameLst>
                                          <p:attrName>ppt_y</p:attrName>
                                        </p:attrNameLst>
                                      </p:cBhvr>
                                      <p:tavLst>
                                        <p:tav tm="0">
                                          <p:val>
                                            <p:strVal val="ppt_y"/>
                                          </p:val>
                                        </p:tav>
                                        <p:tav tm="100000">
                                          <p:val>
                                            <p:strVal val="1+ppt_h/2"/>
                                          </p:val>
                                        </p:tav>
                                      </p:tavLst>
                                    </p:anim>
                                    <p:set>
                                      <p:cBhvr>
                                        <p:cTn id="290" dur="1" fill="hold">
                                          <p:stCondLst>
                                            <p:cond delay="2999"/>
                                          </p:stCondLst>
                                        </p:cTn>
                                        <p:tgtEl>
                                          <p:spTgt spid="23"/>
                                        </p:tgtEl>
                                        <p:attrNameLst>
                                          <p:attrName>style.visibility</p:attrName>
                                        </p:attrNameLst>
                                      </p:cBhvr>
                                      <p:to>
                                        <p:strVal val="hidden"/>
                                      </p:to>
                                    </p:set>
                                  </p:childTnLst>
                                </p:cTn>
                              </p:par>
                              <p:par>
                                <p:cTn id="291" presetID="2" presetClass="exit" presetSubtype="4" fill="hold" grpId="3" nodeType="withEffect">
                                  <p:stCondLst>
                                    <p:cond delay="0"/>
                                  </p:stCondLst>
                                  <p:childTnLst>
                                    <p:anim calcmode="lin" valueType="num">
                                      <p:cBhvr additive="base">
                                        <p:cTn id="292" dur="3000"/>
                                        <p:tgtEl>
                                          <p:spTgt spid="24"/>
                                        </p:tgtEl>
                                        <p:attrNameLst>
                                          <p:attrName>ppt_x</p:attrName>
                                        </p:attrNameLst>
                                      </p:cBhvr>
                                      <p:tavLst>
                                        <p:tav tm="0">
                                          <p:val>
                                            <p:strVal val="ppt_x"/>
                                          </p:val>
                                        </p:tav>
                                        <p:tav tm="100000">
                                          <p:val>
                                            <p:strVal val="ppt_x"/>
                                          </p:val>
                                        </p:tav>
                                      </p:tavLst>
                                    </p:anim>
                                    <p:anim calcmode="lin" valueType="num">
                                      <p:cBhvr additive="base">
                                        <p:cTn id="293" dur="3000"/>
                                        <p:tgtEl>
                                          <p:spTgt spid="24"/>
                                        </p:tgtEl>
                                        <p:attrNameLst>
                                          <p:attrName>ppt_y</p:attrName>
                                        </p:attrNameLst>
                                      </p:cBhvr>
                                      <p:tavLst>
                                        <p:tav tm="0">
                                          <p:val>
                                            <p:strVal val="ppt_y"/>
                                          </p:val>
                                        </p:tav>
                                        <p:tav tm="100000">
                                          <p:val>
                                            <p:strVal val="1+ppt_h/2"/>
                                          </p:val>
                                        </p:tav>
                                      </p:tavLst>
                                    </p:anim>
                                    <p:set>
                                      <p:cBhvr>
                                        <p:cTn id="294" dur="1" fill="hold">
                                          <p:stCondLst>
                                            <p:cond delay="2999"/>
                                          </p:stCondLst>
                                        </p:cTn>
                                        <p:tgtEl>
                                          <p:spTgt spid="24"/>
                                        </p:tgtEl>
                                        <p:attrNameLst>
                                          <p:attrName>style.visibility</p:attrName>
                                        </p:attrNameLst>
                                      </p:cBhvr>
                                      <p:to>
                                        <p:strVal val="hidden"/>
                                      </p:to>
                                    </p:set>
                                  </p:childTnLst>
                                </p:cTn>
                              </p:par>
                              <p:par>
                                <p:cTn id="295" presetID="3" presetClass="exit" presetSubtype="5" fill="hold" grpId="4" nodeType="withEffect">
                                  <p:stCondLst>
                                    <p:cond delay="0"/>
                                  </p:stCondLst>
                                  <p:childTnLst>
                                    <p:animEffect transition="out" filter="blinds(vertical)">
                                      <p:cBhvr>
                                        <p:cTn id="296" dur="3000"/>
                                        <p:tgtEl>
                                          <p:spTgt spid="3"/>
                                        </p:tgtEl>
                                      </p:cBhvr>
                                    </p:animEffect>
                                    <p:set>
                                      <p:cBhvr>
                                        <p:cTn id="297" dur="1" fill="hold">
                                          <p:stCondLst>
                                            <p:cond delay="2999"/>
                                          </p:stCondLst>
                                        </p:cTn>
                                        <p:tgtEl>
                                          <p:spTgt spid="3"/>
                                        </p:tgtEl>
                                        <p:attrNameLst>
                                          <p:attrName>style.visibility</p:attrName>
                                        </p:attrNameLst>
                                      </p:cBhvr>
                                      <p:to>
                                        <p:strVal val="hidden"/>
                                      </p:to>
                                    </p:set>
                                  </p:childTnLst>
                                </p:cTn>
                              </p:par>
                              <p:par>
                                <p:cTn id="298" presetID="3" presetClass="exit" presetSubtype="5" fill="hold" grpId="4" nodeType="withEffect">
                                  <p:stCondLst>
                                    <p:cond delay="0"/>
                                  </p:stCondLst>
                                  <p:childTnLst>
                                    <p:animEffect transition="out" filter="blinds(vertical)">
                                      <p:cBhvr>
                                        <p:cTn id="299" dur="3000"/>
                                        <p:tgtEl>
                                          <p:spTgt spid="4"/>
                                        </p:tgtEl>
                                      </p:cBhvr>
                                    </p:animEffect>
                                    <p:set>
                                      <p:cBhvr>
                                        <p:cTn id="300" dur="1" fill="hold">
                                          <p:stCondLst>
                                            <p:cond delay="2999"/>
                                          </p:stCondLst>
                                        </p:cTn>
                                        <p:tgtEl>
                                          <p:spTgt spid="4"/>
                                        </p:tgtEl>
                                        <p:attrNameLst>
                                          <p:attrName>style.visibility</p:attrName>
                                        </p:attrNameLst>
                                      </p:cBhvr>
                                      <p:to>
                                        <p:strVal val="hidden"/>
                                      </p:to>
                                    </p:set>
                                  </p:childTnLst>
                                </p:cTn>
                              </p:par>
                              <p:par>
                                <p:cTn id="301" presetID="3" presetClass="exit" presetSubtype="5" fill="hold" grpId="4" nodeType="withEffect">
                                  <p:stCondLst>
                                    <p:cond delay="0"/>
                                  </p:stCondLst>
                                  <p:childTnLst>
                                    <p:animEffect transition="out" filter="blinds(vertical)">
                                      <p:cBhvr>
                                        <p:cTn id="302" dur="3000"/>
                                        <p:tgtEl>
                                          <p:spTgt spid="5"/>
                                        </p:tgtEl>
                                      </p:cBhvr>
                                    </p:animEffect>
                                    <p:set>
                                      <p:cBhvr>
                                        <p:cTn id="303" dur="1" fill="hold">
                                          <p:stCondLst>
                                            <p:cond delay="2999"/>
                                          </p:stCondLst>
                                        </p:cTn>
                                        <p:tgtEl>
                                          <p:spTgt spid="5"/>
                                        </p:tgtEl>
                                        <p:attrNameLst>
                                          <p:attrName>style.visibility</p:attrName>
                                        </p:attrNameLst>
                                      </p:cBhvr>
                                      <p:to>
                                        <p:strVal val="hidden"/>
                                      </p:to>
                                    </p:set>
                                  </p:childTnLst>
                                </p:cTn>
                              </p:par>
                              <p:par>
                                <p:cTn id="304" presetID="3" presetClass="exit" presetSubtype="5" fill="hold" grpId="4" nodeType="withEffect">
                                  <p:stCondLst>
                                    <p:cond delay="0"/>
                                  </p:stCondLst>
                                  <p:childTnLst>
                                    <p:animEffect transition="out" filter="blinds(vertical)">
                                      <p:cBhvr>
                                        <p:cTn id="305" dur="3000"/>
                                        <p:tgtEl>
                                          <p:spTgt spid="6"/>
                                        </p:tgtEl>
                                      </p:cBhvr>
                                    </p:animEffect>
                                    <p:set>
                                      <p:cBhvr>
                                        <p:cTn id="306" dur="1" fill="hold">
                                          <p:stCondLst>
                                            <p:cond delay="2999"/>
                                          </p:stCondLst>
                                        </p:cTn>
                                        <p:tgtEl>
                                          <p:spTgt spid="6"/>
                                        </p:tgtEl>
                                        <p:attrNameLst>
                                          <p:attrName>style.visibility</p:attrName>
                                        </p:attrNameLst>
                                      </p:cBhvr>
                                      <p:to>
                                        <p:strVal val="hidden"/>
                                      </p:to>
                                    </p:set>
                                  </p:childTnLst>
                                </p:cTn>
                              </p:par>
                              <p:par>
                                <p:cTn id="307" presetID="3" presetClass="exit" presetSubtype="5" fill="hold" grpId="4" nodeType="withEffect">
                                  <p:stCondLst>
                                    <p:cond delay="0"/>
                                  </p:stCondLst>
                                  <p:childTnLst>
                                    <p:animEffect transition="out" filter="blinds(vertical)">
                                      <p:cBhvr>
                                        <p:cTn id="308" dur="3000"/>
                                        <p:tgtEl>
                                          <p:spTgt spid="7"/>
                                        </p:tgtEl>
                                      </p:cBhvr>
                                    </p:animEffect>
                                    <p:set>
                                      <p:cBhvr>
                                        <p:cTn id="309" dur="1" fill="hold">
                                          <p:stCondLst>
                                            <p:cond delay="2999"/>
                                          </p:stCondLst>
                                        </p:cTn>
                                        <p:tgtEl>
                                          <p:spTgt spid="7"/>
                                        </p:tgtEl>
                                        <p:attrNameLst>
                                          <p:attrName>style.visibility</p:attrName>
                                        </p:attrNameLst>
                                      </p:cBhvr>
                                      <p:to>
                                        <p:strVal val="hidden"/>
                                      </p:to>
                                    </p:set>
                                  </p:childTnLst>
                                </p:cTn>
                              </p:par>
                              <p:par>
                                <p:cTn id="310" presetID="3" presetClass="exit" presetSubtype="5" fill="hold" grpId="4" nodeType="withEffect">
                                  <p:stCondLst>
                                    <p:cond delay="0"/>
                                  </p:stCondLst>
                                  <p:childTnLst>
                                    <p:animEffect transition="out" filter="blinds(vertical)">
                                      <p:cBhvr>
                                        <p:cTn id="311" dur="3000"/>
                                        <p:tgtEl>
                                          <p:spTgt spid="8"/>
                                        </p:tgtEl>
                                      </p:cBhvr>
                                    </p:animEffect>
                                    <p:set>
                                      <p:cBhvr>
                                        <p:cTn id="312" dur="1" fill="hold">
                                          <p:stCondLst>
                                            <p:cond delay="2999"/>
                                          </p:stCondLst>
                                        </p:cTn>
                                        <p:tgtEl>
                                          <p:spTgt spid="8"/>
                                        </p:tgtEl>
                                        <p:attrNameLst>
                                          <p:attrName>style.visibility</p:attrName>
                                        </p:attrNameLst>
                                      </p:cBhvr>
                                      <p:to>
                                        <p:strVal val="hidden"/>
                                      </p:to>
                                    </p:set>
                                  </p:childTnLst>
                                </p:cTn>
                              </p:par>
                              <p:par>
                                <p:cTn id="313" presetID="3" presetClass="exit" presetSubtype="5" fill="hold" grpId="4" nodeType="withEffect">
                                  <p:stCondLst>
                                    <p:cond delay="0"/>
                                  </p:stCondLst>
                                  <p:childTnLst>
                                    <p:animEffect transition="out" filter="blinds(vertical)">
                                      <p:cBhvr>
                                        <p:cTn id="314" dur="3000"/>
                                        <p:tgtEl>
                                          <p:spTgt spid="9"/>
                                        </p:tgtEl>
                                      </p:cBhvr>
                                    </p:animEffect>
                                    <p:set>
                                      <p:cBhvr>
                                        <p:cTn id="315" dur="1" fill="hold">
                                          <p:stCondLst>
                                            <p:cond delay="2999"/>
                                          </p:stCondLst>
                                        </p:cTn>
                                        <p:tgtEl>
                                          <p:spTgt spid="9"/>
                                        </p:tgtEl>
                                        <p:attrNameLst>
                                          <p:attrName>style.visibility</p:attrName>
                                        </p:attrNameLst>
                                      </p:cBhvr>
                                      <p:to>
                                        <p:strVal val="hidden"/>
                                      </p:to>
                                    </p:set>
                                  </p:childTnLst>
                                </p:cTn>
                              </p:par>
                              <p:par>
                                <p:cTn id="316" presetID="3" presetClass="exit" presetSubtype="5" fill="hold" grpId="4" nodeType="withEffect">
                                  <p:stCondLst>
                                    <p:cond delay="0"/>
                                  </p:stCondLst>
                                  <p:childTnLst>
                                    <p:animEffect transition="out" filter="blinds(vertical)">
                                      <p:cBhvr>
                                        <p:cTn id="317" dur="3000"/>
                                        <p:tgtEl>
                                          <p:spTgt spid="10"/>
                                        </p:tgtEl>
                                      </p:cBhvr>
                                    </p:animEffect>
                                    <p:set>
                                      <p:cBhvr>
                                        <p:cTn id="318" dur="1" fill="hold">
                                          <p:stCondLst>
                                            <p:cond delay="2999"/>
                                          </p:stCondLst>
                                        </p:cTn>
                                        <p:tgtEl>
                                          <p:spTgt spid="10"/>
                                        </p:tgtEl>
                                        <p:attrNameLst>
                                          <p:attrName>style.visibility</p:attrName>
                                        </p:attrNameLst>
                                      </p:cBhvr>
                                      <p:to>
                                        <p:strVal val="hidden"/>
                                      </p:to>
                                    </p:set>
                                  </p:childTnLst>
                                </p:cTn>
                              </p:par>
                              <p:par>
                                <p:cTn id="319" presetID="3" presetClass="exit" presetSubtype="5" fill="hold" grpId="4" nodeType="withEffect">
                                  <p:stCondLst>
                                    <p:cond delay="0"/>
                                  </p:stCondLst>
                                  <p:childTnLst>
                                    <p:animEffect transition="out" filter="blinds(vertical)">
                                      <p:cBhvr>
                                        <p:cTn id="320" dur="3000"/>
                                        <p:tgtEl>
                                          <p:spTgt spid="11"/>
                                        </p:tgtEl>
                                      </p:cBhvr>
                                    </p:animEffect>
                                    <p:set>
                                      <p:cBhvr>
                                        <p:cTn id="321" dur="1" fill="hold">
                                          <p:stCondLst>
                                            <p:cond delay="2999"/>
                                          </p:stCondLst>
                                        </p:cTn>
                                        <p:tgtEl>
                                          <p:spTgt spid="11"/>
                                        </p:tgtEl>
                                        <p:attrNameLst>
                                          <p:attrName>style.visibility</p:attrName>
                                        </p:attrNameLst>
                                      </p:cBhvr>
                                      <p:to>
                                        <p:strVal val="hidden"/>
                                      </p:to>
                                    </p:set>
                                  </p:childTnLst>
                                </p:cTn>
                              </p:par>
                              <p:par>
                                <p:cTn id="322" presetID="3" presetClass="exit" presetSubtype="5" fill="hold" grpId="4" nodeType="withEffect">
                                  <p:stCondLst>
                                    <p:cond delay="0"/>
                                  </p:stCondLst>
                                  <p:childTnLst>
                                    <p:animEffect transition="out" filter="blinds(vertical)">
                                      <p:cBhvr>
                                        <p:cTn id="323" dur="3000"/>
                                        <p:tgtEl>
                                          <p:spTgt spid="12"/>
                                        </p:tgtEl>
                                      </p:cBhvr>
                                    </p:animEffect>
                                    <p:set>
                                      <p:cBhvr>
                                        <p:cTn id="324" dur="1" fill="hold">
                                          <p:stCondLst>
                                            <p:cond delay="2999"/>
                                          </p:stCondLst>
                                        </p:cTn>
                                        <p:tgtEl>
                                          <p:spTgt spid="12"/>
                                        </p:tgtEl>
                                        <p:attrNameLst>
                                          <p:attrName>style.visibility</p:attrName>
                                        </p:attrNameLst>
                                      </p:cBhvr>
                                      <p:to>
                                        <p:strVal val="hidden"/>
                                      </p:to>
                                    </p:set>
                                  </p:childTnLst>
                                </p:cTn>
                              </p:par>
                              <p:par>
                                <p:cTn id="325" presetID="3" presetClass="exit" presetSubtype="5" fill="hold" grpId="4" nodeType="withEffect">
                                  <p:stCondLst>
                                    <p:cond delay="0"/>
                                  </p:stCondLst>
                                  <p:childTnLst>
                                    <p:animEffect transition="out" filter="blinds(vertical)">
                                      <p:cBhvr>
                                        <p:cTn id="326" dur="3000"/>
                                        <p:tgtEl>
                                          <p:spTgt spid="13"/>
                                        </p:tgtEl>
                                      </p:cBhvr>
                                    </p:animEffect>
                                    <p:set>
                                      <p:cBhvr>
                                        <p:cTn id="327" dur="1" fill="hold">
                                          <p:stCondLst>
                                            <p:cond delay="2999"/>
                                          </p:stCondLst>
                                        </p:cTn>
                                        <p:tgtEl>
                                          <p:spTgt spid="13"/>
                                        </p:tgtEl>
                                        <p:attrNameLst>
                                          <p:attrName>style.visibility</p:attrName>
                                        </p:attrNameLst>
                                      </p:cBhvr>
                                      <p:to>
                                        <p:strVal val="hidden"/>
                                      </p:to>
                                    </p:set>
                                  </p:childTnLst>
                                </p:cTn>
                              </p:par>
                              <p:par>
                                <p:cTn id="328" presetID="3" presetClass="exit" presetSubtype="5" fill="hold" grpId="4" nodeType="withEffect">
                                  <p:stCondLst>
                                    <p:cond delay="0"/>
                                  </p:stCondLst>
                                  <p:childTnLst>
                                    <p:animEffect transition="out" filter="blinds(vertical)">
                                      <p:cBhvr>
                                        <p:cTn id="329" dur="3000"/>
                                        <p:tgtEl>
                                          <p:spTgt spid="14"/>
                                        </p:tgtEl>
                                      </p:cBhvr>
                                    </p:animEffect>
                                    <p:set>
                                      <p:cBhvr>
                                        <p:cTn id="330" dur="1" fill="hold">
                                          <p:stCondLst>
                                            <p:cond delay="2999"/>
                                          </p:stCondLst>
                                        </p:cTn>
                                        <p:tgtEl>
                                          <p:spTgt spid="14"/>
                                        </p:tgtEl>
                                        <p:attrNameLst>
                                          <p:attrName>style.visibility</p:attrName>
                                        </p:attrNameLst>
                                      </p:cBhvr>
                                      <p:to>
                                        <p:strVal val="hidden"/>
                                      </p:to>
                                    </p:set>
                                  </p:childTnLst>
                                </p:cTn>
                              </p:par>
                              <p:par>
                                <p:cTn id="331" presetID="3" presetClass="exit" presetSubtype="5" fill="hold" grpId="4" nodeType="withEffect">
                                  <p:stCondLst>
                                    <p:cond delay="0"/>
                                  </p:stCondLst>
                                  <p:childTnLst>
                                    <p:animEffect transition="out" filter="blinds(vertical)">
                                      <p:cBhvr>
                                        <p:cTn id="332" dur="3000"/>
                                        <p:tgtEl>
                                          <p:spTgt spid="15"/>
                                        </p:tgtEl>
                                      </p:cBhvr>
                                    </p:animEffect>
                                    <p:set>
                                      <p:cBhvr>
                                        <p:cTn id="333" dur="1" fill="hold">
                                          <p:stCondLst>
                                            <p:cond delay="2999"/>
                                          </p:stCondLst>
                                        </p:cTn>
                                        <p:tgtEl>
                                          <p:spTgt spid="15"/>
                                        </p:tgtEl>
                                        <p:attrNameLst>
                                          <p:attrName>style.visibility</p:attrName>
                                        </p:attrNameLst>
                                      </p:cBhvr>
                                      <p:to>
                                        <p:strVal val="hidden"/>
                                      </p:to>
                                    </p:set>
                                  </p:childTnLst>
                                </p:cTn>
                              </p:par>
                              <p:par>
                                <p:cTn id="334" presetID="3" presetClass="exit" presetSubtype="5" fill="hold" grpId="4" nodeType="withEffect">
                                  <p:stCondLst>
                                    <p:cond delay="0"/>
                                  </p:stCondLst>
                                  <p:childTnLst>
                                    <p:animEffect transition="out" filter="blinds(vertical)">
                                      <p:cBhvr>
                                        <p:cTn id="335" dur="3000"/>
                                        <p:tgtEl>
                                          <p:spTgt spid="16"/>
                                        </p:tgtEl>
                                      </p:cBhvr>
                                    </p:animEffect>
                                    <p:set>
                                      <p:cBhvr>
                                        <p:cTn id="336" dur="1" fill="hold">
                                          <p:stCondLst>
                                            <p:cond delay="2999"/>
                                          </p:stCondLst>
                                        </p:cTn>
                                        <p:tgtEl>
                                          <p:spTgt spid="16"/>
                                        </p:tgtEl>
                                        <p:attrNameLst>
                                          <p:attrName>style.visibility</p:attrName>
                                        </p:attrNameLst>
                                      </p:cBhvr>
                                      <p:to>
                                        <p:strVal val="hidden"/>
                                      </p:to>
                                    </p:set>
                                  </p:childTnLst>
                                </p:cTn>
                              </p:par>
                              <p:par>
                                <p:cTn id="337" presetID="3" presetClass="exit" presetSubtype="5" fill="hold" grpId="4" nodeType="withEffect">
                                  <p:stCondLst>
                                    <p:cond delay="0"/>
                                  </p:stCondLst>
                                  <p:childTnLst>
                                    <p:animEffect transition="out" filter="blinds(vertical)">
                                      <p:cBhvr>
                                        <p:cTn id="338" dur="3000"/>
                                        <p:tgtEl>
                                          <p:spTgt spid="17"/>
                                        </p:tgtEl>
                                      </p:cBhvr>
                                    </p:animEffect>
                                    <p:set>
                                      <p:cBhvr>
                                        <p:cTn id="339" dur="1" fill="hold">
                                          <p:stCondLst>
                                            <p:cond delay="2999"/>
                                          </p:stCondLst>
                                        </p:cTn>
                                        <p:tgtEl>
                                          <p:spTgt spid="17"/>
                                        </p:tgtEl>
                                        <p:attrNameLst>
                                          <p:attrName>style.visibility</p:attrName>
                                        </p:attrNameLst>
                                      </p:cBhvr>
                                      <p:to>
                                        <p:strVal val="hidden"/>
                                      </p:to>
                                    </p:set>
                                  </p:childTnLst>
                                </p:cTn>
                              </p:par>
                              <p:par>
                                <p:cTn id="340" presetID="3" presetClass="exit" presetSubtype="5" fill="hold" grpId="4" nodeType="withEffect">
                                  <p:stCondLst>
                                    <p:cond delay="0"/>
                                  </p:stCondLst>
                                  <p:childTnLst>
                                    <p:animEffect transition="out" filter="blinds(vertical)">
                                      <p:cBhvr>
                                        <p:cTn id="341" dur="3000"/>
                                        <p:tgtEl>
                                          <p:spTgt spid="18"/>
                                        </p:tgtEl>
                                      </p:cBhvr>
                                    </p:animEffect>
                                    <p:set>
                                      <p:cBhvr>
                                        <p:cTn id="342" dur="1" fill="hold">
                                          <p:stCondLst>
                                            <p:cond delay="2999"/>
                                          </p:stCondLst>
                                        </p:cTn>
                                        <p:tgtEl>
                                          <p:spTgt spid="18"/>
                                        </p:tgtEl>
                                        <p:attrNameLst>
                                          <p:attrName>style.visibility</p:attrName>
                                        </p:attrNameLst>
                                      </p:cBhvr>
                                      <p:to>
                                        <p:strVal val="hidden"/>
                                      </p:to>
                                    </p:set>
                                  </p:childTnLst>
                                </p:cTn>
                              </p:par>
                              <p:par>
                                <p:cTn id="343" presetID="3" presetClass="exit" presetSubtype="5" fill="hold" grpId="4" nodeType="withEffect">
                                  <p:stCondLst>
                                    <p:cond delay="0"/>
                                  </p:stCondLst>
                                  <p:childTnLst>
                                    <p:animEffect transition="out" filter="blinds(vertical)">
                                      <p:cBhvr>
                                        <p:cTn id="344" dur="3000"/>
                                        <p:tgtEl>
                                          <p:spTgt spid="19"/>
                                        </p:tgtEl>
                                      </p:cBhvr>
                                    </p:animEffect>
                                    <p:set>
                                      <p:cBhvr>
                                        <p:cTn id="345" dur="1" fill="hold">
                                          <p:stCondLst>
                                            <p:cond delay="2999"/>
                                          </p:stCondLst>
                                        </p:cTn>
                                        <p:tgtEl>
                                          <p:spTgt spid="19"/>
                                        </p:tgtEl>
                                        <p:attrNameLst>
                                          <p:attrName>style.visibility</p:attrName>
                                        </p:attrNameLst>
                                      </p:cBhvr>
                                      <p:to>
                                        <p:strVal val="hidden"/>
                                      </p:to>
                                    </p:set>
                                  </p:childTnLst>
                                </p:cTn>
                              </p:par>
                              <p:par>
                                <p:cTn id="346" presetID="3" presetClass="exit" presetSubtype="5" fill="hold" grpId="4" nodeType="withEffect">
                                  <p:stCondLst>
                                    <p:cond delay="0"/>
                                  </p:stCondLst>
                                  <p:childTnLst>
                                    <p:animEffect transition="out" filter="blinds(vertical)">
                                      <p:cBhvr>
                                        <p:cTn id="347" dur="3000"/>
                                        <p:tgtEl>
                                          <p:spTgt spid="20"/>
                                        </p:tgtEl>
                                      </p:cBhvr>
                                    </p:animEffect>
                                    <p:set>
                                      <p:cBhvr>
                                        <p:cTn id="348" dur="1" fill="hold">
                                          <p:stCondLst>
                                            <p:cond delay="2999"/>
                                          </p:stCondLst>
                                        </p:cTn>
                                        <p:tgtEl>
                                          <p:spTgt spid="20"/>
                                        </p:tgtEl>
                                        <p:attrNameLst>
                                          <p:attrName>style.visibility</p:attrName>
                                        </p:attrNameLst>
                                      </p:cBhvr>
                                      <p:to>
                                        <p:strVal val="hidden"/>
                                      </p:to>
                                    </p:set>
                                  </p:childTnLst>
                                </p:cTn>
                              </p:par>
                              <p:par>
                                <p:cTn id="349" presetID="3" presetClass="exit" presetSubtype="5" fill="hold" grpId="4" nodeType="withEffect">
                                  <p:stCondLst>
                                    <p:cond delay="0"/>
                                  </p:stCondLst>
                                  <p:childTnLst>
                                    <p:animEffect transition="out" filter="blinds(vertical)">
                                      <p:cBhvr>
                                        <p:cTn id="350" dur="3000"/>
                                        <p:tgtEl>
                                          <p:spTgt spid="21"/>
                                        </p:tgtEl>
                                      </p:cBhvr>
                                    </p:animEffect>
                                    <p:set>
                                      <p:cBhvr>
                                        <p:cTn id="351" dur="1" fill="hold">
                                          <p:stCondLst>
                                            <p:cond delay="2999"/>
                                          </p:stCondLst>
                                        </p:cTn>
                                        <p:tgtEl>
                                          <p:spTgt spid="21"/>
                                        </p:tgtEl>
                                        <p:attrNameLst>
                                          <p:attrName>style.visibility</p:attrName>
                                        </p:attrNameLst>
                                      </p:cBhvr>
                                      <p:to>
                                        <p:strVal val="hidden"/>
                                      </p:to>
                                    </p:set>
                                  </p:childTnLst>
                                </p:cTn>
                              </p:par>
                              <p:par>
                                <p:cTn id="352" presetID="3" presetClass="exit" presetSubtype="5" fill="hold" grpId="4" nodeType="withEffect">
                                  <p:stCondLst>
                                    <p:cond delay="0"/>
                                  </p:stCondLst>
                                  <p:childTnLst>
                                    <p:animEffect transition="out" filter="blinds(vertical)">
                                      <p:cBhvr>
                                        <p:cTn id="353" dur="3000"/>
                                        <p:tgtEl>
                                          <p:spTgt spid="22"/>
                                        </p:tgtEl>
                                      </p:cBhvr>
                                    </p:animEffect>
                                    <p:set>
                                      <p:cBhvr>
                                        <p:cTn id="354" dur="1" fill="hold">
                                          <p:stCondLst>
                                            <p:cond delay="2999"/>
                                          </p:stCondLst>
                                        </p:cTn>
                                        <p:tgtEl>
                                          <p:spTgt spid="22"/>
                                        </p:tgtEl>
                                        <p:attrNameLst>
                                          <p:attrName>style.visibility</p:attrName>
                                        </p:attrNameLst>
                                      </p:cBhvr>
                                      <p:to>
                                        <p:strVal val="hidden"/>
                                      </p:to>
                                    </p:set>
                                  </p:childTnLst>
                                </p:cTn>
                              </p:par>
                              <p:par>
                                <p:cTn id="355" presetID="3" presetClass="exit" presetSubtype="5" fill="hold" grpId="4" nodeType="withEffect">
                                  <p:stCondLst>
                                    <p:cond delay="0"/>
                                  </p:stCondLst>
                                  <p:childTnLst>
                                    <p:animEffect transition="out" filter="blinds(vertical)">
                                      <p:cBhvr>
                                        <p:cTn id="356" dur="3000"/>
                                        <p:tgtEl>
                                          <p:spTgt spid="23"/>
                                        </p:tgtEl>
                                      </p:cBhvr>
                                    </p:animEffect>
                                    <p:set>
                                      <p:cBhvr>
                                        <p:cTn id="357" dur="1" fill="hold">
                                          <p:stCondLst>
                                            <p:cond delay="2999"/>
                                          </p:stCondLst>
                                        </p:cTn>
                                        <p:tgtEl>
                                          <p:spTgt spid="23"/>
                                        </p:tgtEl>
                                        <p:attrNameLst>
                                          <p:attrName>style.visibility</p:attrName>
                                        </p:attrNameLst>
                                      </p:cBhvr>
                                      <p:to>
                                        <p:strVal val="hidden"/>
                                      </p:to>
                                    </p:set>
                                  </p:childTnLst>
                                </p:cTn>
                              </p:par>
                              <p:par>
                                <p:cTn id="358" presetID="3" presetClass="exit" presetSubtype="5" fill="hold" grpId="4" nodeType="withEffect">
                                  <p:stCondLst>
                                    <p:cond delay="0"/>
                                  </p:stCondLst>
                                  <p:childTnLst>
                                    <p:animEffect transition="out" filter="blinds(vertical)">
                                      <p:cBhvr>
                                        <p:cTn id="359" dur="3000"/>
                                        <p:tgtEl>
                                          <p:spTgt spid="24"/>
                                        </p:tgtEl>
                                      </p:cBhvr>
                                    </p:animEffect>
                                    <p:set>
                                      <p:cBhvr>
                                        <p:cTn id="360" dur="1" fill="hold">
                                          <p:stCondLst>
                                            <p:cond delay="2999"/>
                                          </p:stCondLst>
                                        </p:cTn>
                                        <p:tgtEl>
                                          <p:spTgt spid="24"/>
                                        </p:tgtEl>
                                        <p:attrNameLst>
                                          <p:attrName>style.visibility</p:attrName>
                                        </p:attrNameLst>
                                      </p:cBhvr>
                                      <p:to>
                                        <p:strVal val="hidden"/>
                                      </p:to>
                                    </p:set>
                                  </p:childTnLst>
                                </p:cTn>
                              </p:par>
                              <p:par>
                                <p:cTn id="361" presetID="19" presetClass="exit" presetSubtype="5" fill="hold" grpId="5" nodeType="withEffect">
                                  <p:stCondLst>
                                    <p:cond delay="0"/>
                                  </p:stCondLst>
                                  <p:childTnLst>
                                    <p:anim calcmode="lin" valueType="num">
                                      <p:cBhvr>
                                        <p:cTn id="362" dur="3000"/>
                                        <p:tgtEl>
                                          <p:spTgt spid="3"/>
                                        </p:tgtEl>
                                        <p:attrNameLst>
                                          <p:attrName>ppt_w</p:attrName>
                                        </p:attrNameLst>
                                      </p:cBhvr>
                                      <p:tavLst>
                                        <p:tav tm="0">
                                          <p:val>
                                            <p:strVal val="ppt_w"/>
                                          </p:val>
                                        </p:tav>
                                        <p:tav tm="100000">
                                          <p:val>
                                            <p:strVal val="ppt_w"/>
                                          </p:val>
                                        </p:tav>
                                      </p:tavLst>
                                    </p:anim>
                                    <p:anim calcmode="lin" valueType="num">
                                      <p:cBhvr>
                                        <p:cTn id="363" dur="3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4" dur="1" fill="hold">
                                          <p:stCondLst>
                                            <p:cond delay="2999"/>
                                          </p:stCondLst>
                                        </p:cTn>
                                        <p:tgtEl>
                                          <p:spTgt spid="3"/>
                                        </p:tgtEl>
                                        <p:attrNameLst>
                                          <p:attrName>style.visibility</p:attrName>
                                        </p:attrNameLst>
                                      </p:cBhvr>
                                      <p:to>
                                        <p:strVal val="hidden"/>
                                      </p:to>
                                    </p:set>
                                  </p:childTnLst>
                                </p:cTn>
                              </p:par>
                              <p:par>
                                <p:cTn id="365" presetID="19" presetClass="exit" presetSubtype="5" fill="hold" grpId="5" nodeType="withEffect">
                                  <p:stCondLst>
                                    <p:cond delay="0"/>
                                  </p:stCondLst>
                                  <p:childTnLst>
                                    <p:anim calcmode="lin" valueType="num">
                                      <p:cBhvr>
                                        <p:cTn id="366" dur="3000"/>
                                        <p:tgtEl>
                                          <p:spTgt spid="4"/>
                                        </p:tgtEl>
                                        <p:attrNameLst>
                                          <p:attrName>ppt_w</p:attrName>
                                        </p:attrNameLst>
                                      </p:cBhvr>
                                      <p:tavLst>
                                        <p:tav tm="0">
                                          <p:val>
                                            <p:strVal val="ppt_w"/>
                                          </p:val>
                                        </p:tav>
                                        <p:tav tm="100000">
                                          <p:val>
                                            <p:strVal val="ppt_w"/>
                                          </p:val>
                                        </p:tav>
                                      </p:tavLst>
                                    </p:anim>
                                    <p:anim calcmode="lin" valueType="num">
                                      <p:cBhvr>
                                        <p:cTn id="367" dur="3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68" dur="1" fill="hold">
                                          <p:stCondLst>
                                            <p:cond delay="2999"/>
                                          </p:stCondLst>
                                        </p:cTn>
                                        <p:tgtEl>
                                          <p:spTgt spid="4"/>
                                        </p:tgtEl>
                                        <p:attrNameLst>
                                          <p:attrName>style.visibility</p:attrName>
                                        </p:attrNameLst>
                                      </p:cBhvr>
                                      <p:to>
                                        <p:strVal val="hidden"/>
                                      </p:to>
                                    </p:set>
                                  </p:childTnLst>
                                </p:cTn>
                              </p:par>
                              <p:par>
                                <p:cTn id="369" presetID="19" presetClass="exit" presetSubtype="5" fill="hold" grpId="5" nodeType="withEffect">
                                  <p:stCondLst>
                                    <p:cond delay="0"/>
                                  </p:stCondLst>
                                  <p:childTnLst>
                                    <p:anim calcmode="lin" valueType="num">
                                      <p:cBhvr>
                                        <p:cTn id="370" dur="3000"/>
                                        <p:tgtEl>
                                          <p:spTgt spid="5"/>
                                        </p:tgtEl>
                                        <p:attrNameLst>
                                          <p:attrName>ppt_w</p:attrName>
                                        </p:attrNameLst>
                                      </p:cBhvr>
                                      <p:tavLst>
                                        <p:tav tm="0">
                                          <p:val>
                                            <p:strVal val="ppt_w"/>
                                          </p:val>
                                        </p:tav>
                                        <p:tav tm="100000">
                                          <p:val>
                                            <p:strVal val="ppt_w"/>
                                          </p:val>
                                        </p:tav>
                                      </p:tavLst>
                                    </p:anim>
                                    <p:anim calcmode="lin" valueType="num">
                                      <p:cBhvr>
                                        <p:cTn id="371"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2" dur="1" fill="hold">
                                          <p:stCondLst>
                                            <p:cond delay="2999"/>
                                          </p:stCondLst>
                                        </p:cTn>
                                        <p:tgtEl>
                                          <p:spTgt spid="5"/>
                                        </p:tgtEl>
                                        <p:attrNameLst>
                                          <p:attrName>style.visibility</p:attrName>
                                        </p:attrNameLst>
                                      </p:cBhvr>
                                      <p:to>
                                        <p:strVal val="hidden"/>
                                      </p:to>
                                    </p:set>
                                  </p:childTnLst>
                                </p:cTn>
                              </p:par>
                              <p:par>
                                <p:cTn id="373" presetID="19" presetClass="exit" presetSubtype="5" fill="hold" grpId="5" nodeType="withEffect">
                                  <p:stCondLst>
                                    <p:cond delay="0"/>
                                  </p:stCondLst>
                                  <p:childTnLst>
                                    <p:anim calcmode="lin" valueType="num">
                                      <p:cBhvr>
                                        <p:cTn id="374" dur="3000"/>
                                        <p:tgtEl>
                                          <p:spTgt spid="6"/>
                                        </p:tgtEl>
                                        <p:attrNameLst>
                                          <p:attrName>ppt_w</p:attrName>
                                        </p:attrNameLst>
                                      </p:cBhvr>
                                      <p:tavLst>
                                        <p:tav tm="0">
                                          <p:val>
                                            <p:strVal val="ppt_w"/>
                                          </p:val>
                                        </p:tav>
                                        <p:tav tm="100000">
                                          <p:val>
                                            <p:strVal val="ppt_w"/>
                                          </p:val>
                                        </p:tav>
                                      </p:tavLst>
                                    </p:anim>
                                    <p:anim calcmode="lin" valueType="num">
                                      <p:cBhvr>
                                        <p:cTn id="375"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76" dur="1" fill="hold">
                                          <p:stCondLst>
                                            <p:cond delay="2999"/>
                                          </p:stCondLst>
                                        </p:cTn>
                                        <p:tgtEl>
                                          <p:spTgt spid="6"/>
                                        </p:tgtEl>
                                        <p:attrNameLst>
                                          <p:attrName>style.visibility</p:attrName>
                                        </p:attrNameLst>
                                      </p:cBhvr>
                                      <p:to>
                                        <p:strVal val="hidden"/>
                                      </p:to>
                                    </p:set>
                                  </p:childTnLst>
                                </p:cTn>
                              </p:par>
                              <p:par>
                                <p:cTn id="377" presetID="19" presetClass="exit" presetSubtype="5" fill="hold" grpId="5" nodeType="withEffect">
                                  <p:stCondLst>
                                    <p:cond delay="0"/>
                                  </p:stCondLst>
                                  <p:childTnLst>
                                    <p:anim calcmode="lin" valueType="num">
                                      <p:cBhvr>
                                        <p:cTn id="378" dur="3000"/>
                                        <p:tgtEl>
                                          <p:spTgt spid="7"/>
                                        </p:tgtEl>
                                        <p:attrNameLst>
                                          <p:attrName>ppt_w</p:attrName>
                                        </p:attrNameLst>
                                      </p:cBhvr>
                                      <p:tavLst>
                                        <p:tav tm="0">
                                          <p:val>
                                            <p:strVal val="ppt_w"/>
                                          </p:val>
                                        </p:tav>
                                        <p:tav tm="100000">
                                          <p:val>
                                            <p:strVal val="ppt_w"/>
                                          </p:val>
                                        </p:tav>
                                      </p:tavLst>
                                    </p:anim>
                                    <p:anim calcmode="lin" valueType="num">
                                      <p:cBhvr>
                                        <p:cTn id="379"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0" dur="1" fill="hold">
                                          <p:stCondLst>
                                            <p:cond delay="2999"/>
                                          </p:stCondLst>
                                        </p:cTn>
                                        <p:tgtEl>
                                          <p:spTgt spid="7"/>
                                        </p:tgtEl>
                                        <p:attrNameLst>
                                          <p:attrName>style.visibility</p:attrName>
                                        </p:attrNameLst>
                                      </p:cBhvr>
                                      <p:to>
                                        <p:strVal val="hidden"/>
                                      </p:to>
                                    </p:set>
                                  </p:childTnLst>
                                </p:cTn>
                              </p:par>
                              <p:par>
                                <p:cTn id="381" presetID="19" presetClass="exit" presetSubtype="5" fill="hold" grpId="5" nodeType="withEffect">
                                  <p:stCondLst>
                                    <p:cond delay="0"/>
                                  </p:stCondLst>
                                  <p:childTnLst>
                                    <p:anim calcmode="lin" valueType="num">
                                      <p:cBhvr>
                                        <p:cTn id="382" dur="3000"/>
                                        <p:tgtEl>
                                          <p:spTgt spid="8"/>
                                        </p:tgtEl>
                                        <p:attrNameLst>
                                          <p:attrName>ppt_w</p:attrName>
                                        </p:attrNameLst>
                                      </p:cBhvr>
                                      <p:tavLst>
                                        <p:tav tm="0">
                                          <p:val>
                                            <p:strVal val="ppt_w"/>
                                          </p:val>
                                        </p:tav>
                                        <p:tav tm="100000">
                                          <p:val>
                                            <p:strVal val="ppt_w"/>
                                          </p:val>
                                        </p:tav>
                                      </p:tavLst>
                                    </p:anim>
                                    <p:anim calcmode="lin" valueType="num">
                                      <p:cBhvr>
                                        <p:cTn id="383"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4" dur="1" fill="hold">
                                          <p:stCondLst>
                                            <p:cond delay="2999"/>
                                          </p:stCondLst>
                                        </p:cTn>
                                        <p:tgtEl>
                                          <p:spTgt spid="8"/>
                                        </p:tgtEl>
                                        <p:attrNameLst>
                                          <p:attrName>style.visibility</p:attrName>
                                        </p:attrNameLst>
                                      </p:cBhvr>
                                      <p:to>
                                        <p:strVal val="hidden"/>
                                      </p:to>
                                    </p:set>
                                  </p:childTnLst>
                                </p:cTn>
                              </p:par>
                              <p:par>
                                <p:cTn id="385" presetID="19" presetClass="exit" presetSubtype="5" fill="hold" grpId="5" nodeType="withEffect">
                                  <p:stCondLst>
                                    <p:cond delay="0"/>
                                  </p:stCondLst>
                                  <p:childTnLst>
                                    <p:anim calcmode="lin" valueType="num">
                                      <p:cBhvr>
                                        <p:cTn id="386" dur="3000"/>
                                        <p:tgtEl>
                                          <p:spTgt spid="9"/>
                                        </p:tgtEl>
                                        <p:attrNameLst>
                                          <p:attrName>ppt_w</p:attrName>
                                        </p:attrNameLst>
                                      </p:cBhvr>
                                      <p:tavLst>
                                        <p:tav tm="0">
                                          <p:val>
                                            <p:strVal val="ppt_w"/>
                                          </p:val>
                                        </p:tav>
                                        <p:tav tm="100000">
                                          <p:val>
                                            <p:strVal val="ppt_w"/>
                                          </p:val>
                                        </p:tav>
                                      </p:tavLst>
                                    </p:anim>
                                    <p:anim calcmode="lin" valueType="num">
                                      <p:cBhvr>
                                        <p:cTn id="387"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88" dur="1" fill="hold">
                                          <p:stCondLst>
                                            <p:cond delay="2999"/>
                                          </p:stCondLst>
                                        </p:cTn>
                                        <p:tgtEl>
                                          <p:spTgt spid="9"/>
                                        </p:tgtEl>
                                        <p:attrNameLst>
                                          <p:attrName>style.visibility</p:attrName>
                                        </p:attrNameLst>
                                      </p:cBhvr>
                                      <p:to>
                                        <p:strVal val="hidden"/>
                                      </p:to>
                                    </p:set>
                                  </p:childTnLst>
                                </p:cTn>
                              </p:par>
                              <p:par>
                                <p:cTn id="389" presetID="19" presetClass="exit" presetSubtype="5" fill="hold" grpId="5" nodeType="withEffect">
                                  <p:stCondLst>
                                    <p:cond delay="0"/>
                                  </p:stCondLst>
                                  <p:childTnLst>
                                    <p:anim calcmode="lin" valueType="num">
                                      <p:cBhvr>
                                        <p:cTn id="390" dur="3000"/>
                                        <p:tgtEl>
                                          <p:spTgt spid="10"/>
                                        </p:tgtEl>
                                        <p:attrNameLst>
                                          <p:attrName>ppt_w</p:attrName>
                                        </p:attrNameLst>
                                      </p:cBhvr>
                                      <p:tavLst>
                                        <p:tav tm="0">
                                          <p:val>
                                            <p:strVal val="ppt_w"/>
                                          </p:val>
                                        </p:tav>
                                        <p:tav tm="100000">
                                          <p:val>
                                            <p:strVal val="ppt_w"/>
                                          </p:val>
                                        </p:tav>
                                      </p:tavLst>
                                    </p:anim>
                                    <p:anim calcmode="lin" valueType="num">
                                      <p:cBhvr>
                                        <p:cTn id="391"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2" dur="1" fill="hold">
                                          <p:stCondLst>
                                            <p:cond delay="2999"/>
                                          </p:stCondLst>
                                        </p:cTn>
                                        <p:tgtEl>
                                          <p:spTgt spid="10"/>
                                        </p:tgtEl>
                                        <p:attrNameLst>
                                          <p:attrName>style.visibility</p:attrName>
                                        </p:attrNameLst>
                                      </p:cBhvr>
                                      <p:to>
                                        <p:strVal val="hidden"/>
                                      </p:to>
                                    </p:set>
                                  </p:childTnLst>
                                </p:cTn>
                              </p:par>
                              <p:par>
                                <p:cTn id="393" presetID="19" presetClass="exit" presetSubtype="5" fill="hold" grpId="5" nodeType="withEffect">
                                  <p:stCondLst>
                                    <p:cond delay="0"/>
                                  </p:stCondLst>
                                  <p:childTnLst>
                                    <p:anim calcmode="lin" valueType="num">
                                      <p:cBhvr>
                                        <p:cTn id="394" dur="3000"/>
                                        <p:tgtEl>
                                          <p:spTgt spid="11"/>
                                        </p:tgtEl>
                                        <p:attrNameLst>
                                          <p:attrName>ppt_w</p:attrName>
                                        </p:attrNameLst>
                                      </p:cBhvr>
                                      <p:tavLst>
                                        <p:tav tm="0">
                                          <p:val>
                                            <p:strVal val="ppt_w"/>
                                          </p:val>
                                        </p:tav>
                                        <p:tav tm="100000">
                                          <p:val>
                                            <p:strVal val="ppt_w"/>
                                          </p:val>
                                        </p:tav>
                                      </p:tavLst>
                                    </p:anim>
                                    <p:anim calcmode="lin" valueType="num">
                                      <p:cBhvr>
                                        <p:cTn id="395"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96" dur="1" fill="hold">
                                          <p:stCondLst>
                                            <p:cond delay="2999"/>
                                          </p:stCondLst>
                                        </p:cTn>
                                        <p:tgtEl>
                                          <p:spTgt spid="11"/>
                                        </p:tgtEl>
                                        <p:attrNameLst>
                                          <p:attrName>style.visibility</p:attrName>
                                        </p:attrNameLst>
                                      </p:cBhvr>
                                      <p:to>
                                        <p:strVal val="hidden"/>
                                      </p:to>
                                    </p:set>
                                  </p:childTnLst>
                                </p:cTn>
                              </p:par>
                              <p:par>
                                <p:cTn id="397" presetID="19" presetClass="exit" presetSubtype="5" fill="hold" grpId="5" nodeType="withEffect">
                                  <p:stCondLst>
                                    <p:cond delay="0"/>
                                  </p:stCondLst>
                                  <p:childTnLst>
                                    <p:anim calcmode="lin" valueType="num">
                                      <p:cBhvr>
                                        <p:cTn id="398" dur="3000"/>
                                        <p:tgtEl>
                                          <p:spTgt spid="12"/>
                                        </p:tgtEl>
                                        <p:attrNameLst>
                                          <p:attrName>ppt_w</p:attrName>
                                        </p:attrNameLst>
                                      </p:cBhvr>
                                      <p:tavLst>
                                        <p:tav tm="0">
                                          <p:val>
                                            <p:strVal val="ppt_w"/>
                                          </p:val>
                                        </p:tav>
                                        <p:tav tm="100000">
                                          <p:val>
                                            <p:strVal val="ppt_w"/>
                                          </p:val>
                                        </p:tav>
                                      </p:tavLst>
                                    </p:anim>
                                    <p:anim calcmode="lin" valueType="num">
                                      <p:cBhvr>
                                        <p:cTn id="399"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0" dur="1" fill="hold">
                                          <p:stCondLst>
                                            <p:cond delay="2999"/>
                                          </p:stCondLst>
                                        </p:cTn>
                                        <p:tgtEl>
                                          <p:spTgt spid="12"/>
                                        </p:tgtEl>
                                        <p:attrNameLst>
                                          <p:attrName>style.visibility</p:attrName>
                                        </p:attrNameLst>
                                      </p:cBhvr>
                                      <p:to>
                                        <p:strVal val="hidden"/>
                                      </p:to>
                                    </p:set>
                                  </p:childTnLst>
                                </p:cTn>
                              </p:par>
                              <p:par>
                                <p:cTn id="401" presetID="19" presetClass="exit" presetSubtype="5" fill="hold" grpId="5" nodeType="withEffect">
                                  <p:stCondLst>
                                    <p:cond delay="0"/>
                                  </p:stCondLst>
                                  <p:childTnLst>
                                    <p:anim calcmode="lin" valueType="num">
                                      <p:cBhvr>
                                        <p:cTn id="402" dur="3000"/>
                                        <p:tgtEl>
                                          <p:spTgt spid="13"/>
                                        </p:tgtEl>
                                        <p:attrNameLst>
                                          <p:attrName>ppt_w</p:attrName>
                                        </p:attrNameLst>
                                      </p:cBhvr>
                                      <p:tavLst>
                                        <p:tav tm="0">
                                          <p:val>
                                            <p:strVal val="ppt_w"/>
                                          </p:val>
                                        </p:tav>
                                        <p:tav tm="100000">
                                          <p:val>
                                            <p:strVal val="ppt_w"/>
                                          </p:val>
                                        </p:tav>
                                      </p:tavLst>
                                    </p:anim>
                                    <p:anim calcmode="lin" valueType="num">
                                      <p:cBhvr>
                                        <p:cTn id="403"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4" dur="1" fill="hold">
                                          <p:stCondLst>
                                            <p:cond delay="2999"/>
                                          </p:stCondLst>
                                        </p:cTn>
                                        <p:tgtEl>
                                          <p:spTgt spid="13"/>
                                        </p:tgtEl>
                                        <p:attrNameLst>
                                          <p:attrName>style.visibility</p:attrName>
                                        </p:attrNameLst>
                                      </p:cBhvr>
                                      <p:to>
                                        <p:strVal val="hidden"/>
                                      </p:to>
                                    </p:set>
                                  </p:childTnLst>
                                </p:cTn>
                              </p:par>
                              <p:par>
                                <p:cTn id="405" presetID="19" presetClass="exit" presetSubtype="5" fill="hold" grpId="5" nodeType="withEffect">
                                  <p:stCondLst>
                                    <p:cond delay="0"/>
                                  </p:stCondLst>
                                  <p:childTnLst>
                                    <p:anim calcmode="lin" valueType="num">
                                      <p:cBhvr>
                                        <p:cTn id="406" dur="3000"/>
                                        <p:tgtEl>
                                          <p:spTgt spid="14"/>
                                        </p:tgtEl>
                                        <p:attrNameLst>
                                          <p:attrName>ppt_w</p:attrName>
                                        </p:attrNameLst>
                                      </p:cBhvr>
                                      <p:tavLst>
                                        <p:tav tm="0">
                                          <p:val>
                                            <p:strVal val="ppt_w"/>
                                          </p:val>
                                        </p:tav>
                                        <p:tav tm="100000">
                                          <p:val>
                                            <p:strVal val="ppt_w"/>
                                          </p:val>
                                        </p:tav>
                                      </p:tavLst>
                                    </p:anim>
                                    <p:anim calcmode="lin" valueType="num">
                                      <p:cBhvr>
                                        <p:cTn id="407"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08" dur="1" fill="hold">
                                          <p:stCondLst>
                                            <p:cond delay="2999"/>
                                          </p:stCondLst>
                                        </p:cTn>
                                        <p:tgtEl>
                                          <p:spTgt spid="14"/>
                                        </p:tgtEl>
                                        <p:attrNameLst>
                                          <p:attrName>style.visibility</p:attrName>
                                        </p:attrNameLst>
                                      </p:cBhvr>
                                      <p:to>
                                        <p:strVal val="hidden"/>
                                      </p:to>
                                    </p:set>
                                  </p:childTnLst>
                                </p:cTn>
                              </p:par>
                              <p:par>
                                <p:cTn id="409" presetID="19" presetClass="exit" presetSubtype="5" fill="hold" grpId="5" nodeType="withEffect">
                                  <p:stCondLst>
                                    <p:cond delay="0"/>
                                  </p:stCondLst>
                                  <p:childTnLst>
                                    <p:anim calcmode="lin" valueType="num">
                                      <p:cBhvr>
                                        <p:cTn id="410" dur="3000"/>
                                        <p:tgtEl>
                                          <p:spTgt spid="15"/>
                                        </p:tgtEl>
                                        <p:attrNameLst>
                                          <p:attrName>ppt_w</p:attrName>
                                        </p:attrNameLst>
                                      </p:cBhvr>
                                      <p:tavLst>
                                        <p:tav tm="0">
                                          <p:val>
                                            <p:strVal val="ppt_w"/>
                                          </p:val>
                                        </p:tav>
                                        <p:tav tm="100000">
                                          <p:val>
                                            <p:strVal val="ppt_w"/>
                                          </p:val>
                                        </p:tav>
                                      </p:tavLst>
                                    </p:anim>
                                    <p:anim calcmode="lin" valueType="num">
                                      <p:cBhvr>
                                        <p:cTn id="411"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2" dur="1" fill="hold">
                                          <p:stCondLst>
                                            <p:cond delay="2999"/>
                                          </p:stCondLst>
                                        </p:cTn>
                                        <p:tgtEl>
                                          <p:spTgt spid="15"/>
                                        </p:tgtEl>
                                        <p:attrNameLst>
                                          <p:attrName>style.visibility</p:attrName>
                                        </p:attrNameLst>
                                      </p:cBhvr>
                                      <p:to>
                                        <p:strVal val="hidden"/>
                                      </p:to>
                                    </p:set>
                                  </p:childTnLst>
                                </p:cTn>
                              </p:par>
                              <p:par>
                                <p:cTn id="413" presetID="19" presetClass="exit" presetSubtype="5" fill="hold" grpId="5" nodeType="withEffect">
                                  <p:stCondLst>
                                    <p:cond delay="0"/>
                                  </p:stCondLst>
                                  <p:childTnLst>
                                    <p:anim calcmode="lin" valueType="num">
                                      <p:cBhvr>
                                        <p:cTn id="414" dur="3000"/>
                                        <p:tgtEl>
                                          <p:spTgt spid="16"/>
                                        </p:tgtEl>
                                        <p:attrNameLst>
                                          <p:attrName>ppt_w</p:attrName>
                                        </p:attrNameLst>
                                      </p:cBhvr>
                                      <p:tavLst>
                                        <p:tav tm="0">
                                          <p:val>
                                            <p:strVal val="ppt_w"/>
                                          </p:val>
                                        </p:tav>
                                        <p:tav tm="100000">
                                          <p:val>
                                            <p:strVal val="ppt_w"/>
                                          </p:val>
                                        </p:tav>
                                      </p:tavLst>
                                    </p:anim>
                                    <p:anim calcmode="lin" valueType="num">
                                      <p:cBhvr>
                                        <p:cTn id="415"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16" dur="1" fill="hold">
                                          <p:stCondLst>
                                            <p:cond delay="2999"/>
                                          </p:stCondLst>
                                        </p:cTn>
                                        <p:tgtEl>
                                          <p:spTgt spid="16"/>
                                        </p:tgtEl>
                                        <p:attrNameLst>
                                          <p:attrName>style.visibility</p:attrName>
                                        </p:attrNameLst>
                                      </p:cBhvr>
                                      <p:to>
                                        <p:strVal val="hidden"/>
                                      </p:to>
                                    </p:set>
                                  </p:childTnLst>
                                </p:cTn>
                              </p:par>
                              <p:par>
                                <p:cTn id="417" presetID="19" presetClass="exit" presetSubtype="5" fill="hold" grpId="5" nodeType="withEffect">
                                  <p:stCondLst>
                                    <p:cond delay="0"/>
                                  </p:stCondLst>
                                  <p:childTnLst>
                                    <p:anim calcmode="lin" valueType="num">
                                      <p:cBhvr>
                                        <p:cTn id="418" dur="3000"/>
                                        <p:tgtEl>
                                          <p:spTgt spid="17"/>
                                        </p:tgtEl>
                                        <p:attrNameLst>
                                          <p:attrName>ppt_w</p:attrName>
                                        </p:attrNameLst>
                                      </p:cBhvr>
                                      <p:tavLst>
                                        <p:tav tm="0">
                                          <p:val>
                                            <p:strVal val="ppt_w"/>
                                          </p:val>
                                        </p:tav>
                                        <p:tav tm="100000">
                                          <p:val>
                                            <p:strVal val="ppt_w"/>
                                          </p:val>
                                        </p:tav>
                                      </p:tavLst>
                                    </p:anim>
                                    <p:anim calcmode="lin" valueType="num">
                                      <p:cBhvr>
                                        <p:cTn id="419"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0" dur="1" fill="hold">
                                          <p:stCondLst>
                                            <p:cond delay="2999"/>
                                          </p:stCondLst>
                                        </p:cTn>
                                        <p:tgtEl>
                                          <p:spTgt spid="17"/>
                                        </p:tgtEl>
                                        <p:attrNameLst>
                                          <p:attrName>style.visibility</p:attrName>
                                        </p:attrNameLst>
                                      </p:cBhvr>
                                      <p:to>
                                        <p:strVal val="hidden"/>
                                      </p:to>
                                    </p:set>
                                  </p:childTnLst>
                                </p:cTn>
                              </p:par>
                              <p:par>
                                <p:cTn id="421" presetID="19" presetClass="exit" presetSubtype="5" fill="hold" grpId="5" nodeType="withEffect">
                                  <p:stCondLst>
                                    <p:cond delay="0"/>
                                  </p:stCondLst>
                                  <p:childTnLst>
                                    <p:anim calcmode="lin" valueType="num">
                                      <p:cBhvr>
                                        <p:cTn id="422" dur="3000"/>
                                        <p:tgtEl>
                                          <p:spTgt spid="18"/>
                                        </p:tgtEl>
                                        <p:attrNameLst>
                                          <p:attrName>ppt_w</p:attrName>
                                        </p:attrNameLst>
                                      </p:cBhvr>
                                      <p:tavLst>
                                        <p:tav tm="0">
                                          <p:val>
                                            <p:strVal val="ppt_w"/>
                                          </p:val>
                                        </p:tav>
                                        <p:tav tm="100000">
                                          <p:val>
                                            <p:strVal val="ppt_w"/>
                                          </p:val>
                                        </p:tav>
                                      </p:tavLst>
                                    </p:anim>
                                    <p:anim calcmode="lin" valueType="num">
                                      <p:cBhvr>
                                        <p:cTn id="42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4" dur="1" fill="hold">
                                          <p:stCondLst>
                                            <p:cond delay="2999"/>
                                          </p:stCondLst>
                                        </p:cTn>
                                        <p:tgtEl>
                                          <p:spTgt spid="18"/>
                                        </p:tgtEl>
                                        <p:attrNameLst>
                                          <p:attrName>style.visibility</p:attrName>
                                        </p:attrNameLst>
                                      </p:cBhvr>
                                      <p:to>
                                        <p:strVal val="hidden"/>
                                      </p:to>
                                    </p:set>
                                  </p:childTnLst>
                                </p:cTn>
                              </p:par>
                              <p:par>
                                <p:cTn id="425" presetID="19" presetClass="exit" presetSubtype="5" fill="hold" grpId="5" nodeType="withEffect">
                                  <p:stCondLst>
                                    <p:cond delay="0"/>
                                  </p:stCondLst>
                                  <p:childTnLst>
                                    <p:anim calcmode="lin" valueType="num">
                                      <p:cBhvr>
                                        <p:cTn id="426" dur="3000"/>
                                        <p:tgtEl>
                                          <p:spTgt spid="19"/>
                                        </p:tgtEl>
                                        <p:attrNameLst>
                                          <p:attrName>ppt_w</p:attrName>
                                        </p:attrNameLst>
                                      </p:cBhvr>
                                      <p:tavLst>
                                        <p:tav tm="0">
                                          <p:val>
                                            <p:strVal val="ppt_w"/>
                                          </p:val>
                                        </p:tav>
                                        <p:tav tm="100000">
                                          <p:val>
                                            <p:strVal val="ppt_w"/>
                                          </p:val>
                                        </p:tav>
                                      </p:tavLst>
                                    </p:anim>
                                    <p:anim calcmode="lin" valueType="num">
                                      <p:cBhvr>
                                        <p:cTn id="42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28" dur="1" fill="hold">
                                          <p:stCondLst>
                                            <p:cond delay="2999"/>
                                          </p:stCondLst>
                                        </p:cTn>
                                        <p:tgtEl>
                                          <p:spTgt spid="19"/>
                                        </p:tgtEl>
                                        <p:attrNameLst>
                                          <p:attrName>style.visibility</p:attrName>
                                        </p:attrNameLst>
                                      </p:cBhvr>
                                      <p:to>
                                        <p:strVal val="hidden"/>
                                      </p:to>
                                    </p:set>
                                  </p:childTnLst>
                                </p:cTn>
                              </p:par>
                              <p:par>
                                <p:cTn id="429" presetID="19" presetClass="exit" presetSubtype="5" fill="hold" grpId="5" nodeType="withEffect">
                                  <p:stCondLst>
                                    <p:cond delay="0"/>
                                  </p:stCondLst>
                                  <p:childTnLst>
                                    <p:anim calcmode="lin" valueType="num">
                                      <p:cBhvr>
                                        <p:cTn id="430" dur="3000"/>
                                        <p:tgtEl>
                                          <p:spTgt spid="20"/>
                                        </p:tgtEl>
                                        <p:attrNameLst>
                                          <p:attrName>ppt_w</p:attrName>
                                        </p:attrNameLst>
                                      </p:cBhvr>
                                      <p:tavLst>
                                        <p:tav tm="0">
                                          <p:val>
                                            <p:strVal val="ppt_w"/>
                                          </p:val>
                                        </p:tav>
                                        <p:tav tm="100000">
                                          <p:val>
                                            <p:strVal val="ppt_w"/>
                                          </p:val>
                                        </p:tav>
                                      </p:tavLst>
                                    </p:anim>
                                    <p:anim calcmode="lin" valueType="num">
                                      <p:cBhvr>
                                        <p:cTn id="431"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2" dur="1" fill="hold">
                                          <p:stCondLst>
                                            <p:cond delay="2999"/>
                                          </p:stCondLst>
                                        </p:cTn>
                                        <p:tgtEl>
                                          <p:spTgt spid="20"/>
                                        </p:tgtEl>
                                        <p:attrNameLst>
                                          <p:attrName>style.visibility</p:attrName>
                                        </p:attrNameLst>
                                      </p:cBhvr>
                                      <p:to>
                                        <p:strVal val="hidden"/>
                                      </p:to>
                                    </p:set>
                                  </p:childTnLst>
                                </p:cTn>
                              </p:par>
                              <p:par>
                                <p:cTn id="433" presetID="19" presetClass="exit" presetSubtype="5" fill="hold" grpId="5" nodeType="withEffect">
                                  <p:stCondLst>
                                    <p:cond delay="0"/>
                                  </p:stCondLst>
                                  <p:childTnLst>
                                    <p:anim calcmode="lin" valueType="num">
                                      <p:cBhvr>
                                        <p:cTn id="434" dur="3000"/>
                                        <p:tgtEl>
                                          <p:spTgt spid="21"/>
                                        </p:tgtEl>
                                        <p:attrNameLst>
                                          <p:attrName>ppt_w</p:attrName>
                                        </p:attrNameLst>
                                      </p:cBhvr>
                                      <p:tavLst>
                                        <p:tav tm="0">
                                          <p:val>
                                            <p:strVal val="ppt_w"/>
                                          </p:val>
                                        </p:tav>
                                        <p:tav tm="100000">
                                          <p:val>
                                            <p:strVal val="ppt_w"/>
                                          </p:val>
                                        </p:tav>
                                      </p:tavLst>
                                    </p:anim>
                                    <p:anim calcmode="lin" valueType="num">
                                      <p:cBhvr>
                                        <p:cTn id="435" dur="3000"/>
                                        <p:tgtEl>
                                          <p:spTgt spid="2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36" dur="1" fill="hold">
                                          <p:stCondLst>
                                            <p:cond delay="2999"/>
                                          </p:stCondLst>
                                        </p:cTn>
                                        <p:tgtEl>
                                          <p:spTgt spid="21"/>
                                        </p:tgtEl>
                                        <p:attrNameLst>
                                          <p:attrName>style.visibility</p:attrName>
                                        </p:attrNameLst>
                                      </p:cBhvr>
                                      <p:to>
                                        <p:strVal val="hidden"/>
                                      </p:to>
                                    </p:set>
                                  </p:childTnLst>
                                </p:cTn>
                              </p:par>
                              <p:par>
                                <p:cTn id="437" presetID="19" presetClass="exit" presetSubtype="5" fill="hold" grpId="5" nodeType="withEffect">
                                  <p:stCondLst>
                                    <p:cond delay="0"/>
                                  </p:stCondLst>
                                  <p:childTnLst>
                                    <p:anim calcmode="lin" valueType="num">
                                      <p:cBhvr>
                                        <p:cTn id="438" dur="3000"/>
                                        <p:tgtEl>
                                          <p:spTgt spid="22"/>
                                        </p:tgtEl>
                                        <p:attrNameLst>
                                          <p:attrName>ppt_w</p:attrName>
                                        </p:attrNameLst>
                                      </p:cBhvr>
                                      <p:tavLst>
                                        <p:tav tm="0">
                                          <p:val>
                                            <p:strVal val="ppt_w"/>
                                          </p:val>
                                        </p:tav>
                                        <p:tav tm="100000">
                                          <p:val>
                                            <p:strVal val="ppt_w"/>
                                          </p:val>
                                        </p:tav>
                                      </p:tavLst>
                                    </p:anim>
                                    <p:anim calcmode="lin" valueType="num">
                                      <p:cBhvr>
                                        <p:cTn id="439" dur="3000"/>
                                        <p:tgtEl>
                                          <p:spTgt spid="2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0" dur="1" fill="hold">
                                          <p:stCondLst>
                                            <p:cond delay="2999"/>
                                          </p:stCondLst>
                                        </p:cTn>
                                        <p:tgtEl>
                                          <p:spTgt spid="22"/>
                                        </p:tgtEl>
                                        <p:attrNameLst>
                                          <p:attrName>style.visibility</p:attrName>
                                        </p:attrNameLst>
                                      </p:cBhvr>
                                      <p:to>
                                        <p:strVal val="hidden"/>
                                      </p:to>
                                    </p:set>
                                  </p:childTnLst>
                                </p:cTn>
                              </p:par>
                              <p:par>
                                <p:cTn id="441" presetID="19" presetClass="exit" presetSubtype="5" fill="hold" grpId="5" nodeType="withEffect">
                                  <p:stCondLst>
                                    <p:cond delay="0"/>
                                  </p:stCondLst>
                                  <p:childTnLst>
                                    <p:anim calcmode="lin" valueType="num">
                                      <p:cBhvr>
                                        <p:cTn id="442" dur="3000"/>
                                        <p:tgtEl>
                                          <p:spTgt spid="23"/>
                                        </p:tgtEl>
                                        <p:attrNameLst>
                                          <p:attrName>ppt_w</p:attrName>
                                        </p:attrNameLst>
                                      </p:cBhvr>
                                      <p:tavLst>
                                        <p:tav tm="0">
                                          <p:val>
                                            <p:strVal val="ppt_w"/>
                                          </p:val>
                                        </p:tav>
                                        <p:tav tm="100000">
                                          <p:val>
                                            <p:strVal val="ppt_w"/>
                                          </p:val>
                                        </p:tav>
                                      </p:tavLst>
                                    </p:anim>
                                    <p:anim calcmode="lin" valueType="num">
                                      <p:cBhvr>
                                        <p:cTn id="443" dur="3000"/>
                                        <p:tgtEl>
                                          <p:spTgt spid="2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4" dur="1" fill="hold">
                                          <p:stCondLst>
                                            <p:cond delay="2999"/>
                                          </p:stCondLst>
                                        </p:cTn>
                                        <p:tgtEl>
                                          <p:spTgt spid="23"/>
                                        </p:tgtEl>
                                        <p:attrNameLst>
                                          <p:attrName>style.visibility</p:attrName>
                                        </p:attrNameLst>
                                      </p:cBhvr>
                                      <p:to>
                                        <p:strVal val="hidden"/>
                                      </p:to>
                                    </p:set>
                                  </p:childTnLst>
                                </p:cTn>
                              </p:par>
                              <p:par>
                                <p:cTn id="445" presetID="19" presetClass="exit" presetSubtype="5" fill="hold" grpId="5" nodeType="withEffect">
                                  <p:stCondLst>
                                    <p:cond delay="0"/>
                                  </p:stCondLst>
                                  <p:childTnLst>
                                    <p:anim calcmode="lin" valueType="num">
                                      <p:cBhvr>
                                        <p:cTn id="446" dur="3000"/>
                                        <p:tgtEl>
                                          <p:spTgt spid="24"/>
                                        </p:tgtEl>
                                        <p:attrNameLst>
                                          <p:attrName>ppt_w</p:attrName>
                                        </p:attrNameLst>
                                      </p:cBhvr>
                                      <p:tavLst>
                                        <p:tav tm="0">
                                          <p:val>
                                            <p:strVal val="ppt_w"/>
                                          </p:val>
                                        </p:tav>
                                        <p:tav tm="100000">
                                          <p:val>
                                            <p:strVal val="ppt_w"/>
                                          </p:val>
                                        </p:tav>
                                      </p:tavLst>
                                    </p:anim>
                                    <p:anim calcmode="lin" valueType="num">
                                      <p:cBhvr>
                                        <p:cTn id="447" dur="3000"/>
                                        <p:tgtEl>
                                          <p:spTgt spid="2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448" dur="1" fill="hold">
                                          <p:stCondLst>
                                            <p:cond delay="2999"/>
                                          </p:stCondLst>
                                        </p:cTn>
                                        <p:tgtEl>
                                          <p:spTgt spid="24"/>
                                        </p:tgtEl>
                                        <p:attrNameLst>
                                          <p:attrName>style.visibility</p:attrName>
                                        </p:attrNameLst>
                                      </p:cBhvr>
                                      <p:to>
                                        <p:strVal val="hidden"/>
                                      </p:to>
                                    </p:set>
                                  </p:childTnLst>
                                </p:cTn>
                              </p:par>
                              <p:par>
                                <p:cTn id="449" presetID="17" presetClass="entr" presetSubtype="1" fill="hold" nodeType="withEffect">
                                  <p:stCondLst>
                                    <p:cond delay="0"/>
                                  </p:stCondLst>
                                  <p:childTnLst>
                                    <p:set>
                                      <p:cBhvr>
                                        <p:cTn id="450" dur="1" fill="hold">
                                          <p:stCondLst>
                                            <p:cond delay="0"/>
                                          </p:stCondLst>
                                        </p:cTn>
                                        <p:tgtEl>
                                          <p:spTgt spid="2"/>
                                        </p:tgtEl>
                                        <p:attrNameLst>
                                          <p:attrName>style.visibility</p:attrName>
                                        </p:attrNameLst>
                                      </p:cBhvr>
                                      <p:to>
                                        <p:strVal val="visible"/>
                                      </p:to>
                                    </p:set>
                                    <p:anim calcmode="lin" valueType="num">
                                      <p:cBhvr>
                                        <p:cTn id="451" dur="3000" fill="hold"/>
                                        <p:tgtEl>
                                          <p:spTgt spid="2"/>
                                        </p:tgtEl>
                                        <p:attrNameLst>
                                          <p:attrName>ppt_x</p:attrName>
                                        </p:attrNameLst>
                                      </p:cBhvr>
                                      <p:tavLst>
                                        <p:tav tm="0">
                                          <p:val>
                                            <p:strVal val="#ppt_x"/>
                                          </p:val>
                                        </p:tav>
                                        <p:tav tm="100000">
                                          <p:val>
                                            <p:strVal val="#ppt_x"/>
                                          </p:val>
                                        </p:tav>
                                      </p:tavLst>
                                    </p:anim>
                                    <p:anim calcmode="lin" valueType="num">
                                      <p:cBhvr>
                                        <p:cTn id="452" dur="3000" fill="hold"/>
                                        <p:tgtEl>
                                          <p:spTgt spid="2"/>
                                        </p:tgtEl>
                                        <p:attrNameLst>
                                          <p:attrName>ppt_y</p:attrName>
                                        </p:attrNameLst>
                                      </p:cBhvr>
                                      <p:tavLst>
                                        <p:tav tm="0">
                                          <p:val>
                                            <p:strVal val="#ppt_y-#ppt_h/2"/>
                                          </p:val>
                                        </p:tav>
                                        <p:tav tm="100000">
                                          <p:val>
                                            <p:strVal val="#ppt_y"/>
                                          </p:val>
                                        </p:tav>
                                      </p:tavLst>
                                    </p:anim>
                                    <p:anim calcmode="lin" valueType="num">
                                      <p:cBhvr>
                                        <p:cTn id="453" dur="3000" fill="hold"/>
                                        <p:tgtEl>
                                          <p:spTgt spid="2"/>
                                        </p:tgtEl>
                                        <p:attrNameLst>
                                          <p:attrName>ppt_w</p:attrName>
                                        </p:attrNameLst>
                                      </p:cBhvr>
                                      <p:tavLst>
                                        <p:tav tm="0">
                                          <p:val>
                                            <p:strVal val="#ppt_w"/>
                                          </p:val>
                                        </p:tav>
                                        <p:tav tm="100000">
                                          <p:val>
                                            <p:strVal val="#ppt_w"/>
                                          </p:val>
                                        </p:tav>
                                      </p:tavLst>
                                    </p:anim>
                                    <p:anim calcmode="lin" valueType="num">
                                      <p:cBhvr>
                                        <p:cTn id="45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fd997a6019b404f03a7bdc0316c70f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857356" y="-36"/>
            <a:ext cx="5572164" cy="5143536"/>
          </a:xfrm>
          <a:prstGeom prst="sun">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557135">
            <a:off x="1813425" y="-79682"/>
            <a:ext cx="5635275" cy="5225951"/>
          </a:xfrm>
          <a:prstGeom prst="sun">
            <a:avLst>
              <a:gd name="adj" fmla="val 24423"/>
            </a:avLst>
          </a:prstGeom>
          <a:gradFill>
            <a:gsLst>
              <a:gs pos="0">
                <a:srgbClr val="D6B19C"/>
              </a:gs>
              <a:gs pos="30000">
                <a:srgbClr val="D49E6C"/>
              </a:gs>
              <a:gs pos="70000">
                <a:srgbClr val="A65528"/>
              </a:gs>
              <a:gs pos="100000">
                <a:srgbClr val="663012"/>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rot="1691392">
            <a:off x="2253356" y="192371"/>
            <a:ext cx="4710144" cy="4673929"/>
          </a:xfrm>
          <a:prstGeom prst="sun">
            <a:avLst>
              <a:gd name="adj" fmla="val 19080"/>
            </a:avLst>
          </a:prstGeom>
          <a:gradFill flip="none" rotWithShape="1">
            <a:gsLst>
              <a:gs pos="0">
                <a:srgbClr val="D6B19C"/>
              </a:gs>
              <a:gs pos="30000">
                <a:srgbClr val="D49E6C"/>
              </a:gs>
              <a:gs pos="70000">
                <a:srgbClr val="A65528"/>
              </a:gs>
              <a:gs pos="100000">
                <a:srgbClr val="663012"/>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mph" presetSubtype="0" fill="hold" grpId="0" nodeType="withEffect">
                                  <p:stCondLst>
                                    <p:cond delay="0"/>
                                  </p:stCondLst>
                                  <p:childTnLst>
                                    <p:animRot by="21600000">
                                      <p:cBhvr>
                                        <p:cTn id="9" dur="2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5"/>
                                        </p:tgtEl>
                                        <p:attrNameLst>
                                          <p:attrName>r</p:attrName>
                                        </p:attrNameLst>
                                      </p:cBhvr>
                                    </p:animRot>
                                  </p:childTnLst>
                                </p:cTn>
                              </p:par>
                              <p:par>
                                <p:cTn id="14" presetID="23" presetClass="entr" presetSubtype="528" fill="hold" grpId="1"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000" fill="hold"/>
                                        <p:tgtEl>
                                          <p:spTgt spid="3"/>
                                        </p:tgtEl>
                                        <p:attrNameLst>
                                          <p:attrName>ppt_w</p:attrName>
                                        </p:attrNameLst>
                                      </p:cBhvr>
                                      <p:tavLst>
                                        <p:tav tm="0">
                                          <p:val>
                                            <p:fltVal val="0"/>
                                          </p:val>
                                        </p:tav>
                                        <p:tav tm="100000">
                                          <p:val>
                                            <p:strVal val="#ppt_w"/>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ppt_x</p:attrName>
                                        </p:attrNameLst>
                                      </p:cBhvr>
                                      <p:tavLst>
                                        <p:tav tm="0">
                                          <p:val>
                                            <p:fltVal val="0.5"/>
                                          </p:val>
                                        </p:tav>
                                        <p:tav tm="100000">
                                          <p:val>
                                            <p:strVal val="#ppt_x"/>
                                          </p:val>
                                        </p:tav>
                                      </p:tavLst>
                                    </p:anim>
                                    <p:anim calcmode="lin" valueType="num">
                                      <p:cBhvr>
                                        <p:cTn id="19" dur="2000" fill="hold"/>
                                        <p:tgtEl>
                                          <p:spTgt spid="3"/>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anim calcmode="lin" valueType="num">
                                      <p:cBhvr>
                                        <p:cTn id="24" dur="2000" fill="hold"/>
                                        <p:tgtEl>
                                          <p:spTgt spid="4"/>
                                        </p:tgtEl>
                                        <p:attrNameLst>
                                          <p:attrName>ppt_x</p:attrName>
                                        </p:attrNameLst>
                                      </p:cBhvr>
                                      <p:tavLst>
                                        <p:tav tm="0">
                                          <p:val>
                                            <p:fltVal val="0.5"/>
                                          </p:val>
                                        </p:tav>
                                        <p:tav tm="100000">
                                          <p:val>
                                            <p:strVal val="#ppt_x"/>
                                          </p:val>
                                        </p:tav>
                                      </p:tavLst>
                                    </p:anim>
                                    <p:anim calcmode="lin" valueType="num">
                                      <p:cBhvr>
                                        <p:cTn id="25" dur="2000" fill="hold"/>
                                        <p:tgtEl>
                                          <p:spTgt spid="4"/>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2000" fill="hold"/>
                                        <p:tgtEl>
                                          <p:spTgt spid="5"/>
                                        </p:tgtEl>
                                        <p:attrNameLst>
                                          <p:attrName>ppt_w</p:attrName>
                                        </p:attrNameLst>
                                      </p:cBhvr>
                                      <p:tavLst>
                                        <p:tav tm="0">
                                          <p:val>
                                            <p:fltVal val="0"/>
                                          </p:val>
                                        </p:tav>
                                        <p:tav tm="100000">
                                          <p:val>
                                            <p:strVal val="#ppt_w"/>
                                          </p:val>
                                        </p:tav>
                                      </p:tavLst>
                                    </p:anim>
                                    <p:anim calcmode="lin" valueType="num">
                                      <p:cBhvr>
                                        <p:cTn id="29" dur="2000" fill="hold"/>
                                        <p:tgtEl>
                                          <p:spTgt spid="5"/>
                                        </p:tgtEl>
                                        <p:attrNameLst>
                                          <p:attrName>ppt_h</p:attrName>
                                        </p:attrNameLst>
                                      </p:cBhvr>
                                      <p:tavLst>
                                        <p:tav tm="0">
                                          <p:val>
                                            <p:fltVal val="0"/>
                                          </p:val>
                                        </p:tav>
                                        <p:tav tm="100000">
                                          <p:val>
                                            <p:strVal val="#ppt_h"/>
                                          </p:val>
                                        </p:tav>
                                      </p:tavLst>
                                    </p:anim>
                                    <p:anim calcmode="lin" valueType="num">
                                      <p:cBhvr>
                                        <p:cTn id="30" dur="2000" fill="hold"/>
                                        <p:tgtEl>
                                          <p:spTgt spid="5"/>
                                        </p:tgtEl>
                                        <p:attrNameLst>
                                          <p:attrName>ppt_x</p:attrName>
                                        </p:attrNameLst>
                                      </p:cBhvr>
                                      <p:tavLst>
                                        <p:tav tm="0">
                                          <p:val>
                                            <p:fltVal val="0.5"/>
                                          </p:val>
                                        </p:tav>
                                        <p:tav tm="100000">
                                          <p:val>
                                            <p:strVal val="#ppt_x"/>
                                          </p:val>
                                        </p:tav>
                                      </p:tavLst>
                                    </p:anim>
                                    <p:anim calcmode="lin" valueType="num">
                                      <p:cBhvr>
                                        <p:cTn id="31" dur="2000" fill="hold"/>
                                        <p:tgtEl>
                                          <p:spTgt spid="5"/>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23" presetClass="exit" presetSubtype="544" fill="hold" grpId="2" nodeType="afterEffect">
                                  <p:stCondLst>
                                    <p:cond delay="0"/>
                                  </p:stCondLst>
                                  <p:childTnLst>
                                    <p:anim calcmode="lin" valueType="num">
                                      <p:cBhvr>
                                        <p:cTn id="34" dur="2000"/>
                                        <p:tgtEl>
                                          <p:spTgt spid="3"/>
                                        </p:tgtEl>
                                        <p:attrNameLst>
                                          <p:attrName>ppt_w</p:attrName>
                                        </p:attrNameLst>
                                      </p:cBhvr>
                                      <p:tavLst>
                                        <p:tav tm="0">
                                          <p:val>
                                            <p:strVal val="ppt_w"/>
                                          </p:val>
                                        </p:tav>
                                        <p:tav tm="100000">
                                          <p:val>
                                            <p:fltVal val="0"/>
                                          </p:val>
                                        </p:tav>
                                      </p:tavLst>
                                    </p:anim>
                                    <p:anim calcmode="lin" valueType="num">
                                      <p:cBhvr>
                                        <p:cTn id="35" dur="2000"/>
                                        <p:tgtEl>
                                          <p:spTgt spid="3"/>
                                        </p:tgtEl>
                                        <p:attrNameLst>
                                          <p:attrName>ppt_h</p:attrName>
                                        </p:attrNameLst>
                                      </p:cBhvr>
                                      <p:tavLst>
                                        <p:tav tm="0">
                                          <p:val>
                                            <p:strVal val="ppt_h"/>
                                          </p:val>
                                        </p:tav>
                                        <p:tav tm="100000">
                                          <p:val>
                                            <p:fltVal val="0"/>
                                          </p:val>
                                        </p:tav>
                                      </p:tavLst>
                                    </p:anim>
                                    <p:anim calcmode="lin" valueType="num">
                                      <p:cBhvr>
                                        <p:cTn id="36" dur="2000"/>
                                        <p:tgtEl>
                                          <p:spTgt spid="3"/>
                                        </p:tgtEl>
                                        <p:attrNameLst>
                                          <p:attrName>ppt_x</p:attrName>
                                        </p:attrNameLst>
                                      </p:cBhvr>
                                      <p:tavLst>
                                        <p:tav tm="0">
                                          <p:val>
                                            <p:strVal val="ppt_x"/>
                                          </p:val>
                                        </p:tav>
                                        <p:tav tm="100000">
                                          <p:val>
                                            <p:fltVal val="0.5"/>
                                          </p:val>
                                        </p:tav>
                                      </p:tavLst>
                                    </p:anim>
                                    <p:anim calcmode="lin" valueType="num">
                                      <p:cBhvr>
                                        <p:cTn id="37" dur="2000"/>
                                        <p:tgtEl>
                                          <p:spTgt spid="3"/>
                                        </p:tgtEl>
                                        <p:attrNameLst>
                                          <p:attrName>ppt_y</p:attrName>
                                        </p:attrNameLst>
                                      </p:cBhvr>
                                      <p:tavLst>
                                        <p:tav tm="0">
                                          <p:val>
                                            <p:strVal val="ppt_y"/>
                                          </p:val>
                                        </p:tav>
                                        <p:tav tm="100000">
                                          <p:val>
                                            <p:fltVal val="0.5"/>
                                          </p:val>
                                        </p:tav>
                                      </p:tavLst>
                                    </p:anim>
                                    <p:set>
                                      <p:cBhvr>
                                        <p:cTn id="38" dur="1" fill="hold">
                                          <p:stCondLst>
                                            <p:cond delay="1999"/>
                                          </p:stCondLst>
                                        </p:cTn>
                                        <p:tgtEl>
                                          <p:spTgt spid="3"/>
                                        </p:tgtEl>
                                        <p:attrNameLst>
                                          <p:attrName>style.visibility</p:attrName>
                                        </p:attrNameLst>
                                      </p:cBhvr>
                                      <p:to>
                                        <p:strVal val="hidden"/>
                                      </p:to>
                                    </p:set>
                                  </p:childTnLst>
                                </p:cTn>
                              </p:par>
                              <p:par>
                                <p:cTn id="39" presetID="23" presetClass="exit" presetSubtype="544" fill="hold" grpId="2" nodeType="withEffect">
                                  <p:stCondLst>
                                    <p:cond delay="0"/>
                                  </p:stCondLst>
                                  <p:childTnLst>
                                    <p:anim calcmode="lin" valueType="num">
                                      <p:cBhvr>
                                        <p:cTn id="40" dur="2000"/>
                                        <p:tgtEl>
                                          <p:spTgt spid="4"/>
                                        </p:tgtEl>
                                        <p:attrNameLst>
                                          <p:attrName>ppt_w</p:attrName>
                                        </p:attrNameLst>
                                      </p:cBhvr>
                                      <p:tavLst>
                                        <p:tav tm="0">
                                          <p:val>
                                            <p:strVal val="ppt_w"/>
                                          </p:val>
                                        </p:tav>
                                        <p:tav tm="100000">
                                          <p:val>
                                            <p:fltVal val="0"/>
                                          </p:val>
                                        </p:tav>
                                      </p:tavLst>
                                    </p:anim>
                                    <p:anim calcmode="lin" valueType="num">
                                      <p:cBhvr>
                                        <p:cTn id="41" dur="2000"/>
                                        <p:tgtEl>
                                          <p:spTgt spid="4"/>
                                        </p:tgtEl>
                                        <p:attrNameLst>
                                          <p:attrName>ppt_h</p:attrName>
                                        </p:attrNameLst>
                                      </p:cBhvr>
                                      <p:tavLst>
                                        <p:tav tm="0">
                                          <p:val>
                                            <p:strVal val="ppt_h"/>
                                          </p:val>
                                        </p:tav>
                                        <p:tav tm="100000">
                                          <p:val>
                                            <p:fltVal val="0"/>
                                          </p:val>
                                        </p:tav>
                                      </p:tavLst>
                                    </p:anim>
                                    <p:anim calcmode="lin" valueType="num">
                                      <p:cBhvr>
                                        <p:cTn id="42" dur="2000"/>
                                        <p:tgtEl>
                                          <p:spTgt spid="4"/>
                                        </p:tgtEl>
                                        <p:attrNameLst>
                                          <p:attrName>ppt_x</p:attrName>
                                        </p:attrNameLst>
                                      </p:cBhvr>
                                      <p:tavLst>
                                        <p:tav tm="0">
                                          <p:val>
                                            <p:strVal val="ppt_x"/>
                                          </p:val>
                                        </p:tav>
                                        <p:tav tm="100000">
                                          <p:val>
                                            <p:fltVal val="0.5"/>
                                          </p:val>
                                        </p:tav>
                                      </p:tavLst>
                                    </p:anim>
                                    <p:anim calcmode="lin" valueType="num">
                                      <p:cBhvr>
                                        <p:cTn id="43" dur="2000"/>
                                        <p:tgtEl>
                                          <p:spTgt spid="4"/>
                                        </p:tgtEl>
                                        <p:attrNameLst>
                                          <p:attrName>ppt_y</p:attrName>
                                        </p:attrNameLst>
                                      </p:cBhvr>
                                      <p:tavLst>
                                        <p:tav tm="0">
                                          <p:val>
                                            <p:strVal val="ppt_y"/>
                                          </p:val>
                                        </p:tav>
                                        <p:tav tm="100000">
                                          <p:val>
                                            <p:fltVal val="0.5"/>
                                          </p:val>
                                        </p:tav>
                                      </p:tavLst>
                                    </p:anim>
                                    <p:set>
                                      <p:cBhvr>
                                        <p:cTn id="44" dur="1" fill="hold">
                                          <p:stCondLst>
                                            <p:cond delay="1999"/>
                                          </p:stCondLst>
                                        </p:cTn>
                                        <p:tgtEl>
                                          <p:spTgt spid="4"/>
                                        </p:tgtEl>
                                        <p:attrNameLst>
                                          <p:attrName>style.visibility</p:attrName>
                                        </p:attrNameLst>
                                      </p:cBhvr>
                                      <p:to>
                                        <p:strVal val="hidden"/>
                                      </p:to>
                                    </p:set>
                                  </p:childTnLst>
                                </p:cTn>
                              </p:par>
                              <p:par>
                                <p:cTn id="45" presetID="23" presetClass="exit" presetSubtype="544" fill="hold" grpId="2" nodeType="withEffect">
                                  <p:stCondLst>
                                    <p:cond delay="0"/>
                                  </p:stCondLst>
                                  <p:childTnLst>
                                    <p:anim calcmode="lin" valueType="num">
                                      <p:cBhvr>
                                        <p:cTn id="46" dur="2000"/>
                                        <p:tgtEl>
                                          <p:spTgt spid="5"/>
                                        </p:tgtEl>
                                        <p:attrNameLst>
                                          <p:attrName>ppt_w</p:attrName>
                                        </p:attrNameLst>
                                      </p:cBhvr>
                                      <p:tavLst>
                                        <p:tav tm="0">
                                          <p:val>
                                            <p:strVal val="ppt_w"/>
                                          </p:val>
                                        </p:tav>
                                        <p:tav tm="100000">
                                          <p:val>
                                            <p:fltVal val="0"/>
                                          </p:val>
                                        </p:tav>
                                      </p:tavLst>
                                    </p:anim>
                                    <p:anim calcmode="lin" valueType="num">
                                      <p:cBhvr>
                                        <p:cTn id="47" dur="2000"/>
                                        <p:tgtEl>
                                          <p:spTgt spid="5"/>
                                        </p:tgtEl>
                                        <p:attrNameLst>
                                          <p:attrName>ppt_h</p:attrName>
                                        </p:attrNameLst>
                                      </p:cBhvr>
                                      <p:tavLst>
                                        <p:tav tm="0">
                                          <p:val>
                                            <p:strVal val="ppt_h"/>
                                          </p:val>
                                        </p:tav>
                                        <p:tav tm="100000">
                                          <p:val>
                                            <p:fltVal val="0"/>
                                          </p:val>
                                        </p:tav>
                                      </p:tavLst>
                                    </p:anim>
                                    <p:anim calcmode="lin" valueType="num">
                                      <p:cBhvr>
                                        <p:cTn id="48" dur="2000"/>
                                        <p:tgtEl>
                                          <p:spTgt spid="5"/>
                                        </p:tgtEl>
                                        <p:attrNameLst>
                                          <p:attrName>ppt_x</p:attrName>
                                        </p:attrNameLst>
                                      </p:cBhvr>
                                      <p:tavLst>
                                        <p:tav tm="0">
                                          <p:val>
                                            <p:strVal val="ppt_x"/>
                                          </p:val>
                                        </p:tav>
                                        <p:tav tm="100000">
                                          <p:val>
                                            <p:fltVal val="0.5"/>
                                          </p:val>
                                        </p:tav>
                                      </p:tavLst>
                                    </p:anim>
                                    <p:anim calcmode="lin" valueType="num">
                                      <p:cBhvr>
                                        <p:cTn id="49" dur="2000"/>
                                        <p:tgtEl>
                                          <p:spTgt spid="5"/>
                                        </p:tgtEl>
                                        <p:attrNameLst>
                                          <p:attrName>ppt_y</p:attrName>
                                        </p:attrNameLst>
                                      </p:cBhvr>
                                      <p:tavLst>
                                        <p:tav tm="0">
                                          <p:val>
                                            <p:strVal val="ppt_y"/>
                                          </p:val>
                                        </p:tav>
                                        <p:tav tm="100000">
                                          <p:val>
                                            <p:fltVal val="0.5"/>
                                          </p:val>
                                        </p:tav>
                                      </p:tavLst>
                                    </p:anim>
                                    <p:set>
                                      <p:cBhvr>
                                        <p:cTn id="50" dur="1" fill="hold">
                                          <p:stCondLst>
                                            <p:cond delay="1999"/>
                                          </p:stCondLst>
                                        </p:cTn>
                                        <p:tgtEl>
                                          <p:spTgt spid="5"/>
                                        </p:tgtEl>
                                        <p:attrNameLst>
                                          <p:attrName>style.visibility</p:attrName>
                                        </p:attrNameLst>
                                      </p:cBhvr>
                                      <p:to>
                                        <p:strVal val="hidden"/>
                                      </p:to>
                                    </p:set>
                                  </p:childTnLst>
                                </p:cTn>
                              </p:par>
                              <p:par>
                                <p:cTn id="51" presetID="8" presetClass="emph" presetSubtype="0" fill="hold" grpId="3"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fill="hold" grpId="3" nodeType="withEffect">
                                  <p:stCondLst>
                                    <p:cond delay="0"/>
                                  </p:stCondLst>
                                  <p:childTnLst>
                                    <p:animRot by="21600000">
                                      <p:cBhvr>
                                        <p:cTn id="54" dur="2000" fill="hold"/>
                                        <p:tgtEl>
                                          <p:spTgt spid="4"/>
                                        </p:tgtEl>
                                        <p:attrNameLst>
                                          <p:attrName>r</p:attrName>
                                        </p:attrNameLst>
                                      </p:cBhvr>
                                    </p:animRot>
                                  </p:childTnLst>
                                </p:cTn>
                              </p:par>
                              <p:par>
                                <p:cTn id="55" presetID="8" presetClass="emph" presetSubtype="0" fill="hold" grpId="3" nodeType="withEffect">
                                  <p:stCondLst>
                                    <p:cond delay="0"/>
                                  </p:stCondLst>
                                  <p:childTnLst>
                                    <p:animRot by="-21600000">
                                      <p:cBhvr>
                                        <p:cTn id="56" dur="2000" fill="hold"/>
                                        <p:tgtEl>
                                          <p:spTgt spid="5"/>
                                        </p:tgtEl>
                                        <p:attrNameLst>
                                          <p:attrName>r</p:attrName>
                                        </p:attrNameLst>
                                      </p:cBhvr>
                                    </p:animRo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2000" fill="hold"/>
                                        <p:tgtEl>
                                          <p:spTgt spid="2"/>
                                        </p:tgtEl>
                                        <p:attrNameLst>
                                          <p:attrName>ppt_w</p:attrName>
                                        </p:attrNameLst>
                                      </p:cBhvr>
                                      <p:tavLst>
                                        <p:tav tm="0">
                                          <p:val>
                                            <p:strVal val="4/3*#ppt_w"/>
                                          </p:val>
                                        </p:tav>
                                        <p:tav tm="100000">
                                          <p:val>
                                            <p:strVal val="#ppt_w"/>
                                          </p:val>
                                        </p:tav>
                                      </p:tavLst>
                                    </p:anim>
                                    <p:anim calcmode="lin" valueType="num">
                                      <p:cBhvr>
                                        <p:cTn id="60" dur="2000" fill="hold"/>
                                        <p:tgtEl>
                                          <p:spTgt spid="2"/>
                                        </p:tgtEl>
                                        <p:attrNameLst>
                                          <p:attrName>ppt_h</p:attrName>
                                        </p:attrNameLst>
                                      </p:cBhvr>
                                      <p:tavLst>
                                        <p:tav tm="0">
                                          <p:val>
                                            <p:strVal val="4/3*#ppt_h"/>
                                          </p:val>
                                        </p:tav>
                                        <p:tav tm="100000">
                                          <p:val>
                                            <p:strVal val="#ppt_h"/>
                                          </p:val>
                                        </p:tav>
                                      </p:tavLst>
                                    </p:anim>
                                  </p:childTnLst>
                                </p:cTn>
                              </p:par>
                              <p:par>
                                <p:cTn id="61" presetID="21" presetClass="entr" presetSubtype="8"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heel(8)">
                                      <p:cBhvr>
                                        <p:cTn id="6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3789d1cd7d4583fc4c886a38558ba6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a:off x="-571536" y="1000114"/>
            <a:ext cx="5736024"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a:off x="630512" y="1000114"/>
            <a:ext cx="5038401"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1905406" y="1000114"/>
            <a:ext cx="4418289"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3117104" y="1000114"/>
            <a:ext cx="4263262"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4541744" y="1000114"/>
            <a:ext cx="4030720" cy="2857520"/>
          </a:xfrm>
          <a:prstGeom prst="diamond">
            <a:avLst/>
          </a:prstGeom>
          <a:gradFill flip="none" rotWithShape="1">
            <a:gsLst>
              <a:gs pos="0">
                <a:srgbClr val="341902"/>
              </a:gs>
              <a:gs pos="30000">
                <a:srgbClr val="D49E6C"/>
              </a:gs>
              <a:gs pos="70000">
                <a:srgbClr val="A65528"/>
              </a:gs>
              <a:gs pos="100000">
                <a:srgbClr val="663012"/>
              </a:gs>
            </a:gsLst>
            <a:lin ang="8100000" scaled="1"/>
            <a:tileRect/>
          </a:gradFill>
          <a:ln>
            <a:noFill/>
          </a:ln>
          <a:effectLst>
            <a:glow rad="228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642974" y="-285770"/>
            <a:ext cx="10144196"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3000" fill="hold"/>
                                        <p:tgtEl>
                                          <p:spTgt spid="3"/>
                                        </p:tgtEl>
                                        <p:attrNameLst>
                                          <p:attrName>ppt_w</p:attrName>
                                        </p:attrNameLst>
                                      </p:cBhvr>
                                      <p:tavLst>
                                        <p:tav tm="0" fmla="#ppt_w*sin(2.5*pi*$)">
                                          <p:val>
                                            <p:fltVal val="0"/>
                                          </p:val>
                                        </p:tav>
                                        <p:tav tm="100000">
                                          <p:val>
                                            <p:fltVal val="1"/>
                                          </p:val>
                                        </p:tav>
                                      </p:tavLst>
                                    </p:anim>
                                    <p:anim calcmode="lin" valueType="num">
                                      <p:cBhvr>
                                        <p:cTn id="31" dur="3000" fill="hold"/>
                                        <p:tgtEl>
                                          <p:spTgt spid="3"/>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0" fill="hold"/>
                                        <p:tgtEl>
                                          <p:spTgt spid="4"/>
                                        </p:tgtEl>
                                        <p:attrNameLst>
                                          <p:attrName>ppt_w</p:attrName>
                                        </p:attrNameLst>
                                      </p:cBhvr>
                                      <p:tavLst>
                                        <p:tav tm="0" fmla="#ppt_w*sin(2.5*pi*$)">
                                          <p:val>
                                            <p:fltVal val="0"/>
                                          </p:val>
                                        </p:tav>
                                        <p:tav tm="100000">
                                          <p:val>
                                            <p:fltVal val="1"/>
                                          </p:val>
                                        </p:tav>
                                      </p:tavLst>
                                    </p:anim>
                                    <p:anim calcmode="lin" valueType="num">
                                      <p:cBhvr>
                                        <p:cTn id="35" dur="3000" fill="hold"/>
                                        <p:tgtEl>
                                          <p:spTgt spid="4"/>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3000" fill="hold"/>
                                        <p:tgtEl>
                                          <p:spTgt spid="6"/>
                                        </p:tgtEl>
                                        <p:attrNameLst>
                                          <p:attrName>ppt_w</p:attrName>
                                        </p:attrNameLst>
                                      </p:cBhvr>
                                      <p:tavLst>
                                        <p:tav tm="0" fmla="#ppt_w*sin(2.5*pi*$)">
                                          <p:val>
                                            <p:fltVal val="0"/>
                                          </p:val>
                                        </p:tav>
                                        <p:tav tm="100000">
                                          <p:val>
                                            <p:fltVal val="1"/>
                                          </p:val>
                                        </p:tav>
                                      </p:tavLst>
                                    </p:anim>
                                    <p:anim calcmode="lin" valueType="num">
                                      <p:cBhvr>
                                        <p:cTn id="43" dur="3000" fill="hold"/>
                                        <p:tgtEl>
                                          <p:spTgt spid="6"/>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3000" fill="hold"/>
                                        <p:tgtEl>
                                          <p:spTgt spid="7"/>
                                        </p:tgtEl>
                                        <p:attrNameLst>
                                          <p:attrName>ppt_w</p:attrName>
                                        </p:attrNameLst>
                                      </p:cBhvr>
                                      <p:tavLst>
                                        <p:tav tm="0" fmla="#ppt_w*sin(2.5*pi*$)">
                                          <p:val>
                                            <p:fltVal val="0"/>
                                          </p:val>
                                        </p:tav>
                                        <p:tav tm="100000">
                                          <p:val>
                                            <p:fltVal val="1"/>
                                          </p:val>
                                        </p:tav>
                                      </p:tavLst>
                                    </p:anim>
                                    <p:anim calcmode="lin" valueType="num">
                                      <p:cBhvr>
                                        <p:cTn id="47" dur="3000" fill="hold"/>
                                        <p:tgtEl>
                                          <p:spTgt spid="7"/>
                                        </p:tgtEl>
                                        <p:attrNameLst>
                                          <p:attrName>ppt_h</p:attrName>
                                        </p:attrNameLst>
                                      </p:cBhvr>
                                      <p:tavLst>
                                        <p:tav tm="0">
                                          <p:val>
                                            <p:strVal val="#ppt_h"/>
                                          </p:val>
                                        </p:tav>
                                        <p:tav tm="100000">
                                          <p:val>
                                            <p:strVal val="#ppt_h"/>
                                          </p:val>
                                        </p:tav>
                                      </p:tavLst>
                                    </p:anim>
                                  </p:childTnLst>
                                </p:cTn>
                              </p:par>
                              <p:par>
                                <p:cTn id="48" presetID="8" presetClass="entr" presetSubtype="16" fill="hold" grpId="2" nodeType="withEffect">
                                  <p:stCondLst>
                                    <p:cond delay="0"/>
                                  </p:stCondLst>
                                  <p:childTnLst>
                                    <p:set>
                                      <p:cBhvr>
                                        <p:cTn id="49" dur="1" fill="hold">
                                          <p:stCondLst>
                                            <p:cond delay="0"/>
                                          </p:stCondLst>
                                        </p:cTn>
                                        <p:tgtEl>
                                          <p:spTgt spid="3"/>
                                        </p:tgtEl>
                                        <p:attrNameLst>
                                          <p:attrName>style.visibility</p:attrName>
                                        </p:attrNameLst>
                                      </p:cBhvr>
                                      <p:to>
                                        <p:strVal val="visible"/>
                                      </p:to>
                                    </p:set>
                                    <p:animEffect transition="in" filter="diamond(in)">
                                      <p:cBhvr>
                                        <p:cTn id="50" dur="3000"/>
                                        <p:tgtEl>
                                          <p:spTgt spid="3"/>
                                        </p:tgtEl>
                                      </p:cBhvr>
                                    </p:animEffect>
                                  </p:childTnLst>
                                </p:cTn>
                              </p:par>
                              <p:par>
                                <p:cTn id="51" presetID="8" presetClass="entr" presetSubtype="16" fill="hold" grpId="2"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diamond(in)">
                                      <p:cBhvr>
                                        <p:cTn id="53" dur="3000"/>
                                        <p:tgtEl>
                                          <p:spTgt spid="4"/>
                                        </p:tgtEl>
                                      </p:cBhvr>
                                    </p:animEffect>
                                  </p:childTnLst>
                                </p:cTn>
                              </p:par>
                              <p:par>
                                <p:cTn id="54" presetID="8" presetClass="entr" presetSubtype="16" fill="hold" grpId="2" nodeType="withEffect">
                                  <p:stCondLst>
                                    <p:cond delay="0"/>
                                  </p:stCondLst>
                                  <p:childTnLst>
                                    <p:set>
                                      <p:cBhvr>
                                        <p:cTn id="55" dur="1" fill="hold">
                                          <p:stCondLst>
                                            <p:cond delay="0"/>
                                          </p:stCondLst>
                                        </p:cTn>
                                        <p:tgtEl>
                                          <p:spTgt spid="5"/>
                                        </p:tgtEl>
                                        <p:attrNameLst>
                                          <p:attrName>style.visibility</p:attrName>
                                        </p:attrNameLst>
                                      </p:cBhvr>
                                      <p:to>
                                        <p:strVal val="visible"/>
                                      </p:to>
                                    </p:set>
                                    <p:animEffect transition="in" filter="diamond(in)">
                                      <p:cBhvr>
                                        <p:cTn id="56" dur="3000"/>
                                        <p:tgtEl>
                                          <p:spTgt spid="5"/>
                                        </p:tgtEl>
                                      </p:cBhvr>
                                    </p:animEffect>
                                  </p:childTnLst>
                                </p:cTn>
                              </p:par>
                              <p:par>
                                <p:cTn id="57" presetID="8" presetClass="entr" presetSubtype="16"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diamond(in)">
                                      <p:cBhvr>
                                        <p:cTn id="59" dur="3000"/>
                                        <p:tgtEl>
                                          <p:spTgt spid="6"/>
                                        </p:tgtEl>
                                      </p:cBhvr>
                                    </p:animEffect>
                                  </p:childTnLst>
                                </p:cTn>
                              </p:par>
                              <p:par>
                                <p:cTn id="60" presetID="8" presetClass="entr" presetSubtype="16" fill="hold" grpId="2"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diamond(in)">
                                      <p:cBhvr>
                                        <p:cTn id="62" dur="3000"/>
                                        <p:tgtEl>
                                          <p:spTgt spid="7"/>
                                        </p:tgtEl>
                                      </p:cBhvr>
                                    </p:animEffect>
                                  </p:childTnLst>
                                </p:cTn>
                              </p:par>
                            </p:childTnLst>
                          </p:cTn>
                        </p:par>
                        <p:par>
                          <p:cTn id="63" fill="hold">
                            <p:stCondLst>
                              <p:cond delay="3000"/>
                            </p:stCondLst>
                            <p:childTnLst>
                              <p:par>
                                <p:cTn id="64" presetID="17" presetClass="exit" presetSubtype="2" fill="hold" grpId="3" nodeType="afterEffect">
                                  <p:stCondLst>
                                    <p:cond delay="0"/>
                                  </p:stCondLst>
                                  <p:childTnLst>
                                    <p:anim calcmode="lin" valueType="num">
                                      <p:cBhvr>
                                        <p:cTn id="65" dur="3000"/>
                                        <p:tgtEl>
                                          <p:spTgt spid="3"/>
                                        </p:tgtEl>
                                        <p:attrNameLst>
                                          <p:attrName>ppt_x</p:attrName>
                                        </p:attrNameLst>
                                      </p:cBhvr>
                                      <p:tavLst>
                                        <p:tav tm="0">
                                          <p:val>
                                            <p:strVal val="ppt_x"/>
                                          </p:val>
                                        </p:tav>
                                        <p:tav tm="100000">
                                          <p:val>
                                            <p:strVal val="ppt_x+ppt_w/2"/>
                                          </p:val>
                                        </p:tav>
                                      </p:tavLst>
                                    </p:anim>
                                    <p:anim calcmode="lin" valueType="num">
                                      <p:cBhvr>
                                        <p:cTn id="66" dur="3000"/>
                                        <p:tgtEl>
                                          <p:spTgt spid="3"/>
                                        </p:tgtEl>
                                        <p:attrNameLst>
                                          <p:attrName>ppt_y</p:attrName>
                                        </p:attrNameLst>
                                      </p:cBhvr>
                                      <p:tavLst>
                                        <p:tav tm="0">
                                          <p:val>
                                            <p:strVal val="ppt_y"/>
                                          </p:val>
                                        </p:tav>
                                        <p:tav tm="100000">
                                          <p:val>
                                            <p:strVal val="ppt_y"/>
                                          </p:val>
                                        </p:tav>
                                      </p:tavLst>
                                    </p:anim>
                                    <p:anim calcmode="lin" valueType="num">
                                      <p:cBhvr>
                                        <p:cTn id="67" dur="3000"/>
                                        <p:tgtEl>
                                          <p:spTgt spid="3"/>
                                        </p:tgtEl>
                                        <p:attrNameLst>
                                          <p:attrName>ppt_w</p:attrName>
                                        </p:attrNameLst>
                                      </p:cBhvr>
                                      <p:tavLst>
                                        <p:tav tm="0">
                                          <p:val>
                                            <p:strVal val="ppt_w"/>
                                          </p:val>
                                        </p:tav>
                                        <p:tav tm="100000">
                                          <p:val>
                                            <p:fltVal val="0"/>
                                          </p:val>
                                        </p:tav>
                                      </p:tavLst>
                                    </p:anim>
                                    <p:anim calcmode="lin" valueType="num">
                                      <p:cBhvr>
                                        <p:cTn id="68" dur="3000"/>
                                        <p:tgtEl>
                                          <p:spTgt spid="3"/>
                                        </p:tgtEl>
                                        <p:attrNameLst>
                                          <p:attrName>ppt_h</p:attrName>
                                        </p:attrNameLst>
                                      </p:cBhvr>
                                      <p:tavLst>
                                        <p:tav tm="0">
                                          <p:val>
                                            <p:strVal val="ppt_h"/>
                                          </p:val>
                                        </p:tav>
                                        <p:tav tm="100000">
                                          <p:val>
                                            <p:strVal val="ppt_h"/>
                                          </p:val>
                                        </p:tav>
                                      </p:tavLst>
                                    </p:anim>
                                    <p:set>
                                      <p:cBhvr>
                                        <p:cTn id="69" dur="1" fill="hold">
                                          <p:stCondLst>
                                            <p:cond delay="2999"/>
                                          </p:stCondLst>
                                        </p:cTn>
                                        <p:tgtEl>
                                          <p:spTgt spid="3"/>
                                        </p:tgtEl>
                                        <p:attrNameLst>
                                          <p:attrName>style.visibility</p:attrName>
                                        </p:attrNameLst>
                                      </p:cBhvr>
                                      <p:to>
                                        <p:strVal val="hidden"/>
                                      </p:to>
                                    </p:set>
                                  </p:childTnLst>
                                </p:cTn>
                              </p:par>
                              <p:par>
                                <p:cTn id="70" presetID="17" presetClass="exit" presetSubtype="2" fill="hold" grpId="3" nodeType="withEffect">
                                  <p:stCondLst>
                                    <p:cond delay="0"/>
                                  </p:stCondLst>
                                  <p:childTnLst>
                                    <p:anim calcmode="lin" valueType="num">
                                      <p:cBhvr>
                                        <p:cTn id="71" dur="4000"/>
                                        <p:tgtEl>
                                          <p:spTgt spid="4"/>
                                        </p:tgtEl>
                                        <p:attrNameLst>
                                          <p:attrName>ppt_x</p:attrName>
                                        </p:attrNameLst>
                                      </p:cBhvr>
                                      <p:tavLst>
                                        <p:tav tm="0">
                                          <p:val>
                                            <p:strVal val="ppt_x"/>
                                          </p:val>
                                        </p:tav>
                                        <p:tav tm="100000">
                                          <p:val>
                                            <p:strVal val="ppt_x+ppt_w/2"/>
                                          </p:val>
                                        </p:tav>
                                      </p:tavLst>
                                    </p:anim>
                                    <p:anim calcmode="lin" valueType="num">
                                      <p:cBhvr>
                                        <p:cTn id="72" dur="4000"/>
                                        <p:tgtEl>
                                          <p:spTgt spid="4"/>
                                        </p:tgtEl>
                                        <p:attrNameLst>
                                          <p:attrName>ppt_y</p:attrName>
                                        </p:attrNameLst>
                                      </p:cBhvr>
                                      <p:tavLst>
                                        <p:tav tm="0">
                                          <p:val>
                                            <p:strVal val="ppt_y"/>
                                          </p:val>
                                        </p:tav>
                                        <p:tav tm="100000">
                                          <p:val>
                                            <p:strVal val="ppt_y"/>
                                          </p:val>
                                        </p:tav>
                                      </p:tavLst>
                                    </p:anim>
                                    <p:anim calcmode="lin" valueType="num">
                                      <p:cBhvr>
                                        <p:cTn id="73" dur="4000"/>
                                        <p:tgtEl>
                                          <p:spTgt spid="4"/>
                                        </p:tgtEl>
                                        <p:attrNameLst>
                                          <p:attrName>ppt_w</p:attrName>
                                        </p:attrNameLst>
                                      </p:cBhvr>
                                      <p:tavLst>
                                        <p:tav tm="0">
                                          <p:val>
                                            <p:strVal val="ppt_w"/>
                                          </p:val>
                                        </p:tav>
                                        <p:tav tm="100000">
                                          <p:val>
                                            <p:fltVal val="0"/>
                                          </p:val>
                                        </p:tav>
                                      </p:tavLst>
                                    </p:anim>
                                    <p:anim calcmode="lin" valueType="num">
                                      <p:cBhvr>
                                        <p:cTn id="74" dur="4000"/>
                                        <p:tgtEl>
                                          <p:spTgt spid="4"/>
                                        </p:tgtEl>
                                        <p:attrNameLst>
                                          <p:attrName>ppt_h</p:attrName>
                                        </p:attrNameLst>
                                      </p:cBhvr>
                                      <p:tavLst>
                                        <p:tav tm="0">
                                          <p:val>
                                            <p:strVal val="ppt_h"/>
                                          </p:val>
                                        </p:tav>
                                        <p:tav tm="100000">
                                          <p:val>
                                            <p:strVal val="ppt_h"/>
                                          </p:val>
                                        </p:tav>
                                      </p:tavLst>
                                    </p:anim>
                                    <p:set>
                                      <p:cBhvr>
                                        <p:cTn id="75" dur="1" fill="hold">
                                          <p:stCondLst>
                                            <p:cond delay="3999"/>
                                          </p:stCondLst>
                                        </p:cTn>
                                        <p:tgtEl>
                                          <p:spTgt spid="4"/>
                                        </p:tgtEl>
                                        <p:attrNameLst>
                                          <p:attrName>style.visibility</p:attrName>
                                        </p:attrNameLst>
                                      </p:cBhvr>
                                      <p:to>
                                        <p:strVal val="hidden"/>
                                      </p:to>
                                    </p:set>
                                  </p:childTnLst>
                                </p:cTn>
                              </p:par>
                              <p:par>
                                <p:cTn id="76" presetID="17" presetClass="exit" presetSubtype="2" fill="hold" grpId="3" nodeType="withEffect">
                                  <p:stCondLst>
                                    <p:cond delay="0"/>
                                  </p:stCondLst>
                                  <p:childTnLst>
                                    <p:anim calcmode="lin" valueType="num">
                                      <p:cBhvr>
                                        <p:cTn id="77" dur="5000"/>
                                        <p:tgtEl>
                                          <p:spTgt spid="5"/>
                                        </p:tgtEl>
                                        <p:attrNameLst>
                                          <p:attrName>ppt_x</p:attrName>
                                        </p:attrNameLst>
                                      </p:cBhvr>
                                      <p:tavLst>
                                        <p:tav tm="0">
                                          <p:val>
                                            <p:strVal val="ppt_x"/>
                                          </p:val>
                                        </p:tav>
                                        <p:tav tm="100000">
                                          <p:val>
                                            <p:strVal val="ppt_x+ppt_w/2"/>
                                          </p:val>
                                        </p:tav>
                                      </p:tavLst>
                                    </p:anim>
                                    <p:anim calcmode="lin" valueType="num">
                                      <p:cBhvr>
                                        <p:cTn id="78" dur="5000"/>
                                        <p:tgtEl>
                                          <p:spTgt spid="5"/>
                                        </p:tgtEl>
                                        <p:attrNameLst>
                                          <p:attrName>ppt_y</p:attrName>
                                        </p:attrNameLst>
                                      </p:cBhvr>
                                      <p:tavLst>
                                        <p:tav tm="0">
                                          <p:val>
                                            <p:strVal val="ppt_y"/>
                                          </p:val>
                                        </p:tav>
                                        <p:tav tm="100000">
                                          <p:val>
                                            <p:strVal val="ppt_y"/>
                                          </p:val>
                                        </p:tav>
                                      </p:tavLst>
                                    </p:anim>
                                    <p:anim calcmode="lin" valueType="num">
                                      <p:cBhvr>
                                        <p:cTn id="79" dur="5000"/>
                                        <p:tgtEl>
                                          <p:spTgt spid="5"/>
                                        </p:tgtEl>
                                        <p:attrNameLst>
                                          <p:attrName>ppt_w</p:attrName>
                                        </p:attrNameLst>
                                      </p:cBhvr>
                                      <p:tavLst>
                                        <p:tav tm="0">
                                          <p:val>
                                            <p:strVal val="ppt_w"/>
                                          </p:val>
                                        </p:tav>
                                        <p:tav tm="100000">
                                          <p:val>
                                            <p:fltVal val="0"/>
                                          </p:val>
                                        </p:tav>
                                      </p:tavLst>
                                    </p:anim>
                                    <p:anim calcmode="lin" valueType="num">
                                      <p:cBhvr>
                                        <p:cTn id="80" dur="5000"/>
                                        <p:tgtEl>
                                          <p:spTgt spid="5"/>
                                        </p:tgtEl>
                                        <p:attrNameLst>
                                          <p:attrName>ppt_h</p:attrName>
                                        </p:attrNameLst>
                                      </p:cBhvr>
                                      <p:tavLst>
                                        <p:tav tm="0">
                                          <p:val>
                                            <p:strVal val="ppt_h"/>
                                          </p:val>
                                        </p:tav>
                                        <p:tav tm="100000">
                                          <p:val>
                                            <p:strVal val="ppt_h"/>
                                          </p:val>
                                        </p:tav>
                                      </p:tavLst>
                                    </p:anim>
                                    <p:set>
                                      <p:cBhvr>
                                        <p:cTn id="81" dur="1" fill="hold">
                                          <p:stCondLst>
                                            <p:cond delay="4999"/>
                                          </p:stCondLst>
                                        </p:cTn>
                                        <p:tgtEl>
                                          <p:spTgt spid="5"/>
                                        </p:tgtEl>
                                        <p:attrNameLst>
                                          <p:attrName>style.visibility</p:attrName>
                                        </p:attrNameLst>
                                      </p:cBhvr>
                                      <p:to>
                                        <p:strVal val="hidden"/>
                                      </p:to>
                                    </p:set>
                                  </p:childTnLst>
                                </p:cTn>
                              </p:par>
                              <p:par>
                                <p:cTn id="82" presetID="17" presetClass="exit" presetSubtype="2" fill="hold" grpId="3" nodeType="withEffect">
                                  <p:stCondLst>
                                    <p:cond delay="0"/>
                                  </p:stCondLst>
                                  <p:childTnLst>
                                    <p:anim calcmode="lin" valueType="num">
                                      <p:cBhvr>
                                        <p:cTn id="83" dur="6000"/>
                                        <p:tgtEl>
                                          <p:spTgt spid="6"/>
                                        </p:tgtEl>
                                        <p:attrNameLst>
                                          <p:attrName>ppt_x</p:attrName>
                                        </p:attrNameLst>
                                      </p:cBhvr>
                                      <p:tavLst>
                                        <p:tav tm="0">
                                          <p:val>
                                            <p:strVal val="ppt_x"/>
                                          </p:val>
                                        </p:tav>
                                        <p:tav tm="100000">
                                          <p:val>
                                            <p:strVal val="ppt_x+ppt_w/2"/>
                                          </p:val>
                                        </p:tav>
                                      </p:tavLst>
                                    </p:anim>
                                    <p:anim calcmode="lin" valueType="num">
                                      <p:cBhvr>
                                        <p:cTn id="84" dur="6000"/>
                                        <p:tgtEl>
                                          <p:spTgt spid="6"/>
                                        </p:tgtEl>
                                        <p:attrNameLst>
                                          <p:attrName>ppt_y</p:attrName>
                                        </p:attrNameLst>
                                      </p:cBhvr>
                                      <p:tavLst>
                                        <p:tav tm="0">
                                          <p:val>
                                            <p:strVal val="ppt_y"/>
                                          </p:val>
                                        </p:tav>
                                        <p:tav tm="100000">
                                          <p:val>
                                            <p:strVal val="ppt_y"/>
                                          </p:val>
                                        </p:tav>
                                      </p:tavLst>
                                    </p:anim>
                                    <p:anim calcmode="lin" valueType="num">
                                      <p:cBhvr>
                                        <p:cTn id="85" dur="6000"/>
                                        <p:tgtEl>
                                          <p:spTgt spid="6"/>
                                        </p:tgtEl>
                                        <p:attrNameLst>
                                          <p:attrName>ppt_w</p:attrName>
                                        </p:attrNameLst>
                                      </p:cBhvr>
                                      <p:tavLst>
                                        <p:tav tm="0">
                                          <p:val>
                                            <p:strVal val="ppt_w"/>
                                          </p:val>
                                        </p:tav>
                                        <p:tav tm="100000">
                                          <p:val>
                                            <p:fltVal val="0"/>
                                          </p:val>
                                        </p:tav>
                                      </p:tavLst>
                                    </p:anim>
                                    <p:anim calcmode="lin" valueType="num">
                                      <p:cBhvr>
                                        <p:cTn id="86" dur="6000"/>
                                        <p:tgtEl>
                                          <p:spTgt spid="6"/>
                                        </p:tgtEl>
                                        <p:attrNameLst>
                                          <p:attrName>ppt_h</p:attrName>
                                        </p:attrNameLst>
                                      </p:cBhvr>
                                      <p:tavLst>
                                        <p:tav tm="0">
                                          <p:val>
                                            <p:strVal val="ppt_h"/>
                                          </p:val>
                                        </p:tav>
                                        <p:tav tm="100000">
                                          <p:val>
                                            <p:strVal val="ppt_h"/>
                                          </p:val>
                                        </p:tav>
                                      </p:tavLst>
                                    </p:anim>
                                    <p:set>
                                      <p:cBhvr>
                                        <p:cTn id="87" dur="1" fill="hold">
                                          <p:stCondLst>
                                            <p:cond delay="5999"/>
                                          </p:stCondLst>
                                        </p:cTn>
                                        <p:tgtEl>
                                          <p:spTgt spid="6"/>
                                        </p:tgtEl>
                                        <p:attrNameLst>
                                          <p:attrName>style.visibility</p:attrName>
                                        </p:attrNameLst>
                                      </p:cBhvr>
                                      <p:to>
                                        <p:strVal val="hidden"/>
                                      </p:to>
                                    </p:set>
                                  </p:childTnLst>
                                </p:cTn>
                              </p:par>
                              <p:par>
                                <p:cTn id="88" presetID="17" presetClass="exit" presetSubtype="2" fill="hold" grpId="3" nodeType="withEffect">
                                  <p:stCondLst>
                                    <p:cond delay="0"/>
                                  </p:stCondLst>
                                  <p:childTnLst>
                                    <p:anim calcmode="lin" valueType="num">
                                      <p:cBhvr>
                                        <p:cTn id="89" dur="7000"/>
                                        <p:tgtEl>
                                          <p:spTgt spid="7"/>
                                        </p:tgtEl>
                                        <p:attrNameLst>
                                          <p:attrName>ppt_x</p:attrName>
                                        </p:attrNameLst>
                                      </p:cBhvr>
                                      <p:tavLst>
                                        <p:tav tm="0">
                                          <p:val>
                                            <p:strVal val="ppt_x"/>
                                          </p:val>
                                        </p:tav>
                                        <p:tav tm="100000">
                                          <p:val>
                                            <p:strVal val="ppt_x+ppt_w/2"/>
                                          </p:val>
                                        </p:tav>
                                      </p:tavLst>
                                    </p:anim>
                                    <p:anim calcmode="lin" valueType="num">
                                      <p:cBhvr>
                                        <p:cTn id="90" dur="7000"/>
                                        <p:tgtEl>
                                          <p:spTgt spid="7"/>
                                        </p:tgtEl>
                                        <p:attrNameLst>
                                          <p:attrName>ppt_y</p:attrName>
                                        </p:attrNameLst>
                                      </p:cBhvr>
                                      <p:tavLst>
                                        <p:tav tm="0">
                                          <p:val>
                                            <p:strVal val="ppt_y"/>
                                          </p:val>
                                        </p:tav>
                                        <p:tav tm="100000">
                                          <p:val>
                                            <p:strVal val="ppt_y"/>
                                          </p:val>
                                        </p:tav>
                                      </p:tavLst>
                                    </p:anim>
                                    <p:anim calcmode="lin" valueType="num">
                                      <p:cBhvr>
                                        <p:cTn id="91" dur="7000"/>
                                        <p:tgtEl>
                                          <p:spTgt spid="7"/>
                                        </p:tgtEl>
                                        <p:attrNameLst>
                                          <p:attrName>ppt_w</p:attrName>
                                        </p:attrNameLst>
                                      </p:cBhvr>
                                      <p:tavLst>
                                        <p:tav tm="0">
                                          <p:val>
                                            <p:strVal val="ppt_w"/>
                                          </p:val>
                                        </p:tav>
                                        <p:tav tm="100000">
                                          <p:val>
                                            <p:fltVal val="0"/>
                                          </p:val>
                                        </p:tav>
                                      </p:tavLst>
                                    </p:anim>
                                    <p:anim calcmode="lin" valueType="num">
                                      <p:cBhvr>
                                        <p:cTn id="92" dur="7000"/>
                                        <p:tgtEl>
                                          <p:spTgt spid="7"/>
                                        </p:tgtEl>
                                        <p:attrNameLst>
                                          <p:attrName>ppt_h</p:attrName>
                                        </p:attrNameLst>
                                      </p:cBhvr>
                                      <p:tavLst>
                                        <p:tav tm="0">
                                          <p:val>
                                            <p:strVal val="ppt_h"/>
                                          </p:val>
                                        </p:tav>
                                        <p:tav tm="100000">
                                          <p:val>
                                            <p:strVal val="ppt_h"/>
                                          </p:val>
                                        </p:tav>
                                      </p:tavLst>
                                    </p:anim>
                                    <p:set>
                                      <p:cBhvr>
                                        <p:cTn id="93" dur="1" fill="hold">
                                          <p:stCondLst>
                                            <p:cond delay="6999"/>
                                          </p:stCondLst>
                                        </p:cTn>
                                        <p:tgtEl>
                                          <p:spTgt spid="7"/>
                                        </p:tgtEl>
                                        <p:attrNameLst>
                                          <p:attrName>style.visibility</p:attrName>
                                        </p:attrNameLst>
                                      </p:cBhvr>
                                      <p:to>
                                        <p:strVal val="hidden"/>
                                      </p:to>
                                    </p:set>
                                  </p:childTnLst>
                                </p:cTn>
                              </p:par>
                              <p:par>
                                <p:cTn id="94" presetID="17" presetClass="entr" presetSubtype="8" fill="hold" nodeType="withEffect">
                                  <p:stCondLst>
                                    <p:cond delay="0"/>
                                  </p:stCondLst>
                                  <p:childTnLst>
                                    <p:set>
                                      <p:cBhvr>
                                        <p:cTn id="95" dur="1" fill="hold">
                                          <p:stCondLst>
                                            <p:cond delay="0"/>
                                          </p:stCondLst>
                                        </p:cTn>
                                        <p:tgtEl>
                                          <p:spTgt spid="2"/>
                                        </p:tgtEl>
                                        <p:attrNameLst>
                                          <p:attrName>style.visibility</p:attrName>
                                        </p:attrNameLst>
                                      </p:cBhvr>
                                      <p:to>
                                        <p:strVal val="visible"/>
                                      </p:to>
                                    </p:set>
                                    <p:anim calcmode="lin" valueType="num">
                                      <p:cBhvr>
                                        <p:cTn id="96" dur="7000" fill="hold"/>
                                        <p:tgtEl>
                                          <p:spTgt spid="2"/>
                                        </p:tgtEl>
                                        <p:attrNameLst>
                                          <p:attrName>ppt_x</p:attrName>
                                        </p:attrNameLst>
                                      </p:cBhvr>
                                      <p:tavLst>
                                        <p:tav tm="0">
                                          <p:val>
                                            <p:strVal val="#ppt_x-#ppt_w/2"/>
                                          </p:val>
                                        </p:tav>
                                        <p:tav tm="100000">
                                          <p:val>
                                            <p:strVal val="#ppt_x"/>
                                          </p:val>
                                        </p:tav>
                                      </p:tavLst>
                                    </p:anim>
                                    <p:anim calcmode="lin" valueType="num">
                                      <p:cBhvr>
                                        <p:cTn id="97" dur="7000" fill="hold"/>
                                        <p:tgtEl>
                                          <p:spTgt spid="2"/>
                                        </p:tgtEl>
                                        <p:attrNameLst>
                                          <p:attrName>ppt_y</p:attrName>
                                        </p:attrNameLst>
                                      </p:cBhvr>
                                      <p:tavLst>
                                        <p:tav tm="0">
                                          <p:val>
                                            <p:strVal val="#ppt_y"/>
                                          </p:val>
                                        </p:tav>
                                        <p:tav tm="100000">
                                          <p:val>
                                            <p:strVal val="#ppt_y"/>
                                          </p:val>
                                        </p:tav>
                                      </p:tavLst>
                                    </p:anim>
                                    <p:anim calcmode="lin" valueType="num">
                                      <p:cBhvr>
                                        <p:cTn id="98" dur="7000" fill="hold"/>
                                        <p:tgtEl>
                                          <p:spTgt spid="2"/>
                                        </p:tgtEl>
                                        <p:attrNameLst>
                                          <p:attrName>ppt_w</p:attrName>
                                        </p:attrNameLst>
                                      </p:cBhvr>
                                      <p:tavLst>
                                        <p:tav tm="0">
                                          <p:val>
                                            <p:fltVal val="0"/>
                                          </p:val>
                                        </p:tav>
                                        <p:tav tm="100000">
                                          <p:val>
                                            <p:strVal val="#ppt_w"/>
                                          </p:val>
                                        </p:tav>
                                      </p:tavLst>
                                    </p:anim>
                                    <p:anim calcmode="lin" valueType="num">
                                      <p:cBhvr>
                                        <p:cTn id="99" dur="7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266646a0c439ed4cb667e35b0abed4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a:off x="3845638" y="834050"/>
            <a:ext cx="1317335" cy="1281108"/>
          </a:xfrm>
          <a:prstGeom prst="rect">
            <a:avLst/>
          </a:prstGeom>
        </p:spPr>
      </p:pic>
      <p:pic>
        <p:nvPicPr>
          <p:cNvPr id="4" name="3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3633003">
            <a:off x="5166438" y="2097242"/>
            <a:ext cx="1317335" cy="1281108"/>
          </a:xfrm>
          <a:prstGeom prst="rect">
            <a:avLst/>
          </a:prstGeom>
        </p:spPr>
      </p:pic>
      <p:pic>
        <p:nvPicPr>
          <p:cNvPr id="5" name="4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8999839">
            <a:off x="3983911" y="3284482"/>
            <a:ext cx="1317335" cy="1281108"/>
          </a:xfrm>
          <a:prstGeom prst="rect">
            <a:avLst/>
          </a:prstGeom>
        </p:spPr>
      </p:pic>
      <p:pic>
        <p:nvPicPr>
          <p:cNvPr id="6" name="5 Imagen" descr="colors-psd-433608.png"/>
          <p:cNvPicPr>
            <a:picLocks noChangeAspect="1"/>
          </p:cNvPicPr>
          <p:nvPr/>
        </p:nvPicPr>
        <p:blipFill>
          <a:blip r:embed="rId3" cstate="print">
            <a:duotone>
              <a:prstClr val="black"/>
              <a:schemeClr val="accent6">
                <a:tint val="45000"/>
                <a:satMod val="400000"/>
              </a:schemeClr>
            </a:duotone>
            <a:lum bright="30000" contrast="40000"/>
          </a:blip>
          <a:stretch>
            <a:fillRect/>
          </a:stretch>
        </p:blipFill>
        <p:spPr>
          <a:xfrm rot="14020037">
            <a:off x="2499670" y="2142111"/>
            <a:ext cx="1317335" cy="1281108"/>
          </a:xfrm>
          <a:prstGeom prst="rect">
            <a:avLst/>
          </a:prstGeom>
        </p:spPr>
      </p:pic>
      <p:pic>
        <p:nvPicPr>
          <p:cNvPr id="7" name="6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3443283">
            <a:off x="3012148" y="3007492"/>
            <a:ext cx="1317335" cy="1281108"/>
          </a:xfrm>
          <a:prstGeom prst="rect">
            <a:avLst/>
          </a:prstGeom>
        </p:spPr>
      </p:pic>
      <p:pic>
        <p:nvPicPr>
          <p:cNvPr id="8" name="7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18378710">
            <a:off x="2846128" y="1296656"/>
            <a:ext cx="1317335" cy="1281108"/>
          </a:xfrm>
          <a:prstGeom prst="rect">
            <a:avLst/>
          </a:prstGeom>
        </p:spPr>
      </p:pic>
      <p:pic>
        <p:nvPicPr>
          <p:cNvPr id="9" name="8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4928304">
            <a:off x="4768853" y="1076464"/>
            <a:ext cx="1317335" cy="1281108"/>
          </a:xfrm>
          <a:prstGeom prst="rect">
            <a:avLst/>
          </a:prstGeom>
        </p:spPr>
      </p:pic>
      <p:pic>
        <p:nvPicPr>
          <p:cNvPr id="10" name="9 Imagen" descr="colors-psd-433608.png"/>
          <p:cNvPicPr>
            <a:picLocks noChangeAspect="1"/>
          </p:cNvPicPr>
          <p:nvPr/>
        </p:nvPicPr>
        <p:blipFill>
          <a:blip r:embed="rId3" cstate="print">
            <a:duotone>
              <a:prstClr val="black"/>
              <a:schemeClr val="accent6">
                <a:tint val="45000"/>
                <a:satMod val="400000"/>
              </a:schemeClr>
            </a:duotone>
            <a:lum contrast="40000"/>
          </a:blip>
          <a:stretch>
            <a:fillRect/>
          </a:stretch>
        </p:blipFill>
        <p:spPr>
          <a:xfrm rot="9626161">
            <a:off x="4891345" y="2969645"/>
            <a:ext cx="1317335" cy="1281108"/>
          </a:xfrm>
          <a:prstGeom prst="rect">
            <a:avLst/>
          </a:prstGeom>
        </p:spPr>
      </p:pic>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2)">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c0798b432c782c4a2916a9eeb19e0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gradFill flip="none" rotWithShape="1">
            <a:gsLst>
              <a:gs pos="0">
                <a:srgbClr val="6B3305"/>
              </a:gs>
              <a:gs pos="50000">
                <a:srgbClr val="ECD890">
                  <a:shade val="67500"/>
                  <a:satMod val="115000"/>
                </a:srgbClr>
              </a:gs>
              <a:gs pos="100000">
                <a:srgbClr val="ECD890">
                  <a:shade val="100000"/>
                  <a:satMod val="115000"/>
                </a:srgbClr>
              </a:gs>
            </a:gsLst>
            <a:lin ang="10800000" scaled="1"/>
            <a:tileRect/>
          </a:grad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9"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2000" fill="hold"/>
                                        <p:tgtEl>
                                          <p:spTgt spid="5"/>
                                        </p:tgtEl>
                                        <p:attrNameLst>
                                          <p:attrName>ppt_x</p:attrName>
                                        </p:attrNameLst>
                                      </p:cBhvr>
                                      <p:tavLst>
                                        <p:tav tm="0">
                                          <p:val>
                                            <p:strVal val="0-#ppt_w/2"/>
                                          </p:val>
                                        </p:tav>
                                        <p:tav tm="100000">
                                          <p:val>
                                            <p:strVal val="#ppt_x"/>
                                          </p:val>
                                        </p:tav>
                                      </p:tavLst>
                                    </p:anim>
                                    <p:anim calcmode="lin" valueType="num">
                                      <p:cBhvr additive="base">
                                        <p:cTn id="15" dur="20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0-#ppt_w/2"/>
                                          </p:val>
                                        </p:tav>
                                        <p:tav tm="100000">
                                          <p:val>
                                            <p:strVal val="#ppt_x"/>
                                          </p:val>
                                        </p:tav>
                                      </p:tavLst>
                                    </p:anim>
                                    <p:anim calcmode="lin" valueType="num">
                                      <p:cBhvr additive="base">
                                        <p:cTn id="19" dur="2000" fill="hold"/>
                                        <p:tgtEl>
                                          <p:spTgt spid="7"/>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0-#ppt_w/2"/>
                                          </p:val>
                                        </p:tav>
                                        <p:tav tm="100000">
                                          <p:val>
                                            <p:strVal val="#ppt_x"/>
                                          </p:val>
                                        </p:tav>
                                      </p:tavLst>
                                    </p:anim>
                                    <p:anim calcmode="lin" valueType="num">
                                      <p:cBhvr additive="base">
                                        <p:cTn id="23" dur="2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2000" fill="hold"/>
                                        <p:tgtEl>
                                          <p:spTgt spid="11"/>
                                        </p:tgtEl>
                                        <p:attrNameLst>
                                          <p:attrName>ppt_x</p:attrName>
                                        </p:attrNameLst>
                                      </p:cBhvr>
                                      <p:tavLst>
                                        <p:tav tm="0">
                                          <p:val>
                                            <p:strVal val="0-#ppt_w/2"/>
                                          </p:val>
                                        </p:tav>
                                        <p:tav tm="100000">
                                          <p:val>
                                            <p:strVal val="#ppt_x"/>
                                          </p:val>
                                        </p:tav>
                                      </p:tavLst>
                                    </p:anim>
                                    <p:anim calcmode="lin" valueType="num">
                                      <p:cBhvr additive="base">
                                        <p:cTn id="27" dur="2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2000" fill="hold"/>
                                        <p:tgtEl>
                                          <p:spTgt spid="13"/>
                                        </p:tgtEl>
                                        <p:attrNameLst>
                                          <p:attrName>ppt_x</p:attrName>
                                        </p:attrNameLst>
                                      </p:cBhvr>
                                      <p:tavLst>
                                        <p:tav tm="0">
                                          <p:val>
                                            <p:strVal val="0-#ppt_w/2"/>
                                          </p:val>
                                        </p:tav>
                                        <p:tav tm="100000">
                                          <p:val>
                                            <p:strVal val="#ppt_x"/>
                                          </p:val>
                                        </p:tav>
                                      </p:tavLst>
                                    </p:anim>
                                    <p:anim calcmode="lin" valueType="num">
                                      <p:cBhvr additive="base">
                                        <p:cTn id="31" dur="20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2000" fill="hold"/>
                                        <p:tgtEl>
                                          <p:spTgt spid="4"/>
                                        </p:tgtEl>
                                        <p:attrNameLst>
                                          <p:attrName>ppt_x</p:attrName>
                                        </p:attrNameLst>
                                      </p:cBhvr>
                                      <p:tavLst>
                                        <p:tav tm="0">
                                          <p:val>
                                            <p:strVal val="0-#ppt_w/2"/>
                                          </p:val>
                                        </p:tav>
                                        <p:tav tm="100000">
                                          <p:val>
                                            <p:strVal val="#ppt_x"/>
                                          </p:val>
                                        </p:tav>
                                      </p:tavLst>
                                    </p:anim>
                                    <p:anim calcmode="lin" valueType="num">
                                      <p:cBhvr additive="base">
                                        <p:cTn id="35" dur="2000" fill="hold"/>
                                        <p:tgtEl>
                                          <p:spTgt spid="4"/>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2000" fill="hold"/>
                                        <p:tgtEl>
                                          <p:spTgt spid="6"/>
                                        </p:tgtEl>
                                        <p:attrNameLst>
                                          <p:attrName>ppt_x</p:attrName>
                                        </p:attrNameLst>
                                      </p:cBhvr>
                                      <p:tavLst>
                                        <p:tav tm="0">
                                          <p:val>
                                            <p:strVal val="0-#ppt_w/2"/>
                                          </p:val>
                                        </p:tav>
                                        <p:tav tm="100000">
                                          <p:val>
                                            <p:strVal val="#ppt_x"/>
                                          </p:val>
                                        </p:tav>
                                      </p:tavLst>
                                    </p:anim>
                                    <p:anim calcmode="lin" valueType="num">
                                      <p:cBhvr additive="base">
                                        <p:cTn id="39" dur="2000" fill="hold"/>
                                        <p:tgtEl>
                                          <p:spTgt spid="6"/>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2000" fill="hold"/>
                                        <p:tgtEl>
                                          <p:spTgt spid="8"/>
                                        </p:tgtEl>
                                        <p:attrNameLst>
                                          <p:attrName>ppt_x</p:attrName>
                                        </p:attrNameLst>
                                      </p:cBhvr>
                                      <p:tavLst>
                                        <p:tav tm="0">
                                          <p:val>
                                            <p:strVal val="0-#ppt_w/2"/>
                                          </p:val>
                                        </p:tav>
                                        <p:tav tm="100000">
                                          <p:val>
                                            <p:strVal val="#ppt_x"/>
                                          </p:val>
                                        </p:tav>
                                      </p:tavLst>
                                    </p:anim>
                                    <p:anim calcmode="lin" valueType="num">
                                      <p:cBhvr additive="base">
                                        <p:cTn id="43" dur="20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2000" fill="hold"/>
                                        <p:tgtEl>
                                          <p:spTgt spid="10"/>
                                        </p:tgtEl>
                                        <p:attrNameLst>
                                          <p:attrName>ppt_x</p:attrName>
                                        </p:attrNameLst>
                                      </p:cBhvr>
                                      <p:tavLst>
                                        <p:tav tm="0">
                                          <p:val>
                                            <p:strVal val="0-#ppt_w/2"/>
                                          </p:val>
                                        </p:tav>
                                        <p:tav tm="100000">
                                          <p:val>
                                            <p:strVal val="#ppt_x"/>
                                          </p:val>
                                        </p:tav>
                                      </p:tavLst>
                                    </p:anim>
                                    <p:anim calcmode="lin" valueType="num">
                                      <p:cBhvr additive="base">
                                        <p:cTn id="47" dur="2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2000" fill="hold"/>
                                        <p:tgtEl>
                                          <p:spTgt spid="12"/>
                                        </p:tgtEl>
                                        <p:attrNameLst>
                                          <p:attrName>ppt_x</p:attrName>
                                        </p:attrNameLst>
                                      </p:cBhvr>
                                      <p:tavLst>
                                        <p:tav tm="0">
                                          <p:val>
                                            <p:strVal val="0-#ppt_w/2"/>
                                          </p:val>
                                        </p:tav>
                                        <p:tav tm="100000">
                                          <p:val>
                                            <p:strVal val="#ppt_x"/>
                                          </p:val>
                                        </p:tav>
                                      </p:tavLst>
                                    </p:anim>
                                    <p:anim calcmode="lin" valueType="num">
                                      <p:cBhvr additive="base">
                                        <p:cTn id="51" dur="2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par>
                                <p:cTn id="92" presetID="2" presetClass="entr" presetSubtype="3" fill="hold" grpId="0" nodeType="withEffect">
                                  <p:stCondLst>
                                    <p:cond delay="0"/>
                                  </p:stCondLst>
                                  <p:childTnLst>
                                    <p:set>
                                      <p:cBhvr>
                                        <p:cTn id="93" dur="1" fill="hold">
                                          <p:stCondLst>
                                            <p:cond delay="0"/>
                                          </p:stCondLst>
                                        </p:cTn>
                                        <p:tgtEl>
                                          <p:spTgt spid="15"/>
                                        </p:tgtEl>
                                        <p:attrNameLst>
                                          <p:attrName>style.visibility</p:attrName>
                                        </p:attrNameLst>
                                      </p:cBhvr>
                                      <p:to>
                                        <p:strVal val="visible"/>
                                      </p:to>
                                    </p:set>
                                    <p:anim calcmode="lin" valueType="num">
                                      <p:cBhvr additive="base">
                                        <p:cTn id="94" dur="2000" fill="hold"/>
                                        <p:tgtEl>
                                          <p:spTgt spid="15"/>
                                        </p:tgtEl>
                                        <p:attrNameLst>
                                          <p:attrName>ppt_x</p:attrName>
                                        </p:attrNameLst>
                                      </p:cBhvr>
                                      <p:tavLst>
                                        <p:tav tm="0">
                                          <p:val>
                                            <p:strVal val="1+#ppt_w/2"/>
                                          </p:val>
                                        </p:tav>
                                        <p:tav tm="100000">
                                          <p:val>
                                            <p:strVal val="#ppt_x"/>
                                          </p:val>
                                        </p:tav>
                                      </p:tavLst>
                                    </p:anim>
                                    <p:anim calcmode="lin" valueType="num">
                                      <p:cBhvr additive="base">
                                        <p:cTn id="95" dur="2000" fill="hold"/>
                                        <p:tgtEl>
                                          <p:spTgt spid="15"/>
                                        </p:tgtEl>
                                        <p:attrNameLst>
                                          <p:attrName>ppt_y</p:attrName>
                                        </p:attrNameLst>
                                      </p:cBhvr>
                                      <p:tavLst>
                                        <p:tav tm="0">
                                          <p:val>
                                            <p:strVal val="0-#ppt_h/2"/>
                                          </p:val>
                                        </p:tav>
                                        <p:tav tm="100000">
                                          <p:val>
                                            <p:strVal val="#ppt_y"/>
                                          </p:val>
                                        </p:tav>
                                      </p:tavLst>
                                    </p:anim>
                                  </p:childTnLst>
                                </p:cTn>
                              </p:par>
                              <p:par>
                                <p:cTn id="96" presetID="2" presetClass="entr" presetSubtype="6"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additive="base">
                                        <p:cTn id="98" dur="2000" fill="hold"/>
                                        <p:tgtEl>
                                          <p:spTgt spid="16"/>
                                        </p:tgtEl>
                                        <p:attrNameLst>
                                          <p:attrName>ppt_x</p:attrName>
                                        </p:attrNameLst>
                                      </p:cBhvr>
                                      <p:tavLst>
                                        <p:tav tm="0">
                                          <p:val>
                                            <p:strVal val="1+#ppt_w/2"/>
                                          </p:val>
                                        </p:tav>
                                        <p:tav tm="100000">
                                          <p:val>
                                            <p:strVal val="#ppt_x"/>
                                          </p:val>
                                        </p:tav>
                                      </p:tavLst>
                                    </p:anim>
                                    <p:anim calcmode="lin" valueType="num">
                                      <p:cBhvr additive="base">
                                        <p:cTn id="99" dur="2000" fill="hold"/>
                                        <p:tgtEl>
                                          <p:spTgt spid="16"/>
                                        </p:tgtEl>
                                        <p:attrNameLst>
                                          <p:attrName>ppt_y</p:attrName>
                                        </p:attrNameLst>
                                      </p:cBhvr>
                                      <p:tavLst>
                                        <p:tav tm="0">
                                          <p:val>
                                            <p:strVal val="1+#ppt_h/2"/>
                                          </p:val>
                                        </p:tav>
                                        <p:tav tm="100000">
                                          <p:val>
                                            <p:strVal val="#ppt_y"/>
                                          </p:val>
                                        </p:tav>
                                      </p:tavLst>
                                    </p:anim>
                                  </p:childTnLst>
                                </p:cTn>
                              </p:par>
                              <p:par>
                                <p:cTn id="100" presetID="2" presetClass="entr" presetSubtype="3" fill="hold" grpId="0" nodeType="withEffect">
                                  <p:stCondLst>
                                    <p:cond delay="0"/>
                                  </p:stCondLst>
                                  <p:childTnLst>
                                    <p:set>
                                      <p:cBhvr>
                                        <p:cTn id="101" dur="1" fill="hold">
                                          <p:stCondLst>
                                            <p:cond delay="0"/>
                                          </p:stCondLst>
                                        </p:cTn>
                                        <p:tgtEl>
                                          <p:spTgt spid="17"/>
                                        </p:tgtEl>
                                        <p:attrNameLst>
                                          <p:attrName>style.visibility</p:attrName>
                                        </p:attrNameLst>
                                      </p:cBhvr>
                                      <p:to>
                                        <p:strVal val="visible"/>
                                      </p:to>
                                    </p:set>
                                    <p:anim calcmode="lin" valueType="num">
                                      <p:cBhvr additive="base">
                                        <p:cTn id="102" dur="2000" fill="hold"/>
                                        <p:tgtEl>
                                          <p:spTgt spid="17"/>
                                        </p:tgtEl>
                                        <p:attrNameLst>
                                          <p:attrName>ppt_x</p:attrName>
                                        </p:attrNameLst>
                                      </p:cBhvr>
                                      <p:tavLst>
                                        <p:tav tm="0">
                                          <p:val>
                                            <p:strVal val="1+#ppt_w/2"/>
                                          </p:val>
                                        </p:tav>
                                        <p:tav tm="100000">
                                          <p:val>
                                            <p:strVal val="#ppt_x"/>
                                          </p:val>
                                        </p:tav>
                                      </p:tavLst>
                                    </p:anim>
                                    <p:anim calcmode="lin" valueType="num">
                                      <p:cBhvr additive="base">
                                        <p:cTn id="103" dur="2000" fill="hold"/>
                                        <p:tgtEl>
                                          <p:spTgt spid="17"/>
                                        </p:tgtEl>
                                        <p:attrNameLst>
                                          <p:attrName>ppt_y</p:attrName>
                                        </p:attrNameLst>
                                      </p:cBhvr>
                                      <p:tavLst>
                                        <p:tav tm="0">
                                          <p:val>
                                            <p:strVal val="0-#ppt_h/2"/>
                                          </p:val>
                                        </p:tav>
                                        <p:tav tm="100000">
                                          <p:val>
                                            <p:strVal val="#ppt_y"/>
                                          </p:val>
                                        </p:tav>
                                      </p:tavLst>
                                    </p:anim>
                                  </p:childTnLst>
                                </p:cTn>
                              </p:par>
                              <p:par>
                                <p:cTn id="104" presetID="2" presetClass="entr" presetSubtype="6"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 calcmode="lin" valueType="num">
                                      <p:cBhvr additive="base">
                                        <p:cTn id="106" dur="2000" fill="hold"/>
                                        <p:tgtEl>
                                          <p:spTgt spid="18"/>
                                        </p:tgtEl>
                                        <p:attrNameLst>
                                          <p:attrName>ppt_x</p:attrName>
                                        </p:attrNameLst>
                                      </p:cBhvr>
                                      <p:tavLst>
                                        <p:tav tm="0">
                                          <p:val>
                                            <p:strVal val="1+#ppt_w/2"/>
                                          </p:val>
                                        </p:tav>
                                        <p:tav tm="100000">
                                          <p:val>
                                            <p:strVal val="#ppt_x"/>
                                          </p:val>
                                        </p:tav>
                                      </p:tavLst>
                                    </p:anim>
                                    <p:anim calcmode="lin" valueType="num">
                                      <p:cBhvr additive="base">
                                        <p:cTn id="107" dur="2000" fill="hold"/>
                                        <p:tgtEl>
                                          <p:spTgt spid="18"/>
                                        </p:tgtEl>
                                        <p:attrNameLst>
                                          <p:attrName>ppt_y</p:attrName>
                                        </p:attrNameLst>
                                      </p:cBhvr>
                                      <p:tavLst>
                                        <p:tav tm="0">
                                          <p:val>
                                            <p:strVal val="1+#ppt_h/2"/>
                                          </p:val>
                                        </p:tav>
                                        <p:tav tm="100000">
                                          <p:val>
                                            <p:strVal val="#ppt_y"/>
                                          </p:val>
                                        </p:tav>
                                      </p:tavLst>
                                    </p:anim>
                                  </p:childTnLst>
                                </p:cTn>
                              </p:par>
                              <p:par>
                                <p:cTn id="108" presetID="2" presetClass="entr" presetSubtype="3" fill="hold" grpId="0" nodeType="withEffect">
                                  <p:stCondLst>
                                    <p:cond delay="0"/>
                                  </p:stCondLst>
                                  <p:childTnLst>
                                    <p:set>
                                      <p:cBhvr>
                                        <p:cTn id="109" dur="1" fill="hold">
                                          <p:stCondLst>
                                            <p:cond delay="0"/>
                                          </p:stCondLst>
                                        </p:cTn>
                                        <p:tgtEl>
                                          <p:spTgt spid="19"/>
                                        </p:tgtEl>
                                        <p:attrNameLst>
                                          <p:attrName>style.visibility</p:attrName>
                                        </p:attrNameLst>
                                      </p:cBhvr>
                                      <p:to>
                                        <p:strVal val="visible"/>
                                      </p:to>
                                    </p:set>
                                    <p:anim calcmode="lin" valueType="num">
                                      <p:cBhvr additive="base">
                                        <p:cTn id="110" dur="2000" fill="hold"/>
                                        <p:tgtEl>
                                          <p:spTgt spid="19"/>
                                        </p:tgtEl>
                                        <p:attrNameLst>
                                          <p:attrName>ppt_x</p:attrName>
                                        </p:attrNameLst>
                                      </p:cBhvr>
                                      <p:tavLst>
                                        <p:tav tm="0">
                                          <p:val>
                                            <p:strVal val="1+#ppt_w/2"/>
                                          </p:val>
                                        </p:tav>
                                        <p:tav tm="100000">
                                          <p:val>
                                            <p:strVal val="#ppt_x"/>
                                          </p:val>
                                        </p:tav>
                                      </p:tavLst>
                                    </p:anim>
                                    <p:anim calcmode="lin" valueType="num">
                                      <p:cBhvr additive="base">
                                        <p:cTn id="111" dur="2000" fill="hold"/>
                                        <p:tgtEl>
                                          <p:spTgt spid="19"/>
                                        </p:tgtEl>
                                        <p:attrNameLst>
                                          <p:attrName>ppt_y</p:attrName>
                                        </p:attrNameLst>
                                      </p:cBhvr>
                                      <p:tavLst>
                                        <p:tav tm="0">
                                          <p:val>
                                            <p:strVal val="0-#ppt_h/2"/>
                                          </p:val>
                                        </p:tav>
                                        <p:tav tm="100000">
                                          <p:val>
                                            <p:strVal val="#ppt_y"/>
                                          </p:val>
                                        </p:tav>
                                      </p:tavLst>
                                    </p:anim>
                                  </p:childTnLst>
                                </p:cTn>
                              </p:par>
                              <p:par>
                                <p:cTn id="112" presetID="2" presetClass="entr" presetSubtype="6" fill="hold" grpId="0" nodeType="withEffect">
                                  <p:stCondLst>
                                    <p:cond delay="0"/>
                                  </p:stCondLst>
                                  <p:childTnLst>
                                    <p:set>
                                      <p:cBhvr>
                                        <p:cTn id="113" dur="1" fill="hold">
                                          <p:stCondLst>
                                            <p:cond delay="0"/>
                                          </p:stCondLst>
                                        </p:cTn>
                                        <p:tgtEl>
                                          <p:spTgt spid="20"/>
                                        </p:tgtEl>
                                        <p:attrNameLst>
                                          <p:attrName>style.visibility</p:attrName>
                                        </p:attrNameLst>
                                      </p:cBhvr>
                                      <p:to>
                                        <p:strVal val="visible"/>
                                      </p:to>
                                    </p:set>
                                    <p:anim calcmode="lin" valueType="num">
                                      <p:cBhvr additive="base">
                                        <p:cTn id="114" dur="2000" fill="hold"/>
                                        <p:tgtEl>
                                          <p:spTgt spid="20"/>
                                        </p:tgtEl>
                                        <p:attrNameLst>
                                          <p:attrName>ppt_x</p:attrName>
                                        </p:attrNameLst>
                                      </p:cBhvr>
                                      <p:tavLst>
                                        <p:tav tm="0">
                                          <p:val>
                                            <p:strVal val="1+#ppt_w/2"/>
                                          </p:val>
                                        </p:tav>
                                        <p:tav tm="100000">
                                          <p:val>
                                            <p:strVal val="#ppt_x"/>
                                          </p:val>
                                        </p:tav>
                                      </p:tavLst>
                                    </p:anim>
                                    <p:anim calcmode="lin" valueType="num">
                                      <p:cBhvr additive="base">
                                        <p:cTn id="115" dur="2000" fill="hold"/>
                                        <p:tgtEl>
                                          <p:spTgt spid="20"/>
                                        </p:tgtEl>
                                        <p:attrNameLst>
                                          <p:attrName>ppt_y</p:attrName>
                                        </p:attrNameLst>
                                      </p:cBhvr>
                                      <p:tavLst>
                                        <p:tav tm="0">
                                          <p:val>
                                            <p:strVal val="1+#ppt_h/2"/>
                                          </p:val>
                                        </p:tav>
                                        <p:tav tm="100000">
                                          <p:val>
                                            <p:strVal val="#ppt_y"/>
                                          </p:val>
                                        </p:tav>
                                      </p:tavLst>
                                    </p:anim>
                                  </p:childTnLst>
                                </p:cTn>
                              </p:par>
                              <p:par>
                                <p:cTn id="116" presetID="2" presetClass="entr" presetSubtype="3" fill="hold" grpId="0" nodeType="withEffect">
                                  <p:stCondLst>
                                    <p:cond delay="0"/>
                                  </p:stCondLst>
                                  <p:childTnLst>
                                    <p:set>
                                      <p:cBhvr>
                                        <p:cTn id="117" dur="1" fill="hold">
                                          <p:stCondLst>
                                            <p:cond delay="0"/>
                                          </p:stCondLst>
                                        </p:cTn>
                                        <p:tgtEl>
                                          <p:spTgt spid="21"/>
                                        </p:tgtEl>
                                        <p:attrNameLst>
                                          <p:attrName>style.visibility</p:attrName>
                                        </p:attrNameLst>
                                      </p:cBhvr>
                                      <p:to>
                                        <p:strVal val="visible"/>
                                      </p:to>
                                    </p:set>
                                    <p:anim calcmode="lin" valueType="num">
                                      <p:cBhvr additive="base">
                                        <p:cTn id="118" dur="2000" fill="hold"/>
                                        <p:tgtEl>
                                          <p:spTgt spid="21"/>
                                        </p:tgtEl>
                                        <p:attrNameLst>
                                          <p:attrName>ppt_x</p:attrName>
                                        </p:attrNameLst>
                                      </p:cBhvr>
                                      <p:tavLst>
                                        <p:tav tm="0">
                                          <p:val>
                                            <p:strVal val="1+#ppt_w/2"/>
                                          </p:val>
                                        </p:tav>
                                        <p:tav tm="100000">
                                          <p:val>
                                            <p:strVal val="#ppt_x"/>
                                          </p:val>
                                        </p:tav>
                                      </p:tavLst>
                                    </p:anim>
                                    <p:anim calcmode="lin" valueType="num">
                                      <p:cBhvr additive="base">
                                        <p:cTn id="119" dur="2000" fill="hold"/>
                                        <p:tgtEl>
                                          <p:spTgt spid="21"/>
                                        </p:tgtEl>
                                        <p:attrNameLst>
                                          <p:attrName>ppt_y</p:attrName>
                                        </p:attrNameLst>
                                      </p:cBhvr>
                                      <p:tavLst>
                                        <p:tav tm="0">
                                          <p:val>
                                            <p:strVal val="0-#ppt_h/2"/>
                                          </p:val>
                                        </p:tav>
                                        <p:tav tm="100000">
                                          <p:val>
                                            <p:strVal val="#ppt_y"/>
                                          </p:val>
                                        </p:tav>
                                      </p:tavLst>
                                    </p:anim>
                                  </p:childTnLst>
                                </p:cTn>
                              </p:par>
                              <p:par>
                                <p:cTn id="120" presetID="2" presetClass="entr" presetSubtype="6" fill="hold" grpId="0" nodeType="withEffect">
                                  <p:stCondLst>
                                    <p:cond delay="0"/>
                                  </p:stCondLst>
                                  <p:childTnLst>
                                    <p:set>
                                      <p:cBhvr>
                                        <p:cTn id="121" dur="1" fill="hold">
                                          <p:stCondLst>
                                            <p:cond delay="0"/>
                                          </p:stCondLst>
                                        </p:cTn>
                                        <p:tgtEl>
                                          <p:spTgt spid="22"/>
                                        </p:tgtEl>
                                        <p:attrNameLst>
                                          <p:attrName>style.visibility</p:attrName>
                                        </p:attrNameLst>
                                      </p:cBhvr>
                                      <p:to>
                                        <p:strVal val="visible"/>
                                      </p:to>
                                    </p:set>
                                    <p:anim calcmode="lin" valueType="num">
                                      <p:cBhvr additive="base">
                                        <p:cTn id="122" dur="2000" fill="hold"/>
                                        <p:tgtEl>
                                          <p:spTgt spid="22"/>
                                        </p:tgtEl>
                                        <p:attrNameLst>
                                          <p:attrName>ppt_x</p:attrName>
                                        </p:attrNameLst>
                                      </p:cBhvr>
                                      <p:tavLst>
                                        <p:tav tm="0">
                                          <p:val>
                                            <p:strVal val="1+#ppt_w/2"/>
                                          </p:val>
                                        </p:tav>
                                        <p:tav tm="100000">
                                          <p:val>
                                            <p:strVal val="#ppt_x"/>
                                          </p:val>
                                        </p:tav>
                                      </p:tavLst>
                                    </p:anim>
                                    <p:anim calcmode="lin" valueType="num">
                                      <p:cBhvr additive="base">
                                        <p:cTn id="123" dur="2000" fill="hold"/>
                                        <p:tgtEl>
                                          <p:spTgt spid="22"/>
                                        </p:tgtEl>
                                        <p:attrNameLst>
                                          <p:attrName>ppt_y</p:attrName>
                                        </p:attrNameLst>
                                      </p:cBhvr>
                                      <p:tavLst>
                                        <p:tav tm="0">
                                          <p:val>
                                            <p:strVal val="1+#ppt_h/2"/>
                                          </p:val>
                                        </p:tav>
                                        <p:tav tm="100000">
                                          <p:val>
                                            <p:strVal val="#ppt_y"/>
                                          </p:val>
                                        </p:tav>
                                      </p:tavLst>
                                    </p:anim>
                                  </p:childTnLst>
                                </p:cTn>
                              </p:par>
                              <p:par>
                                <p:cTn id="124" presetID="2" presetClass="entr" presetSubtype="3" fill="hold" grpId="0" nodeType="withEffect">
                                  <p:stCondLst>
                                    <p:cond delay="0"/>
                                  </p:stCondLst>
                                  <p:childTnLst>
                                    <p:set>
                                      <p:cBhvr>
                                        <p:cTn id="125" dur="1" fill="hold">
                                          <p:stCondLst>
                                            <p:cond delay="0"/>
                                          </p:stCondLst>
                                        </p:cTn>
                                        <p:tgtEl>
                                          <p:spTgt spid="23"/>
                                        </p:tgtEl>
                                        <p:attrNameLst>
                                          <p:attrName>style.visibility</p:attrName>
                                        </p:attrNameLst>
                                      </p:cBhvr>
                                      <p:to>
                                        <p:strVal val="visible"/>
                                      </p:to>
                                    </p:set>
                                    <p:anim calcmode="lin" valueType="num">
                                      <p:cBhvr additive="base">
                                        <p:cTn id="126" dur="2000" fill="hold"/>
                                        <p:tgtEl>
                                          <p:spTgt spid="23"/>
                                        </p:tgtEl>
                                        <p:attrNameLst>
                                          <p:attrName>ppt_x</p:attrName>
                                        </p:attrNameLst>
                                      </p:cBhvr>
                                      <p:tavLst>
                                        <p:tav tm="0">
                                          <p:val>
                                            <p:strVal val="1+#ppt_w/2"/>
                                          </p:val>
                                        </p:tav>
                                        <p:tav tm="100000">
                                          <p:val>
                                            <p:strVal val="#ppt_x"/>
                                          </p:val>
                                        </p:tav>
                                      </p:tavLst>
                                    </p:anim>
                                    <p:anim calcmode="lin" valueType="num">
                                      <p:cBhvr additive="base">
                                        <p:cTn id="127" dur="2000" fill="hold"/>
                                        <p:tgtEl>
                                          <p:spTgt spid="23"/>
                                        </p:tgtEl>
                                        <p:attrNameLst>
                                          <p:attrName>ppt_y</p:attrName>
                                        </p:attrNameLst>
                                      </p:cBhvr>
                                      <p:tavLst>
                                        <p:tav tm="0">
                                          <p:val>
                                            <p:strVal val="0-#ppt_h/2"/>
                                          </p:val>
                                        </p:tav>
                                        <p:tav tm="100000">
                                          <p:val>
                                            <p:strVal val="#ppt_y"/>
                                          </p:val>
                                        </p:tav>
                                      </p:tavLst>
                                    </p:anim>
                                  </p:childTnLst>
                                </p:cTn>
                              </p:par>
                              <p:par>
                                <p:cTn id="128" presetID="2" presetClass="entr" presetSubtype="6" fill="hold" grpId="0"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additive="base">
                                        <p:cTn id="130" dur="2000" fill="hold"/>
                                        <p:tgtEl>
                                          <p:spTgt spid="24"/>
                                        </p:tgtEl>
                                        <p:attrNameLst>
                                          <p:attrName>ppt_x</p:attrName>
                                        </p:attrNameLst>
                                      </p:cBhvr>
                                      <p:tavLst>
                                        <p:tav tm="0">
                                          <p:val>
                                            <p:strVal val="1+#ppt_w/2"/>
                                          </p:val>
                                        </p:tav>
                                        <p:tav tm="100000">
                                          <p:val>
                                            <p:strVal val="#ppt_x"/>
                                          </p:val>
                                        </p:tav>
                                      </p:tavLst>
                                    </p:anim>
                                    <p:anim calcmode="lin" valueType="num">
                                      <p:cBhvr additive="base">
                                        <p:cTn id="131" dur="2000" fill="hold"/>
                                        <p:tgtEl>
                                          <p:spTgt spid="24"/>
                                        </p:tgtEl>
                                        <p:attrNameLst>
                                          <p:attrName>ppt_y</p:attrName>
                                        </p:attrNameLst>
                                      </p:cBhvr>
                                      <p:tavLst>
                                        <p:tav tm="0">
                                          <p:val>
                                            <p:strVal val="1+#ppt_h/2"/>
                                          </p:val>
                                        </p:tav>
                                        <p:tav tm="100000">
                                          <p:val>
                                            <p:strVal val="#ppt_y"/>
                                          </p:val>
                                        </p:tav>
                                      </p:tavLst>
                                    </p:anim>
                                  </p:childTnLst>
                                </p:cTn>
                              </p:par>
                              <p:par>
                                <p:cTn id="132" presetID="2" presetClass="entr" presetSubtype="3" fill="hold" grpId="0" nodeType="withEffect">
                                  <p:stCondLst>
                                    <p:cond delay="0"/>
                                  </p:stCondLst>
                                  <p:childTnLst>
                                    <p:set>
                                      <p:cBhvr>
                                        <p:cTn id="133" dur="1" fill="hold">
                                          <p:stCondLst>
                                            <p:cond delay="0"/>
                                          </p:stCondLst>
                                        </p:cTn>
                                        <p:tgtEl>
                                          <p:spTgt spid="25"/>
                                        </p:tgtEl>
                                        <p:attrNameLst>
                                          <p:attrName>style.visibility</p:attrName>
                                        </p:attrNameLst>
                                      </p:cBhvr>
                                      <p:to>
                                        <p:strVal val="visible"/>
                                      </p:to>
                                    </p:set>
                                    <p:anim calcmode="lin" valueType="num">
                                      <p:cBhvr additive="base">
                                        <p:cTn id="134" dur="2000" fill="hold"/>
                                        <p:tgtEl>
                                          <p:spTgt spid="25"/>
                                        </p:tgtEl>
                                        <p:attrNameLst>
                                          <p:attrName>ppt_x</p:attrName>
                                        </p:attrNameLst>
                                      </p:cBhvr>
                                      <p:tavLst>
                                        <p:tav tm="0">
                                          <p:val>
                                            <p:strVal val="1+#ppt_w/2"/>
                                          </p:val>
                                        </p:tav>
                                        <p:tav tm="100000">
                                          <p:val>
                                            <p:strVal val="#ppt_x"/>
                                          </p:val>
                                        </p:tav>
                                      </p:tavLst>
                                    </p:anim>
                                    <p:anim calcmode="lin" valueType="num">
                                      <p:cBhvr additive="base">
                                        <p:cTn id="135" dur="2000" fill="hold"/>
                                        <p:tgtEl>
                                          <p:spTgt spid="25"/>
                                        </p:tgtEl>
                                        <p:attrNameLst>
                                          <p:attrName>ppt_y</p:attrName>
                                        </p:attrNameLst>
                                      </p:cBhvr>
                                      <p:tavLst>
                                        <p:tav tm="0">
                                          <p:val>
                                            <p:strVal val="0-#ppt_h/2"/>
                                          </p:val>
                                        </p:tav>
                                        <p:tav tm="100000">
                                          <p:val>
                                            <p:strVal val="#ppt_y"/>
                                          </p:val>
                                        </p:tav>
                                      </p:tavLst>
                                    </p:anim>
                                  </p:childTnLst>
                                </p:cTn>
                              </p:par>
                              <p:par>
                                <p:cTn id="136" presetID="2" presetClass="entr" presetSubtype="6" fill="hold" grpId="0" nodeType="withEffect">
                                  <p:stCondLst>
                                    <p:cond delay="0"/>
                                  </p:stCondLst>
                                  <p:childTnLst>
                                    <p:set>
                                      <p:cBhvr>
                                        <p:cTn id="137" dur="1" fill="hold">
                                          <p:stCondLst>
                                            <p:cond delay="0"/>
                                          </p:stCondLst>
                                        </p:cTn>
                                        <p:tgtEl>
                                          <p:spTgt spid="26"/>
                                        </p:tgtEl>
                                        <p:attrNameLst>
                                          <p:attrName>style.visibility</p:attrName>
                                        </p:attrNameLst>
                                      </p:cBhvr>
                                      <p:to>
                                        <p:strVal val="visible"/>
                                      </p:to>
                                    </p:set>
                                    <p:anim calcmode="lin" valueType="num">
                                      <p:cBhvr additive="base">
                                        <p:cTn id="138" dur="2000" fill="hold"/>
                                        <p:tgtEl>
                                          <p:spTgt spid="26"/>
                                        </p:tgtEl>
                                        <p:attrNameLst>
                                          <p:attrName>ppt_x</p:attrName>
                                        </p:attrNameLst>
                                      </p:cBhvr>
                                      <p:tavLst>
                                        <p:tav tm="0">
                                          <p:val>
                                            <p:strVal val="1+#ppt_w/2"/>
                                          </p:val>
                                        </p:tav>
                                        <p:tav tm="100000">
                                          <p:val>
                                            <p:strVal val="#ppt_x"/>
                                          </p:val>
                                        </p:tav>
                                      </p:tavLst>
                                    </p:anim>
                                    <p:anim calcmode="lin" valueType="num">
                                      <p:cBhvr additive="base">
                                        <p:cTn id="139" dur="2000" fill="hold"/>
                                        <p:tgtEl>
                                          <p:spTgt spid="26"/>
                                        </p:tgtEl>
                                        <p:attrNameLst>
                                          <p:attrName>ppt_y</p:attrName>
                                        </p:attrNameLst>
                                      </p:cBhvr>
                                      <p:tavLst>
                                        <p:tav tm="0">
                                          <p:val>
                                            <p:strVal val="1+#ppt_h/2"/>
                                          </p:val>
                                        </p:tav>
                                        <p:tav tm="100000">
                                          <p:val>
                                            <p:strVal val="#ppt_y"/>
                                          </p:val>
                                        </p:tav>
                                      </p:tavLst>
                                    </p:anim>
                                  </p:childTnLst>
                                </p:cTn>
                              </p:par>
                              <p:par>
                                <p:cTn id="140" presetID="3" presetClass="entr" presetSubtype="5" fill="hold" grpId="1"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blinds(vertical)">
                                      <p:cBhvr>
                                        <p:cTn id="142" dur="2000"/>
                                        <p:tgtEl>
                                          <p:spTgt spid="15"/>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6"/>
                                        </p:tgtEl>
                                        <p:attrNameLst>
                                          <p:attrName>style.visibility</p:attrName>
                                        </p:attrNameLst>
                                      </p:cBhvr>
                                      <p:to>
                                        <p:strVal val="visible"/>
                                      </p:to>
                                    </p:set>
                                    <p:animEffect transition="in" filter="blinds(vertical)">
                                      <p:cBhvr>
                                        <p:cTn id="145" dur="2000"/>
                                        <p:tgtEl>
                                          <p:spTgt spid="16"/>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7"/>
                                        </p:tgtEl>
                                        <p:attrNameLst>
                                          <p:attrName>style.visibility</p:attrName>
                                        </p:attrNameLst>
                                      </p:cBhvr>
                                      <p:to>
                                        <p:strVal val="visible"/>
                                      </p:to>
                                    </p:set>
                                    <p:animEffect transition="in" filter="blinds(vertical)">
                                      <p:cBhvr>
                                        <p:cTn id="148" dur="2000"/>
                                        <p:tgtEl>
                                          <p:spTgt spid="17"/>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8"/>
                                        </p:tgtEl>
                                        <p:attrNameLst>
                                          <p:attrName>style.visibility</p:attrName>
                                        </p:attrNameLst>
                                      </p:cBhvr>
                                      <p:to>
                                        <p:strVal val="visible"/>
                                      </p:to>
                                    </p:set>
                                    <p:animEffect transition="in" filter="blinds(vertical)">
                                      <p:cBhvr>
                                        <p:cTn id="151" dur="2000"/>
                                        <p:tgtEl>
                                          <p:spTgt spid="18"/>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9"/>
                                        </p:tgtEl>
                                        <p:attrNameLst>
                                          <p:attrName>style.visibility</p:attrName>
                                        </p:attrNameLst>
                                      </p:cBhvr>
                                      <p:to>
                                        <p:strVal val="visible"/>
                                      </p:to>
                                    </p:set>
                                    <p:animEffect transition="in" filter="blinds(vertical)">
                                      <p:cBhvr>
                                        <p:cTn id="154" dur="2000"/>
                                        <p:tgtEl>
                                          <p:spTgt spid="19"/>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20"/>
                                        </p:tgtEl>
                                        <p:attrNameLst>
                                          <p:attrName>style.visibility</p:attrName>
                                        </p:attrNameLst>
                                      </p:cBhvr>
                                      <p:to>
                                        <p:strVal val="visible"/>
                                      </p:to>
                                    </p:set>
                                    <p:animEffect transition="in" filter="blinds(vertical)">
                                      <p:cBhvr>
                                        <p:cTn id="157" dur="2000"/>
                                        <p:tgtEl>
                                          <p:spTgt spid="20"/>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21"/>
                                        </p:tgtEl>
                                        <p:attrNameLst>
                                          <p:attrName>style.visibility</p:attrName>
                                        </p:attrNameLst>
                                      </p:cBhvr>
                                      <p:to>
                                        <p:strVal val="visible"/>
                                      </p:to>
                                    </p:set>
                                    <p:animEffect transition="in" filter="blinds(vertical)">
                                      <p:cBhvr>
                                        <p:cTn id="160" dur="2000"/>
                                        <p:tgtEl>
                                          <p:spTgt spid="21"/>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linds(vertical)">
                                      <p:cBhvr>
                                        <p:cTn id="163" dur="2000"/>
                                        <p:tgtEl>
                                          <p:spTgt spid="22"/>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3"/>
                                        </p:tgtEl>
                                        <p:attrNameLst>
                                          <p:attrName>style.visibility</p:attrName>
                                        </p:attrNameLst>
                                      </p:cBhvr>
                                      <p:to>
                                        <p:strVal val="visible"/>
                                      </p:to>
                                    </p:set>
                                    <p:animEffect transition="in" filter="blinds(vertical)">
                                      <p:cBhvr>
                                        <p:cTn id="166" dur="2000"/>
                                        <p:tgtEl>
                                          <p:spTgt spid="23"/>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linds(vertical)">
                                      <p:cBhvr>
                                        <p:cTn id="169" dur="2000"/>
                                        <p:tgtEl>
                                          <p:spTgt spid="24"/>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5"/>
                                        </p:tgtEl>
                                        <p:attrNameLst>
                                          <p:attrName>style.visibility</p:attrName>
                                        </p:attrNameLst>
                                      </p:cBhvr>
                                      <p:to>
                                        <p:strVal val="visible"/>
                                      </p:to>
                                    </p:set>
                                    <p:animEffect transition="in" filter="blinds(vertical)">
                                      <p:cBhvr>
                                        <p:cTn id="172" dur="2000"/>
                                        <p:tgtEl>
                                          <p:spTgt spid="25"/>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6"/>
                                        </p:tgtEl>
                                        <p:attrNameLst>
                                          <p:attrName>style.visibility</p:attrName>
                                        </p:attrNameLst>
                                      </p:cBhvr>
                                      <p:to>
                                        <p:strVal val="visible"/>
                                      </p:to>
                                    </p:set>
                                    <p:animEffect transition="in" filter="blinds(vertical)">
                                      <p:cBhvr>
                                        <p:cTn id="175" dur="2000"/>
                                        <p:tgtEl>
                                          <p:spTgt spid="26"/>
                                        </p:tgtEl>
                                      </p:cBhvr>
                                    </p:animEffect>
                                  </p:childTnLst>
                                </p:cTn>
                              </p:par>
                            </p:childTnLst>
                          </p:cTn>
                        </p:par>
                        <p:par>
                          <p:cTn id="176" fill="hold">
                            <p:stCondLst>
                              <p:cond delay="2000"/>
                            </p:stCondLst>
                            <p:childTnLst>
                              <p:par>
                                <p:cTn id="177" presetID="2" presetClass="exit" presetSubtype="6" fill="hold" grpId="2" nodeType="afterEffect">
                                  <p:stCondLst>
                                    <p:cond delay="0"/>
                                  </p:stCondLst>
                                  <p:childTnLst>
                                    <p:anim calcmode="lin" valueType="num">
                                      <p:cBhvr additive="base">
                                        <p:cTn id="178" dur="2000"/>
                                        <p:tgtEl>
                                          <p:spTgt spid="3"/>
                                        </p:tgtEl>
                                        <p:attrNameLst>
                                          <p:attrName>ppt_x</p:attrName>
                                        </p:attrNameLst>
                                      </p:cBhvr>
                                      <p:tavLst>
                                        <p:tav tm="0">
                                          <p:val>
                                            <p:strVal val="ppt_x"/>
                                          </p:val>
                                        </p:tav>
                                        <p:tav tm="100000">
                                          <p:val>
                                            <p:strVal val="1+ppt_w/2"/>
                                          </p:val>
                                        </p:tav>
                                      </p:tavLst>
                                    </p:anim>
                                    <p:anim calcmode="lin" valueType="num">
                                      <p:cBhvr additive="base">
                                        <p:cTn id="179" dur="2000"/>
                                        <p:tgtEl>
                                          <p:spTgt spid="3"/>
                                        </p:tgtEl>
                                        <p:attrNameLst>
                                          <p:attrName>ppt_y</p:attrName>
                                        </p:attrNameLst>
                                      </p:cBhvr>
                                      <p:tavLst>
                                        <p:tav tm="0">
                                          <p:val>
                                            <p:strVal val="ppt_y"/>
                                          </p:val>
                                        </p:tav>
                                        <p:tav tm="100000">
                                          <p:val>
                                            <p:strVal val="1+ppt_h/2"/>
                                          </p:val>
                                        </p:tav>
                                      </p:tavLst>
                                    </p:anim>
                                    <p:set>
                                      <p:cBhvr>
                                        <p:cTn id="180" dur="1" fill="hold">
                                          <p:stCondLst>
                                            <p:cond delay="1999"/>
                                          </p:stCondLst>
                                        </p:cTn>
                                        <p:tgtEl>
                                          <p:spTgt spid="3"/>
                                        </p:tgtEl>
                                        <p:attrNameLst>
                                          <p:attrName>style.visibility</p:attrName>
                                        </p:attrNameLst>
                                      </p:cBhvr>
                                      <p:to>
                                        <p:strVal val="hidden"/>
                                      </p:to>
                                    </p:set>
                                  </p:childTnLst>
                                </p:cTn>
                              </p:par>
                              <p:par>
                                <p:cTn id="181" presetID="2" presetClass="exit" presetSubtype="6"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1+ppt_h/2"/>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6" fill="hold" grpId="2" nodeType="withEffect">
                                  <p:stCondLst>
                                    <p:cond delay="0"/>
                                  </p:stCondLst>
                                  <p:childTnLst>
                                    <p:anim calcmode="lin" valueType="num">
                                      <p:cBhvr additive="base">
                                        <p:cTn id="186" dur="2000"/>
                                        <p:tgtEl>
                                          <p:spTgt spid="7"/>
                                        </p:tgtEl>
                                        <p:attrNameLst>
                                          <p:attrName>ppt_x</p:attrName>
                                        </p:attrNameLst>
                                      </p:cBhvr>
                                      <p:tavLst>
                                        <p:tav tm="0">
                                          <p:val>
                                            <p:strVal val="ppt_x"/>
                                          </p:val>
                                        </p:tav>
                                        <p:tav tm="100000">
                                          <p:val>
                                            <p:strVal val="1+ppt_w/2"/>
                                          </p:val>
                                        </p:tav>
                                      </p:tavLst>
                                    </p:anim>
                                    <p:anim calcmode="lin" valueType="num">
                                      <p:cBhvr additive="base">
                                        <p:cTn id="187" dur="2000"/>
                                        <p:tgtEl>
                                          <p:spTgt spid="7"/>
                                        </p:tgtEl>
                                        <p:attrNameLst>
                                          <p:attrName>ppt_y</p:attrName>
                                        </p:attrNameLst>
                                      </p:cBhvr>
                                      <p:tavLst>
                                        <p:tav tm="0">
                                          <p:val>
                                            <p:strVal val="ppt_y"/>
                                          </p:val>
                                        </p:tav>
                                        <p:tav tm="100000">
                                          <p:val>
                                            <p:strVal val="1+ppt_h/2"/>
                                          </p:val>
                                        </p:tav>
                                      </p:tavLst>
                                    </p:anim>
                                    <p:set>
                                      <p:cBhvr>
                                        <p:cTn id="188" dur="1" fill="hold">
                                          <p:stCondLst>
                                            <p:cond delay="1999"/>
                                          </p:stCondLst>
                                        </p:cTn>
                                        <p:tgtEl>
                                          <p:spTgt spid="7"/>
                                        </p:tgtEl>
                                        <p:attrNameLst>
                                          <p:attrName>style.visibility</p:attrName>
                                        </p:attrNameLst>
                                      </p:cBhvr>
                                      <p:to>
                                        <p:strVal val="hidden"/>
                                      </p:to>
                                    </p:set>
                                  </p:childTnLst>
                                </p:cTn>
                              </p:par>
                              <p:par>
                                <p:cTn id="189" presetID="2" presetClass="exit" presetSubtype="6" fill="hold" grpId="2" nodeType="withEffect">
                                  <p:stCondLst>
                                    <p:cond delay="0"/>
                                  </p:stCondLst>
                                  <p:childTnLst>
                                    <p:anim calcmode="lin" valueType="num">
                                      <p:cBhvr additive="base">
                                        <p:cTn id="190" dur="2000"/>
                                        <p:tgtEl>
                                          <p:spTgt spid="9"/>
                                        </p:tgtEl>
                                        <p:attrNameLst>
                                          <p:attrName>ppt_x</p:attrName>
                                        </p:attrNameLst>
                                      </p:cBhvr>
                                      <p:tavLst>
                                        <p:tav tm="0">
                                          <p:val>
                                            <p:strVal val="ppt_x"/>
                                          </p:val>
                                        </p:tav>
                                        <p:tav tm="100000">
                                          <p:val>
                                            <p:strVal val="1+ppt_w/2"/>
                                          </p:val>
                                        </p:tav>
                                      </p:tavLst>
                                    </p:anim>
                                    <p:anim calcmode="lin" valueType="num">
                                      <p:cBhvr additive="base">
                                        <p:cTn id="191" dur="2000"/>
                                        <p:tgtEl>
                                          <p:spTgt spid="9"/>
                                        </p:tgtEl>
                                        <p:attrNameLst>
                                          <p:attrName>ppt_y</p:attrName>
                                        </p:attrNameLst>
                                      </p:cBhvr>
                                      <p:tavLst>
                                        <p:tav tm="0">
                                          <p:val>
                                            <p:strVal val="ppt_y"/>
                                          </p:val>
                                        </p:tav>
                                        <p:tav tm="100000">
                                          <p:val>
                                            <p:strVal val="1+ppt_h/2"/>
                                          </p:val>
                                        </p:tav>
                                      </p:tavLst>
                                    </p:anim>
                                    <p:set>
                                      <p:cBhvr>
                                        <p:cTn id="192" dur="1" fill="hold">
                                          <p:stCondLst>
                                            <p:cond delay="1999"/>
                                          </p:stCondLst>
                                        </p:cTn>
                                        <p:tgtEl>
                                          <p:spTgt spid="9"/>
                                        </p:tgtEl>
                                        <p:attrNameLst>
                                          <p:attrName>style.visibility</p:attrName>
                                        </p:attrNameLst>
                                      </p:cBhvr>
                                      <p:to>
                                        <p:strVal val="hidden"/>
                                      </p:to>
                                    </p:set>
                                  </p:childTnLst>
                                </p:cTn>
                              </p:par>
                              <p:par>
                                <p:cTn id="193" presetID="2" presetClass="exit" presetSubtype="6" fill="hold" grpId="2" nodeType="withEffect">
                                  <p:stCondLst>
                                    <p:cond delay="0"/>
                                  </p:stCondLst>
                                  <p:childTnLst>
                                    <p:anim calcmode="lin" valueType="num">
                                      <p:cBhvr additive="base">
                                        <p:cTn id="194" dur="2000"/>
                                        <p:tgtEl>
                                          <p:spTgt spid="11"/>
                                        </p:tgtEl>
                                        <p:attrNameLst>
                                          <p:attrName>ppt_x</p:attrName>
                                        </p:attrNameLst>
                                      </p:cBhvr>
                                      <p:tavLst>
                                        <p:tav tm="0">
                                          <p:val>
                                            <p:strVal val="ppt_x"/>
                                          </p:val>
                                        </p:tav>
                                        <p:tav tm="100000">
                                          <p:val>
                                            <p:strVal val="1+ppt_w/2"/>
                                          </p:val>
                                        </p:tav>
                                      </p:tavLst>
                                    </p:anim>
                                    <p:anim calcmode="lin" valueType="num">
                                      <p:cBhvr additive="base">
                                        <p:cTn id="195" dur="2000"/>
                                        <p:tgtEl>
                                          <p:spTgt spid="11"/>
                                        </p:tgtEl>
                                        <p:attrNameLst>
                                          <p:attrName>ppt_y</p:attrName>
                                        </p:attrNameLst>
                                      </p:cBhvr>
                                      <p:tavLst>
                                        <p:tav tm="0">
                                          <p:val>
                                            <p:strVal val="ppt_y"/>
                                          </p:val>
                                        </p:tav>
                                        <p:tav tm="100000">
                                          <p:val>
                                            <p:strVal val="1+ppt_h/2"/>
                                          </p:val>
                                        </p:tav>
                                      </p:tavLst>
                                    </p:anim>
                                    <p:set>
                                      <p:cBhvr>
                                        <p:cTn id="196" dur="1" fill="hold">
                                          <p:stCondLst>
                                            <p:cond delay="1999"/>
                                          </p:stCondLst>
                                        </p:cTn>
                                        <p:tgtEl>
                                          <p:spTgt spid="11"/>
                                        </p:tgtEl>
                                        <p:attrNameLst>
                                          <p:attrName>style.visibility</p:attrName>
                                        </p:attrNameLst>
                                      </p:cBhvr>
                                      <p:to>
                                        <p:strVal val="hidden"/>
                                      </p:to>
                                    </p:set>
                                  </p:childTnLst>
                                </p:cTn>
                              </p:par>
                              <p:par>
                                <p:cTn id="197" presetID="2" presetClass="exit" presetSubtype="6"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1+ppt_h/2"/>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12" fill="hold" grpId="2" nodeType="withEffect">
                                  <p:stCondLst>
                                    <p:cond delay="0"/>
                                  </p:stCondLst>
                                  <p:childTnLst>
                                    <p:anim calcmode="lin" valueType="num">
                                      <p:cBhvr additive="base">
                                        <p:cTn id="202" dur="2000"/>
                                        <p:tgtEl>
                                          <p:spTgt spid="15"/>
                                        </p:tgtEl>
                                        <p:attrNameLst>
                                          <p:attrName>ppt_x</p:attrName>
                                        </p:attrNameLst>
                                      </p:cBhvr>
                                      <p:tavLst>
                                        <p:tav tm="0">
                                          <p:val>
                                            <p:strVal val="ppt_x"/>
                                          </p:val>
                                        </p:tav>
                                        <p:tav tm="100000">
                                          <p:val>
                                            <p:strVal val="0-ppt_w/2"/>
                                          </p:val>
                                        </p:tav>
                                      </p:tavLst>
                                    </p:anim>
                                    <p:anim calcmode="lin" valueType="num">
                                      <p:cBhvr additive="base">
                                        <p:cTn id="203" dur="2000"/>
                                        <p:tgtEl>
                                          <p:spTgt spid="15"/>
                                        </p:tgtEl>
                                        <p:attrNameLst>
                                          <p:attrName>ppt_y</p:attrName>
                                        </p:attrNameLst>
                                      </p:cBhvr>
                                      <p:tavLst>
                                        <p:tav tm="0">
                                          <p:val>
                                            <p:strVal val="ppt_y"/>
                                          </p:val>
                                        </p:tav>
                                        <p:tav tm="100000">
                                          <p:val>
                                            <p:strVal val="1+ppt_h/2"/>
                                          </p:val>
                                        </p:tav>
                                      </p:tavLst>
                                    </p:anim>
                                    <p:set>
                                      <p:cBhvr>
                                        <p:cTn id="204" dur="1" fill="hold">
                                          <p:stCondLst>
                                            <p:cond delay="1999"/>
                                          </p:stCondLst>
                                        </p:cTn>
                                        <p:tgtEl>
                                          <p:spTgt spid="15"/>
                                        </p:tgtEl>
                                        <p:attrNameLst>
                                          <p:attrName>style.visibility</p:attrName>
                                        </p:attrNameLst>
                                      </p:cBhvr>
                                      <p:to>
                                        <p:strVal val="hidden"/>
                                      </p:to>
                                    </p:set>
                                  </p:childTnLst>
                                </p:cTn>
                              </p:par>
                              <p:par>
                                <p:cTn id="205" presetID="2" presetClass="exit" presetSubtype="12" fill="hold" grpId="2" nodeType="withEffect">
                                  <p:stCondLst>
                                    <p:cond delay="0"/>
                                  </p:stCondLst>
                                  <p:childTnLst>
                                    <p:anim calcmode="lin" valueType="num">
                                      <p:cBhvr additive="base">
                                        <p:cTn id="206" dur="2000"/>
                                        <p:tgtEl>
                                          <p:spTgt spid="17"/>
                                        </p:tgtEl>
                                        <p:attrNameLst>
                                          <p:attrName>ppt_x</p:attrName>
                                        </p:attrNameLst>
                                      </p:cBhvr>
                                      <p:tavLst>
                                        <p:tav tm="0">
                                          <p:val>
                                            <p:strVal val="ppt_x"/>
                                          </p:val>
                                        </p:tav>
                                        <p:tav tm="100000">
                                          <p:val>
                                            <p:strVal val="0-ppt_w/2"/>
                                          </p:val>
                                        </p:tav>
                                      </p:tavLst>
                                    </p:anim>
                                    <p:anim calcmode="lin" valueType="num">
                                      <p:cBhvr additive="base">
                                        <p:cTn id="207" dur="2000"/>
                                        <p:tgtEl>
                                          <p:spTgt spid="17"/>
                                        </p:tgtEl>
                                        <p:attrNameLst>
                                          <p:attrName>ppt_y</p:attrName>
                                        </p:attrNameLst>
                                      </p:cBhvr>
                                      <p:tavLst>
                                        <p:tav tm="0">
                                          <p:val>
                                            <p:strVal val="ppt_y"/>
                                          </p:val>
                                        </p:tav>
                                        <p:tav tm="100000">
                                          <p:val>
                                            <p:strVal val="1+ppt_h/2"/>
                                          </p:val>
                                        </p:tav>
                                      </p:tavLst>
                                    </p:anim>
                                    <p:set>
                                      <p:cBhvr>
                                        <p:cTn id="208" dur="1" fill="hold">
                                          <p:stCondLst>
                                            <p:cond delay="1999"/>
                                          </p:stCondLst>
                                        </p:cTn>
                                        <p:tgtEl>
                                          <p:spTgt spid="17"/>
                                        </p:tgtEl>
                                        <p:attrNameLst>
                                          <p:attrName>style.visibility</p:attrName>
                                        </p:attrNameLst>
                                      </p:cBhvr>
                                      <p:to>
                                        <p:strVal val="hidden"/>
                                      </p:to>
                                    </p:set>
                                  </p:childTnLst>
                                </p:cTn>
                              </p:par>
                              <p:par>
                                <p:cTn id="209" presetID="2" presetClass="exit" presetSubtype="12" fill="hold" grpId="2" nodeType="withEffect">
                                  <p:stCondLst>
                                    <p:cond delay="0"/>
                                  </p:stCondLst>
                                  <p:childTnLst>
                                    <p:anim calcmode="lin" valueType="num">
                                      <p:cBhvr additive="base">
                                        <p:cTn id="210" dur="2000"/>
                                        <p:tgtEl>
                                          <p:spTgt spid="19"/>
                                        </p:tgtEl>
                                        <p:attrNameLst>
                                          <p:attrName>ppt_x</p:attrName>
                                        </p:attrNameLst>
                                      </p:cBhvr>
                                      <p:tavLst>
                                        <p:tav tm="0">
                                          <p:val>
                                            <p:strVal val="ppt_x"/>
                                          </p:val>
                                        </p:tav>
                                        <p:tav tm="100000">
                                          <p:val>
                                            <p:strVal val="0-ppt_w/2"/>
                                          </p:val>
                                        </p:tav>
                                      </p:tavLst>
                                    </p:anim>
                                    <p:anim calcmode="lin" valueType="num">
                                      <p:cBhvr additive="base">
                                        <p:cTn id="211" dur="2000"/>
                                        <p:tgtEl>
                                          <p:spTgt spid="19"/>
                                        </p:tgtEl>
                                        <p:attrNameLst>
                                          <p:attrName>ppt_y</p:attrName>
                                        </p:attrNameLst>
                                      </p:cBhvr>
                                      <p:tavLst>
                                        <p:tav tm="0">
                                          <p:val>
                                            <p:strVal val="ppt_y"/>
                                          </p:val>
                                        </p:tav>
                                        <p:tav tm="100000">
                                          <p:val>
                                            <p:strVal val="1+ppt_h/2"/>
                                          </p:val>
                                        </p:tav>
                                      </p:tavLst>
                                    </p:anim>
                                    <p:set>
                                      <p:cBhvr>
                                        <p:cTn id="212" dur="1" fill="hold">
                                          <p:stCondLst>
                                            <p:cond delay="1999"/>
                                          </p:stCondLst>
                                        </p:cTn>
                                        <p:tgtEl>
                                          <p:spTgt spid="19"/>
                                        </p:tgtEl>
                                        <p:attrNameLst>
                                          <p:attrName>style.visibility</p:attrName>
                                        </p:attrNameLst>
                                      </p:cBhvr>
                                      <p:to>
                                        <p:strVal val="hidden"/>
                                      </p:to>
                                    </p:set>
                                  </p:childTnLst>
                                </p:cTn>
                              </p:par>
                              <p:par>
                                <p:cTn id="213" presetID="2" presetClass="exit" presetSubtype="1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0-ppt_w/2"/>
                                          </p:val>
                                        </p:tav>
                                      </p:tavLst>
                                    </p:anim>
                                    <p:anim calcmode="lin" valueType="num">
                                      <p:cBhvr additive="base">
                                        <p:cTn id="215" dur="2000"/>
                                        <p:tgtEl>
                                          <p:spTgt spid="21"/>
                                        </p:tgtEl>
                                        <p:attrNameLst>
                                          <p:attrName>ppt_y</p:attrName>
                                        </p:attrNameLst>
                                      </p:cBhvr>
                                      <p:tavLst>
                                        <p:tav tm="0">
                                          <p:val>
                                            <p:strVal val="ppt_y"/>
                                          </p:val>
                                        </p:tav>
                                        <p:tav tm="100000">
                                          <p:val>
                                            <p:strVal val="1+ppt_h/2"/>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12" fill="hold" grpId="2" nodeType="withEffect">
                                  <p:stCondLst>
                                    <p:cond delay="0"/>
                                  </p:stCondLst>
                                  <p:childTnLst>
                                    <p:anim calcmode="lin" valueType="num">
                                      <p:cBhvr additive="base">
                                        <p:cTn id="218" dur="2000"/>
                                        <p:tgtEl>
                                          <p:spTgt spid="23"/>
                                        </p:tgtEl>
                                        <p:attrNameLst>
                                          <p:attrName>ppt_x</p:attrName>
                                        </p:attrNameLst>
                                      </p:cBhvr>
                                      <p:tavLst>
                                        <p:tav tm="0">
                                          <p:val>
                                            <p:strVal val="ppt_x"/>
                                          </p:val>
                                        </p:tav>
                                        <p:tav tm="100000">
                                          <p:val>
                                            <p:strVal val="0-ppt_w/2"/>
                                          </p:val>
                                        </p:tav>
                                      </p:tavLst>
                                    </p:anim>
                                    <p:anim calcmode="lin" valueType="num">
                                      <p:cBhvr additive="base">
                                        <p:cTn id="219" dur="2000"/>
                                        <p:tgtEl>
                                          <p:spTgt spid="23"/>
                                        </p:tgtEl>
                                        <p:attrNameLst>
                                          <p:attrName>ppt_y</p:attrName>
                                        </p:attrNameLst>
                                      </p:cBhvr>
                                      <p:tavLst>
                                        <p:tav tm="0">
                                          <p:val>
                                            <p:strVal val="ppt_y"/>
                                          </p:val>
                                        </p:tav>
                                        <p:tav tm="100000">
                                          <p:val>
                                            <p:strVal val="1+ppt_h/2"/>
                                          </p:val>
                                        </p:tav>
                                      </p:tavLst>
                                    </p:anim>
                                    <p:set>
                                      <p:cBhvr>
                                        <p:cTn id="220" dur="1" fill="hold">
                                          <p:stCondLst>
                                            <p:cond delay="1999"/>
                                          </p:stCondLst>
                                        </p:cTn>
                                        <p:tgtEl>
                                          <p:spTgt spid="23"/>
                                        </p:tgtEl>
                                        <p:attrNameLst>
                                          <p:attrName>style.visibility</p:attrName>
                                        </p:attrNameLst>
                                      </p:cBhvr>
                                      <p:to>
                                        <p:strVal val="hidden"/>
                                      </p:to>
                                    </p:set>
                                  </p:childTnLst>
                                </p:cTn>
                              </p:par>
                              <p:par>
                                <p:cTn id="221" presetID="2" presetClass="exit" presetSubtype="12" fill="hold" grpId="2" nodeType="withEffect">
                                  <p:stCondLst>
                                    <p:cond delay="0"/>
                                  </p:stCondLst>
                                  <p:childTnLst>
                                    <p:anim calcmode="lin" valueType="num">
                                      <p:cBhvr additive="base">
                                        <p:cTn id="222" dur="2000"/>
                                        <p:tgtEl>
                                          <p:spTgt spid="25"/>
                                        </p:tgtEl>
                                        <p:attrNameLst>
                                          <p:attrName>ppt_x</p:attrName>
                                        </p:attrNameLst>
                                      </p:cBhvr>
                                      <p:tavLst>
                                        <p:tav tm="0">
                                          <p:val>
                                            <p:strVal val="ppt_x"/>
                                          </p:val>
                                        </p:tav>
                                        <p:tav tm="100000">
                                          <p:val>
                                            <p:strVal val="0-ppt_w/2"/>
                                          </p:val>
                                        </p:tav>
                                      </p:tavLst>
                                    </p:anim>
                                    <p:anim calcmode="lin" valueType="num">
                                      <p:cBhvr additive="base">
                                        <p:cTn id="223" dur="2000"/>
                                        <p:tgtEl>
                                          <p:spTgt spid="25"/>
                                        </p:tgtEl>
                                        <p:attrNameLst>
                                          <p:attrName>ppt_y</p:attrName>
                                        </p:attrNameLst>
                                      </p:cBhvr>
                                      <p:tavLst>
                                        <p:tav tm="0">
                                          <p:val>
                                            <p:strVal val="ppt_y"/>
                                          </p:val>
                                        </p:tav>
                                        <p:tav tm="100000">
                                          <p:val>
                                            <p:strVal val="1+ppt_h/2"/>
                                          </p:val>
                                        </p:tav>
                                      </p:tavLst>
                                    </p:anim>
                                    <p:set>
                                      <p:cBhvr>
                                        <p:cTn id="224" dur="1" fill="hold">
                                          <p:stCondLst>
                                            <p:cond delay="1999"/>
                                          </p:stCondLst>
                                        </p:cTn>
                                        <p:tgtEl>
                                          <p:spTgt spid="25"/>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2000"/>
                                        <p:tgtEl>
                                          <p:spTgt spid="16"/>
                                        </p:tgtEl>
                                        <p:attrNameLst>
                                          <p:attrName>ppt_x</p:attrName>
                                        </p:attrNameLst>
                                      </p:cBhvr>
                                      <p:tavLst>
                                        <p:tav tm="0">
                                          <p:val>
                                            <p:strVal val="ppt_x"/>
                                          </p:val>
                                        </p:tav>
                                        <p:tav tm="100000">
                                          <p:val>
                                            <p:strVal val="0-ppt_w/2"/>
                                          </p:val>
                                        </p:tav>
                                      </p:tavLst>
                                    </p:anim>
                                    <p:anim calcmode="lin" valueType="num">
                                      <p:cBhvr additive="base">
                                        <p:cTn id="227" dur="2000"/>
                                        <p:tgtEl>
                                          <p:spTgt spid="16"/>
                                        </p:tgtEl>
                                        <p:attrNameLst>
                                          <p:attrName>ppt_y</p:attrName>
                                        </p:attrNameLst>
                                      </p:cBhvr>
                                      <p:tavLst>
                                        <p:tav tm="0">
                                          <p:val>
                                            <p:strVal val="ppt_y"/>
                                          </p:val>
                                        </p:tav>
                                        <p:tav tm="100000">
                                          <p:val>
                                            <p:strVal val="0-ppt_h/2"/>
                                          </p:val>
                                        </p:tav>
                                      </p:tavLst>
                                    </p:anim>
                                    <p:set>
                                      <p:cBhvr>
                                        <p:cTn id="228" dur="1" fill="hold">
                                          <p:stCondLst>
                                            <p:cond delay="1999"/>
                                          </p:stCondLst>
                                        </p:cTn>
                                        <p:tgtEl>
                                          <p:spTgt spid="16"/>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2000"/>
                                        <p:tgtEl>
                                          <p:spTgt spid="18"/>
                                        </p:tgtEl>
                                        <p:attrNameLst>
                                          <p:attrName>ppt_x</p:attrName>
                                        </p:attrNameLst>
                                      </p:cBhvr>
                                      <p:tavLst>
                                        <p:tav tm="0">
                                          <p:val>
                                            <p:strVal val="ppt_x"/>
                                          </p:val>
                                        </p:tav>
                                        <p:tav tm="100000">
                                          <p:val>
                                            <p:strVal val="0-ppt_w/2"/>
                                          </p:val>
                                        </p:tav>
                                      </p:tavLst>
                                    </p:anim>
                                    <p:anim calcmode="lin" valueType="num">
                                      <p:cBhvr additive="base">
                                        <p:cTn id="231" dur="2000"/>
                                        <p:tgtEl>
                                          <p:spTgt spid="18"/>
                                        </p:tgtEl>
                                        <p:attrNameLst>
                                          <p:attrName>ppt_y</p:attrName>
                                        </p:attrNameLst>
                                      </p:cBhvr>
                                      <p:tavLst>
                                        <p:tav tm="0">
                                          <p:val>
                                            <p:strVal val="ppt_y"/>
                                          </p:val>
                                        </p:tav>
                                        <p:tav tm="100000">
                                          <p:val>
                                            <p:strVal val="0-ppt_h/2"/>
                                          </p:val>
                                        </p:tav>
                                      </p:tavLst>
                                    </p:anim>
                                    <p:set>
                                      <p:cBhvr>
                                        <p:cTn id="232" dur="1" fill="hold">
                                          <p:stCondLst>
                                            <p:cond delay="1999"/>
                                          </p:stCondLst>
                                        </p:cTn>
                                        <p:tgtEl>
                                          <p:spTgt spid="18"/>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2000"/>
                                        <p:tgtEl>
                                          <p:spTgt spid="20"/>
                                        </p:tgtEl>
                                        <p:attrNameLst>
                                          <p:attrName>ppt_x</p:attrName>
                                        </p:attrNameLst>
                                      </p:cBhvr>
                                      <p:tavLst>
                                        <p:tav tm="0">
                                          <p:val>
                                            <p:strVal val="ppt_x"/>
                                          </p:val>
                                        </p:tav>
                                        <p:tav tm="100000">
                                          <p:val>
                                            <p:strVal val="0-ppt_w/2"/>
                                          </p:val>
                                        </p:tav>
                                      </p:tavLst>
                                    </p:anim>
                                    <p:anim calcmode="lin" valueType="num">
                                      <p:cBhvr additive="base">
                                        <p:cTn id="235" dur="2000"/>
                                        <p:tgtEl>
                                          <p:spTgt spid="20"/>
                                        </p:tgtEl>
                                        <p:attrNameLst>
                                          <p:attrName>ppt_y</p:attrName>
                                        </p:attrNameLst>
                                      </p:cBhvr>
                                      <p:tavLst>
                                        <p:tav tm="0">
                                          <p:val>
                                            <p:strVal val="ppt_y"/>
                                          </p:val>
                                        </p:tav>
                                        <p:tav tm="100000">
                                          <p:val>
                                            <p:strVal val="0-ppt_h/2"/>
                                          </p:val>
                                        </p:tav>
                                      </p:tavLst>
                                    </p:anim>
                                    <p:set>
                                      <p:cBhvr>
                                        <p:cTn id="236" dur="1" fill="hold">
                                          <p:stCondLst>
                                            <p:cond delay="1999"/>
                                          </p:stCondLst>
                                        </p:cTn>
                                        <p:tgtEl>
                                          <p:spTgt spid="20"/>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2000"/>
                                        <p:tgtEl>
                                          <p:spTgt spid="22"/>
                                        </p:tgtEl>
                                        <p:attrNameLst>
                                          <p:attrName>ppt_x</p:attrName>
                                        </p:attrNameLst>
                                      </p:cBhvr>
                                      <p:tavLst>
                                        <p:tav tm="0">
                                          <p:val>
                                            <p:strVal val="ppt_x"/>
                                          </p:val>
                                        </p:tav>
                                        <p:tav tm="100000">
                                          <p:val>
                                            <p:strVal val="0-ppt_w/2"/>
                                          </p:val>
                                        </p:tav>
                                      </p:tavLst>
                                    </p:anim>
                                    <p:anim calcmode="lin" valueType="num">
                                      <p:cBhvr additive="base">
                                        <p:cTn id="239" dur="2000"/>
                                        <p:tgtEl>
                                          <p:spTgt spid="22"/>
                                        </p:tgtEl>
                                        <p:attrNameLst>
                                          <p:attrName>ppt_y</p:attrName>
                                        </p:attrNameLst>
                                      </p:cBhvr>
                                      <p:tavLst>
                                        <p:tav tm="0">
                                          <p:val>
                                            <p:strVal val="ppt_y"/>
                                          </p:val>
                                        </p:tav>
                                        <p:tav tm="100000">
                                          <p:val>
                                            <p:strVal val="0-ppt_h/2"/>
                                          </p:val>
                                        </p:tav>
                                      </p:tavLst>
                                    </p:anim>
                                    <p:set>
                                      <p:cBhvr>
                                        <p:cTn id="240" dur="1" fill="hold">
                                          <p:stCondLst>
                                            <p:cond delay="1999"/>
                                          </p:stCondLst>
                                        </p:cTn>
                                        <p:tgtEl>
                                          <p:spTgt spid="22"/>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2000"/>
                                        <p:tgtEl>
                                          <p:spTgt spid="24"/>
                                        </p:tgtEl>
                                        <p:attrNameLst>
                                          <p:attrName>ppt_x</p:attrName>
                                        </p:attrNameLst>
                                      </p:cBhvr>
                                      <p:tavLst>
                                        <p:tav tm="0">
                                          <p:val>
                                            <p:strVal val="ppt_x"/>
                                          </p:val>
                                        </p:tav>
                                        <p:tav tm="100000">
                                          <p:val>
                                            <p:strVal val="0-ppt_w/2"/>
                                          </p:val>
                                        </p:tav>
                                      </p:tavLst>
                                    </p:anim>
                                    <p:anim calcmode="lin" valueType="num">
                                      <p:cBhvr additive="base">
                                        <p:cTn id="243" dur="2000"/>
                                        <p:tgtEl>
                                          <p:spTgt spid="24"/>
                                        </p:tgtEl>
                                        <p:attrNameLst>
                                          <p:attrName>ppt_y</p:attrName>
                                        </p:attrNameLst>
                                      </p:cBhvr>
                                      <p:tavLst>
                                        <p:tav tm="0">
                                          <p:val>
                                            <p:strVal val="ppt_y"/>
                                          </p:val>
                                        </p:tav>
                                        <p:tav tm="100000">
                                          <p:val>
                                            <p:strVal val="0-ppt_h/2"/>
                                          </p:val>
                                        </p:tav>
                                      </p:tavLst>
                                    </p:anim>
                                    <p:set>
                                      <p:cBhvr>
                                        <p:cTn id="244" dur="1" fill="hold">
                                          <p:stCondLst>
                                            <p:cond delay="1999"/>
                                          </p:stCondLst>
                                        </p:cTn>
                                        <p:tgtEl>
                                          <p:spTgt spid="24"/>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2000"/>
                                        <p:tgtEl>
                                          <p:spTgt spid="26"/>
                                        </p:tgtEl>
                                        <p:attrNameLst>
                                          <p:attrName>ppt_x</p:attrName>
                                        </p:attrNameLst>
                                      </p:cBhvr>
                                      <p:tavLst>
                                        <p:tav tm="0">
                                          <p:val>
                                            <p:strVal val="ppt_x"/>
                                          </p:val>
                                        </p:tav>
                                        <p:tav tm="100000">
                                          <p:val>
                                            <p:strVal val="0-ppt_w/2"/>
                                          </p:val>
                                        </p:tav>
                                      </p:tavLst>
                                    </p:anim>
                                    <p:anim calcmode="lin" valueType="num">
                                      <p:cBhvr additive="base">
                                        <p:cTn id="247" dur="2000"/>
                                        <p:tgtEl>
                                          <p:spTgt spid="26"/>
                                        </p:tgtEl>
                                        <p:attrNameLst>
                                          <p:attrName>ppt_y</p:attrName>
                                        </p:attrNameLst>
                                      </p:cBhvr>
                                      <p:tavLst>
                                        <p:tav tm="0">
                                          <p:val>
                                            <p:strVal val="ppt_y"/>
                                          </p:val>
                                        </p:tav>
                                        <p:tav tm="100000">
                                          <p:val>
                                            <p:strVal val="0-ppt_h/2"/>
                                          </p:val>
                                        </p:tav>
                                      </p:tavLst>
                                    </p:anim>
                                    <p:set>
                                      <p:cBhvr>
                                        <p:cTn id="248" dur="1" fill="hold">
                                          <p:stCondLst>
                                            <p:cond delay="1999"/>
                                          </p:stCondLst>
                                        </p:cTn>
                                        <p:tgtEl>
                                          <p:spTgt spid="26"/>
                                        </p:tgtEl>
                                        <p:attrNameLst>
                                          <p:attrName>style.visibility</p:attrName>
                                        </p:attrNameLst>
                                      </p:cBhvr>
                                      <p:to>
                                        <p:strVal val="hidden"/>
                                      </p:to>
                                    </p:set>
                                  </p:childTnLst>
                                </p:cTn>
                              </p:par>
                              <p:par>
                                <p:cTn id="249" presetID="2" presetClass="exit" presetSubtype="3" fill="hold" grpId="2" nodeType="withEffect">
                                  <p:stCondLst>
                                    <p:cond delay="0"/>
                                  </p:stCondLst>
                                  <p:childTnLst>
                                    <p:anim calcmode="lin" valueType="num">
                                      <p:cBhvr additive="base">
                                        <p:cTn id="250" dur="2000"/>
                                        <p:tgtEl>
                                          <p:spTgt spid="4"/>
                                        </p:tgtEl>
                                        <p:attrNameLst>
                                          <p:attrName>ppt_x</p:attrName>
                                        </p:attrNameLst>
                                      </p:cBhvr>
                                      <p:tavLst>
                                        <p:tav tm="0">
                                          <p:val>
                                            <p:strVal val="ppt_x"/>
                                          </p:val>
                                        </p:tav>
                                        <p:tav tm="100000">
                                          <p:val>
                                            <p:strVal val="1+ppt_w/2"/>
                                          </p:val>
                                        </p:tav>
                                      </p:tavLst>
                                    </p:anim>
                                    <p:anim calcmode="lin" valueType="num">
                                      <p:cBhvr additive="base">
                                        <p:cTn id="251" dur="2000"/>
                                        <p:tgtEl>
                                          <p:spTgt spid="4"/>
                                        </p:tgtEl>
                                        <p:attrNameLst>
                                          <p:attrName>ppt_y</p:attrName>
                                        </p:attrNameLst>
                                      </p:cBhvr>
                                      <p:tavLst>
                                        <p:tav tm="0">
                                          <p:val>
                                            <p:strVal val="ppt_y"/>
                                          </p:val>
                                        </p:tav>
                                        <p:tav tm="100000">
                                          <p:val>
                                            <p:strVal val="0-ppt_h/2"/>
                                          </p:val>
                                        </p:tav>
                                      </p:tavLst>
                                    </p:anim>
                                    <p:set>
                                      <p:cBhvr>
                                        <p:cTn id="252" dur="1" fill="hold">
                                          <p:stCondLst>
                                            <p:cond delay="1999"/>
                                          </p:stCondLst>
                                        </p:cTn>
                                        <p:tgtEl>
                                          <p:spTgt spid="4"/>
                                        </p:tgtEl>
                                        <p:attrNameLst>
                                          <p:attrName>style.visibility</p:attrName>
                                        </p:attrNameLst>
                                      </p:cBhvr>
                                      <p:to>
                                        <p:strVal val="hidden"/>
                                      </p:to>
                                    </p:set>
                                  </p:childTnLst>
                                </p:cTn>
                              </p:par>
                              <p:par>
                                <p:cTn id="253" presetID="2" presetClass="exit" presetSubtype="3" fill="hold" grpId="2" nodeType="withEffect">
                                  <p:stCondLst>
                                    <p:cond delay="0"/>
                                  </p:stCondLst>
                                  <p:childTnLst>
                                    <p:anim calcmode="lin" valueType="num">
                                      <p:cBhvr additive="base">
                                        <p:cTn id="254" dur="2000"/>
                                        <p:tgtEl>
                                          <p:spTgt spid="6"/>
                                        </p:tgtEl>
                                        <p:attrNameLst>
                                          <p:attrName>ppt_x</p:attrName>
                                        </p:attrNameLst>
                                      </p:cBhvr>
                                      <p:tavLst>
                                        <p:tav tm="0">
                                          <p:val>
                                            <p:strVal val="ppt_x"/>
                                          </p:val>
                                        </p:tav>
                                        <p:tav tm="100000">
                                          <p:val>
                                            <p:strVal val="1+ppt_w/2"/>
                                          </p:val>
                                        </p:tav>
                                      </p:tavLst>
                                    </p:anim>
                                    <p:anim calcmode="lin" valueType="num">
                                      <p:cBhvr additive="base">
                                        <p:cTn id="255" dur="2000"/>
                                        <p:tgtEl>
                                          <p:spTgt spid="6"/>
                                        </p:tgtEl>
                                        <p:attrNameLst>
                                          <p:attrName>ppt_y</p:attrName>
                                        </p:attrNameLst>
                                      </p:cBhvr>
                                      <p:tavLst>
                                        <p:tav tm="0">
                                          <p:val>
                                            <p:strVal val="ppt_y"/>
                                          </p:val>
                                        </p:tav>
                                        <p:tav tm="100000">
                                          <p:val>
                                            <p:strVal val="0-ppt_h/2"/>
                                          </p:val>
                                        </p:tav>
                                      </p:tavLst>
                                    </p:anim>
                                    <p:set>
                                      <p:cBhvr>
                                        <p:cTn id="256" dur="1" fill="hold">
                                          <p:stCondLst>
                                            <p:cond delay="1999"/>
                                          </p:stCondLst>
                                        </p:cTn>
                                        <p:tgtEl>
                                          <p:spTgt spid="6"/>
                                        </p:tgtEl>
                                        <p:attrNameLst>
                                          <p:attrName>style.visibility</p:attrName>
                                        </p:attrNameLst>
                                      </p:cBhvr>
                                      <p:to>
                                        <p:strVal val="hidden"/>
                                      </p:to>
                                    </p:set>
                                  </p:childTnLst>
                                </p:cTn>
                              </p:par>
                              <p:par>
                                <p:cTn id="257" presetID="2" presetClass="exit" presetSubtype="3" fill="hold" grpId="2" nodeType="withEffect">
                                  <p:stCondLst>
                                    <p:cond delay="0"/>
                                  </p:stCondLst>
                                  <p:childTnLst>
                                    <p:anim calcmode="lin" valueType="num">
                                      <p:cBhvr additive="base">
                                        <p:cTn id="258" dur="2000"/>
                                        <p:tgtEl>
                                          <p:spTgt spid="8"/>
                                        </p:tgtEl>
                                        <p:attrNameLst>
                                          <p:attrName>ppt_x</p:attrName>
                                        </p:attrNameLst>
                                      </p:cBhvr>
                                      <p:tavLst>
                                        <p:tav tm="0">
                                          <p:val>
                                            <p:strVal val="ppt_x"/>
                                          </p:val>
                                        </p:tav>
                                        <p:tav tm="100000">
                                          <p:val>
                                            <p:strVal val="1+ppt_w/2"/>
                                          </p:val>
                                        </p:tav>
                                      </p:tavLst>
                                    </p:anim>
                                    <p:anim calcmode="lin" valueType="num">
                                      <p:cBhvr additive="base">
                                        <p:cTn id="259" dur="2000"/>
                                        <p:tgtEl>
                                          <p:spTgt spid="8"/>
                                        </p:tgtEl>
                                        <p:attrNameLst>
                                          <p:attrName>ppt_y</p:attrName>
                                        </p:attrNameLst>
                                      </p:cBhvr>
                                      <p:tavLst>
                                        <p:tav tm="0">
                                          <p:val>
                                            <p:strVal val="ppt_y"/>
                                          </p:val>
                                        </p:tav>
                                        <p:tav tm="100000">
                                          <p:val>
                                            <p:strVal val="0-ppt_h/2"/>
                                          </p:val>
                                        </p:tav>
                                      </p:tavLst>
                                    </p:anim>
                                    <p:set>
                                      <p:cBhvr>
                                        <p:cTn id="260" dur="1" fill="hold">
                                          <p:stCondLst>
                                            <p:cond delay="1999"/>
                                          </p:stCondLst>
                                        </p:cTn>
                                        <p:tgtEl>
                                          <p:spTgt spid="8"/>
                                        </p:tgtEl>
                                        <p:attrNameLst>
                                          <p:attrName>style.visibility</p:attrName>
                                        </p:attrNameLst>
                                      </p:cBhvr>
                                      <p:to>
                                        <p:strVal val="hidden"/>
                                      </p:to>
                                    </p:set>
                                  </p:childTnLst>
                                </p:cTn>
                              </p:par>
                              <p:par>
                                <p:cTn id="261" presetID="2" presetClass="exit" presetSubtype="3" fill="hold" grpId="2" nodeType="withEffect">
                                  <p:stCondLst>
                                    <p:cond delay="0"/>
                                  </p:stCondLst>
                                  <p:childTnLst>
                                    <p:anim calcmode="lin" valueType="num">
                                      <p:cBhvr additive="base">
                                        <p:cTn id="262" dur="2000"/>
                                        <p:tgtEl>
                                          <p:spTgt spid="10"/>
                                        </p:tgtEl>
                                        <p:attrNameLst>
                                          <p:attrName>ppt_x</p:attrName>
                                        </p:attrNameLst>
                                      </p:cBhvr>
                                      <p:tavLst>
                                        <p:tav tm="0">
                                          <p:val>
                                            <p:strVal val="ppt_x"/>
                                          </p:val>
                                        </p:tav>
                                        <p:tav tm="100000">
                                          <p:val>
                                            <p:strVal val="1+ppt_w/2"/>
                                          </p:val>
                                        </p:tav>
                                      </p:tavLst>
                                    </p:anim>
                                    <p:anim calcmode="lin" valueType="num">
                                      <p:cBhvr additive="base">
                                        <p:cTn id="263" dur="2000"/>
                                        <p:tgtEl>
                                          <p:spTgt spid="10"/>
                                        </p:tgtEl>
                                        <p:attrNameLst>
                                          <p:attrName>ppt_y</p:attrName>
                                        </p:attrNameLst>
                                      </p:cBhvr>
                                      <p:tavLst>
                                        <p:tav tm="0">
                                          <p:val>
                                            <p:strVal val="ppt_y"/>
                                          </p:val>
                                        </p:tav>
                                        <p:tav tm="100000">
                                          <p:val>
                                            <p:strVal val="0-ppt_h/2"/>
                                          </p:val>
                                        </p:tav>
                                      </p:tavLst>
                                    </p:anim>
                                    <p:set>
                                      <p:cBhvr>
                                        <p:cTn id="264" dur="1" fill="hold">
                                          <p:stCondLst>
                                            <p:cond delay="1999"/>
                                          </p:stCondLst>
                                        </p:cTn>
                                        <p:tgtEl>
                                          <p:spTgt spid="10"/>
                                        </p:tgtEl>
                                        <p:attrNameLst>
                                          <p:attrName>style.visibility</p:attrName>
                                        </p:attrNameLst>
                                      </p:cBhvr>
                                      <p:to>
                                        <p:strVal val="hidden"/>
                                      </p:to>
                                    </p:set>
                                  </p:childTnLst>
                                </p:cTn>
                              </p:par>
                              <p:par>
                                <p:cTn id="265" presetID="2" presetClass="exit" presetSubtype="3" fill="hold" grpId="2" nodeType="withEffect">
                                  <p:stCondLst>
                                    <p:cond delay="0"/>
                                  </p:stCondLst>
                                  <p:childTnLst>
                                    <p:anim calcmode="lin" valueType="num">
                                      <p:cBhvr additive="base">
                                        <p:cTn id="266" dur="2000"/>
                                        <p:tgtEl>
                                          <p:spTgt spid="12"/>
                                        </p:tgtEl>
                                        <p:attrNameLst>
                                          <p:attrName>ppt_x</p:attrName>
                                        </p:attrNameLst>
                                      </p:cBhvr>
                                      <p:tavLst>
                                        <p:tav tm="0">
                                          <p:val>
                                            <p:strVal val="ppt_x"/>
                                          </p:val>
                                        </p:tav>
                                        <p:tav tm="100000">
                                          <p:val>
                                            <p:strVal val="1+ppt_w/2"/>
                                          </p:val>
                                        </p:tav>
                                      </p:tavLst>
                                    </p:anim>
                                    <p:anim calcmode="lin" valueType="num">
                                      <p:cBhvr additive="base">
                                        <p:cTn id="267" dur="2000"/>
                                        <p:tgtEl>
                                          <p:spTgt spid="12"/>
                                        </p:tgtEl>
                                        <p:attrNameLst>
                                          <p:attrName>ppt_y</p:attrName>
                                        </p:attrNameLst>
                                      </p:cBhvr>
                                      <p:tavLst>
                                        <p:tav tm="0">
                                          <p:val>
                                            <p:strVal val="ppt_y"/>
                                          </p:val>
                                        </p:tav>
                                        <p:tav tm="100000">
                                          <p:val>
                                            <p:strVal val="0-ppt_h/2"/>
                                          </p:val>
                                        </p:tav>
                                      </p:tavLst>
                                    </p:anim>
                                    <p:set>
                                      <p:cBhvr>
                                        <p:cTn id="268" dur="1" fill="hold">
                                          <p:stCondLst>
                                            <p:cond delay="1999"/>
                                          </p:stCondLst>
                                        </p:cTn>
                                        <p:tgtEl>
                                          <p:spTgt spid="12"/>
                                        </p:tgtEl>
                                        <p:attrNameLst>
                                          <p:attrName>style.visibility</p:attrName>
                                        </p:attrNameLst>
                                      </p:cBhvr>
                                      <p:to>
                                        <p:strVal val="hidden"/>
                                      </p:to>
                                    </p:set>
                                  </p:childTnLst>
                                </p:cTn>
                              </p:par>
                              <p:par>
                                <p:cTn id="269" presetID="2" presetClass="exit" presetSubtype="3" fill="hold" grpId="2" nodeType="withEffect">
                                  <p:stCondLst>
                                    <p:cond delay="0"/>
                                  </p:stCondLst>
                                  <p:childTnLst>
                                    <p:anim calcmode="lin" valueType="num">
                                      <p:cBhvr additive="base">
                                        <p:cTn id="270" dur="2000"/>
                                        <p:tgtEl>
                                          <p:spTgt spid="14"/>
                                        </p:tgtEl>
                                        <p:attrNameLst>
                                          <p:attrName>ppt_x</p:attrName>
                                        </p:attrNameLst>
                                      </p:cBhvr>
                                      <p:tavLst>
                                        <p:tav tm="0">
                                          <p:val>
                                            <p:strVal val="ppt_x"/>
                                          </p:val>
                                        </p:tav>
                                        <p:tav tm="100000">
                                          <p:val>
                                            <p:strVal val="1+ppt_w/2"/>
                                          </p:val>
                                        </p:tav>
                                      </p:tavLst>
                                    </p:anim>
                                    <p:anim calcmode="lin" valueType="num">
                                      <p:cBhvr additive="base">
                                        <p:cTn id="271" dur="2000"/>
                                        <p:tgtEl>
                                          <p:spTgt spid="14"/>
                                        </p:tgtEl>
                                        <p:attrNameLst>
                                          <p:attrName>ppt_y</p:attrName>
                                        </p:attrNameLst>
                                      </p:cBhvr>
                                      <p:tavLst>
                                        <p:tav tm="0">
                                          <p:val>
                                            <p:strVal val="ppt_y"/>
                                          </p:val>
                                        </p:tav>
                                        <p:tav tm="100000">
                                          <p:val>
                                            <p:strVal val="0-ppt_h/2"/>
                                          </p:val>
                                        </p:tav>
                                      </p:tavLst>
                                    </p:anim>
                                    <p:set>
                                      <p:cBhvr>
                                        <p:cTn id="272" dur="1" fill="hold">
                                          <p:stCondLst>
                                            <p:cond delay="1999"/>
                                          </p:stCondLst>
                                        </p:cTn>
                                        <p:tgtEl>
                                          <p:spTgt spid="1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alloween-belki-tykvy-hlopot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gradFill flip="none" rotWithShape="1">
            <a:gsLst>
              <a:gs pos="0">
                <a:srgbClr val="593825"/>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ppt_x"/>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ppt_x"/>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ppt_x"/>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ppt_x"/>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ppt_x"/>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ppt_x"/>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ppt_x"/>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ppt_x"/>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ppt_x"/>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ppt_x"/>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ppt_x"/>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ppt_x"/>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ppt_x"/>
                                          </p:val>
                                        </p:tav>
                                        <p:tav tm="100000">
                                          <p:val>
                                            <p:strVal val="#ppt_x"/>
                                          </p:val>
                                        </p:tav>
                                      </p:tavLst>
                                    </p:anim>
                                    <p:anim calcmode="lin" valueType="num">
                                      <p:cBhvr additive="base">
                                        <p:cTn id="67" dur="2000" fill="hold"/>
                                        <p:tgtEl>
                                          <p:spTgt spid="17"/>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ppt_x"/>
                                          </p:val>
                                        </p:tav>
                                        <p:tav tm="100000">
                                          <p:val>
                                            <p:strVal val="#ppt_x"/>
                                          </p:val>
                                        </p:tav>
                                      </p:tavLst>
                                    </p:anim>
                                    <p:anim calcmode="lin" valueType="num">
                                      <p:cBhvr additive="base">
                                        <p:cTn id="71" dur="2000" fill="hold"/>
                                        <p:tgtEl>
                                          <p:spTgt spid="18"/>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ppt_x"/>
                                          </p:val>
                                        </p:tav>
                                        <p:tav tm="100000">
                                          <p:val>
                                            <p:strVal val="#ppt_x"/>
                                          </p:val>
                                        </p:tav>
                                      </p:tavLst>
                                    </p:anim>
                                    <p:anim calcmode="lin" valueType="num">
                                      <p:cBhvr additive="base">
                                        <p:cTn id="75" dur="2000" fill="hold"/>
                                        <p:tgtEl>
                                          <p:spTgt spid="19"/>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ppt_x"/>
                                          </p:val>
                                        </p:tav>
                                        <p:tav tm="100000">
                                          <p:val>
                                            <p:strVal val="#ppt_x"/>
                                          </p:val>
                                        </p:tav>
                                      </p:tavLst>
                                    </p:anim>
                                    <p:anim calcmode="lin" valueType="num">
                                      <p:cBhvr additive="base">
                                        <p:cTn id="79" dur="2000" fill="hold"/>
                                        <p:tgtEl>
                                          <p:spTgt spid="20"/>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ppt_x"/>
                                          </p:val>
                                        </p:tav>
                                        <p:tav tm="100000">
                                          <p:val>
                                            <p:strVal val="#ppt_x"/>
                                          </p:val>
                                        </p:tav>
                                      </p:tavLst>
                                    </p:anim>
                                    <p:anim calcmode="lin" valueType="num">
                                      <p:cBhvr additive="base">
                                        <p:cTn id="83" dur="2000" fill="hold"/>
                                        <p:tgtEl>
                                          <p:spTgt spid="21"/>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ppt_x"/>
                                          </p:val>
                                        </p:tav>
                                        <p:tav tm="100000">
                                          <p:val>
                                            <p:strVal val="#ppt_x"/>
                                          </p:val>
                                        </p:tav>
                                      </p:tavLst>
                                    </p:anim>
                                    <p:anim calcmode="lin" valueType="num">
                                      <p:cBhvr additive="base">
                                        <p:cTn id="87" dur="2000" fill="hold"/>
                                        <p:tgtEl>
                                          <p:spTgt spid="22"/>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2000" fill="hold"/>
                                        <p:tgtEl>
                                          <p:spTgt spid="23"/>
                                        </p:tgtEl>
                                        <p:attrNameLst>
                                          <p:attrName>ppt_x</p:attrName>
                                        </p:attrNameLst>
                                      </p:cBhvr>
                                      <p:tavLst>
                                        <p:tav tm="0">
                                          <p:val>
                                            <p:strVal val="#ppt_x"/>
                                          </p:val>
                                        </p:tav>
                                        <p:tav tm="100000">
                                          <p:val>
                                            <p:strVal val="#ppt_x"/>
                                          </p:val>
                                        </p:tav>
                                      </p:tavLst>
                                    </p:anim>
                                    <p:anim calcmode="lin" valueType="num">
                                      <p:cBhvr additive="base">
                                        <p:cTn id="91" dur="20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2000" fill="hold"/>
                                        <p:tgtEl>
                                          <p:spTgt spid="24"/>
                                        </p:tgtEl>
                                        <p:attrNameLst>
                                          <p:attrName>ppt_x</p:attrName>
                                        </p:attrNameLst>
                                      </p:cBhvr>
                                      <p:tavLst>
                                        <p:tav tm="0">
                                          <p:val>
                                            <p:strVal val="#ppt_x"/>
                                          </p:val>
                                        </p:tav>
                                        <p:tav tm="100000">
                                          <p:val>
                                            <p:strVal val="#ppt_x"/>
                                          </p:val>
                                        </p:tav>
                                      </p:tavLst>
                                    </p:anim>
                                    <p:anim calcmode="lin" valueType="num">
                                      <p:cBhvr additive="base">
                                        <p:cTn id="95" dur="2000" fill="hold"/>
                                        <p:tgtEl>
                                          <p:spTgt spid="24"/>
                                        </p:tgtEl>
                                        <p:attrNameLst>
                                          <p:attrName>ppt_y</p:attrName>
                                        </p:attrNameLst>
                                      </p:cBhvr>
                                      <p:tavLst>
                                        <p:tav tm="0">
                                          <p:val>
                                            <p:strVal val="1+#ppt_h/2"/>
                                          </p:val>
                                        </p:tav>
                                        <p:tav tm="100000">
                                          <p:val>
                                            <p:strVal val="#ppt_y"/>
                                          </p:val>
                                        </p:tav>
                                      </p:tavLst>
                                    </p:anim>
                                  </p:childTnLst>
                                </p:cTn>
                              </p:par>
                              <p:par>
                                <p:cTn id="96" presetID="2" presetClass="entr" presetSubtype="4"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2000" fill="hold"/>
                                        <p:tgtEl>
                                          <p:spTgt spid="25"/>
                                        </p:tgtEl>
                                        <p:attrNameLst>
                                          <p:attrName>ppt_x</p:attrName>
                                        </p:attrNameLst>
                                      </p:cBhvr>
                                      <p:tavLst>
                                        <p:tav tm="0">
                                          <p:val>
                                            <p:strVal val="#ppt_x"/>
                                          </p:val>
                                        </p:tav>
                                        <p:tav tm="100000">
                                          <p:val>
                                            <p:strVal val="#ppt_x"/>
                                          </p:val>
                                        </p:tav>
                                      </p:tavLst>
                                    </p:anim>
                                    <p:anim calcmode="lin" valueType="num">
                                      <p:cBhvr additive="base">
                                        <p:cTn id="99" dur="2000" fill="hold"/>
                                        <p:tgtEl>
                                          <p:spTgt spid="25"/>
                                        </p:tgtEl>
                                        <p:attrNameLst>
                                          <p:attrName>ppt_y</p:attrName>
                                        </p:attrNameLst>
                                      </p:cBhvr>
                                      <p:tavLst>
                                        <p:tav tm="0">
                                          <p:val>
                                            <p:strVal val="1+#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2000" fill="hold"/>
                                        <p:tgtEl>
                                          <p:spTgt spid="26"/>
                                        </p:tgtEl>
                                        <p:attrNameLst>
                                          <p:attrName>ppt_x</p:attrName>
                                        </p:attrNameLst>
                                      </p:cBhvr>
                                      <p:tavLst>
                                        <p:tav tm="0">
                                          <p:val>
                                            <p:strVal val="#ppt_x"/>
                                          </p:val>
                                        </p:tav>
                                        <p:tav tm="100000">
                                          <p:val>
                                            <p:strVal val="#ppt_x"/>
                                          </p:val>
                                        </p:tav>
                                      </p:tavLst>
                                    </p:anim>
                                    <p:anim calcmode="lin" valueType="num">
                                      <p:cBhvr additive="base">
                                        <p:cTn id="103" dur="2000" fill="hold"/>
                                        <p:tgtEl>
                                          <p:spTgt spid="26"/>
                                        </p:tgtEl>
                                        <p:attrNameLst>
                                          <p:attrName>ppt_y</p:attrName>
                                        </p:attrNameLst>
                                      </p:cBhvr>
                                      <p:tavLst>
                                        <p:tav tm="0">
                                          <p:val>
                                            <p:strVal val="1+#ppt_h/2"/>
                                          </p:val>
                                        </p:tav>
                                        <p:tav tm="100000">
                                          <p:val>
                                            <p:strVal val="#ppt_y"/>
                                          </p:val>
                                        </p:tav>
                                      </p:tavLst>
                                    </p:anim>
                                  </p:childTnLst>
                                </p:cTn>
                              </p:par>
                              <p:par>
                                <p:cTn id="104" presetID="2" presetClass="entr" presetSubtype="4"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2000" fill="hold"/>
                                        <p:tgtEl>
                                          <p:spTgt spid="27"/>
                                        </p:tgtEl>
                                        <p:attrNameLst>
                                          <p:attrName>ppt_x</p:attrName>
                                        </p:attrNameLst>
                                      </p:cBhvr>
                                      <p:tavLst>
                                        <p:tav tm="0">
                                          <p:val>
                                            <p:strVal val="#ppt_x"/>
                                          </p:val>
                                        </p:tav>
                                        <p:tav tm="100000">
                                          <p:val>
                                            <p:strVal val="#ppt_x"/>
                                          </p:val>
                                        </p:tav>
                                      </p:tavLst>
                                    </p:anim>
                                    <p:anim calcmode="lin" valueType="num">
                                      <p:cBhvr additive="base">
                                        <p:cTn id="107" dur="2000" fill="hold"/>
                                        <p:tgtEl>
                                          <p:spTgt spid="27"/>
                                        </p:tgtEl>
                                        <p:attrNameLst>
                                          <p:attrName>ppt_y</p:attrName>
                                        </p:attrNameLst>
                                      </p:cBhvr>
                                      <p:tavLst>
                                        <p:tav tm="0">
                                          <p:val>
                                            <p:strVal val="1+#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2000" fill="hold"/>
                                        <p:tgtEl>
                                          <p:spTgt spid="28"/>
                                        </p:tgtEl>
                                        <p:attrNameLst>
                                          <p:attrName>ppt_x</p:attrName>
                                        </p:attrNameLst>
                                      </p:cBhvr>
                                      <p:tavLst>
                                        <p:tav tm="0">
                                          <p:val>
                                            <p:strVal val="#ppt_x"/>
                                          </p:val>
                                        </p:tav>
                                        <p:tav tm="100000">
                                          <p:val>
                                            <p:strVal val="#ppt_x"/>
                                          </p:val>
                                        </p:tav>
                                      </p:tavLst>
                                    </p:anim>
                                    <p:anim calcmode="lin" valueType="num">
                                      <p:cBhvr additive="base">
                                        <p:cTn id="111" dur="2000" fill="hold"/>
                                        <p:tgtEl>
                                          <p:spTgt spid="28"/>
                                        </p:tgtEl>
                                        <p:attrNameLst>
                                          <p:attrName>ppt_y</p:attrName>
                                        </p:attrNameLst>
                                      </p:cBhvr>
                                      <p:tavLst>
                                        <p:tav tm="0">
                                          <p:val>
                                            <p:strVal val="1+#ppt_h/2"/>
                                          </p:val>
                                        </p:tav>
                                        <p:tav tm="100000">
                                          <p:val>
                                            <p:strVal val="#ppt_y"/>
                                          </p:val>
                                        </p:tav>
                                      </p:tavLst>
                                    </p:anim>
                                  </p:childTnLst>
                                </p:cTn>
                              </p:par>
                              <p:par>
                                <p:cTn id="112" presetID="2" presetClass="entr" presetSubtype="4" fill="hold" grpId="0" nodeType="withEffect">
                                  <p:stCondLst>
                                    <p:cond delay="0"/>
                                  </p:stCondLst>
                                  <p:childTnLst>
                                    <p:set>
                                      <p:cBhvr>
                                        <p:cTn id="113" dur="1" fill="hold">
                                          <p:stCondLst>
                                            <p:cond delay="0"/>
                                          </p:stCondLst>
                                        </p:cTn>
                                        <p:tgtEl>
                                          <p:spTgt spid="29"/>
                                        </p:tgtEl>
                                        <p:attrNameLst>
                                          <p:attrName>style.visibility</p:attrName>
                                        </p:attrNameLst>
                                      </p:cBhvr>
                                      <p:to>
                                        <p:strVal val="visible"/>
                                      </p:to>
                                    </p:set>
                                    <p:anim calcmode="lin" valueType="num">
                                      <p:cBhvr additive="base">
                                        <p:cTn id="114" dur="2000" fill="hold"/>
                                        <p:tgtEl>
                                          <p:spTgt spid="29"/>
                                        </p:tgtEl>
                                        <p:attrNameLst>
                                          <p:attrName>ppt_x</p:attrName>
                                        </p:attrNameLst>
                                      </p:cBhvr>
                                      <p:tavLst>
                                        <p:tav tm="0">
                                          <p:val>
                                            <p:strVal val="#ppt_x"/>
                                          </p:val>
                                        </p:tav>
                                        <p:tav tm="100000">
                                          <p:val>
                                            <p:strVal val="#ppt_x"/>
                                          </p:val>
                                        </p:tav>
                                      </p:tavLst>
                                    </p:anim>
                                    <p:anim calcmode="lin" valueType="num">
                                      <p:cBhvr additive="base">
                                        <p:cTn id="115" dur="2000" fill="hold"/>
                                        <p:tgtEl>
                                          <p:spTgt spid="29"/>
                                        </p:tgtEl>
                                        <p:attrNameLst>
                                          <p:attrName>ppt_y</p:attrName>
                                        </p:attrNameLst>
                                      </p:cBhvr>
                                      <p:tavLst>
                                        <p:tav tm="0">
                                          <p:val>
                                            <p:strVal val="1+#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30"/>
                                        </p:tgtEl>
                                        <p:attrNameLst>
                                          <p:attrName>style.visibility</p:attrName>
                                        </p:attrNameLst>
                                      </p:cBhvr>
                                      <p:to>
                                        <p:strVal val="visible"/>
                                      </p:to>
                                    </p:set>
                                    <p:anim calcmode="lin" valueType="num">
                                      <p:cBhvr additive="base">
                                        <p:cTn id="118" dur="2000" fill="hold"/>
                                        <p:tgtEl>
                                          <p:spTgt spid="30"/>
                                        </p:tgtEl>
                                        <p:attrNameLst>
                                          <p:attrName>ppt_x</p:attrName>
                                        </p:attrNameLst>
                                      </p:cBhvr>
                                      <p:tavLst>
                                        <p:tav tm="0">
                                          <p:val>
                                            <p:strVal val="#ppt_x"/>
                                          </p:val>
                                        </p:tav>
                                        <p:tav tm="100000">
                                          <p:val>
                                            <p:strVal val="#ppt_x"/>
                                          </p:val>
                                        </p:tav>
                                      </p:tavLst>
                                    </p:anim>
                                    <p:anim calcmode="lin" valueType="num">
                                      <p:cBhvr additive="base">
                                        <p:cTn id="119" dur="2000" fill="hold"/>
                                        <p:tgtEl>
                                          <p:spTgt spid="30"/>
                                        </p:tgtEl>
                                        <p:attrNameLst>
                                          <p:attrName>ppt_y</p:attrName>
                                        </p:attrNameLst>
                                      </p:cBhvr>
                                      <p:tavLst>
                                        <p:tav tm="0">
                                          <p:val>
                                            <p:strVal val="1+#ppt_h/2"/>
                                          </p:val>
                                        </p:tav>
                                        <p:tav tm="100000">
                                          <p:val>
                                            <p:strVal val="#ppt_y"/>
                                          </p:val>
                                        </p:tav>
                                      </p:tavLst>
                                    </p:anim>
                                  </p:childTnLst>
                                </p:cTn>
                              </p:par>
                              <p:par>
                                <p:cTn id="120" presetID="2" presetClass="entr" presetSubtype="4" fill="hold" grpId="0" nodeType="with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additive="base">
                                        <p:cTn id="122" dur="2000" fill="hold"/>
                                        <p:tgtEl>
                                          <p:spTgt spid="31"/>
                                        </p:tgtEl>
                                        <p:attrNameLst>
                                          <p:attrName>ppt_x</p:attrName>
                                        </p:attrNameLst>
                                      </p:cBhvr>
                                      <p:tavLst>
                                        <p:tav tm="0">
                                          <p:val>
                                            <p:strVal val="#ppt_x"/>
                                          </p:val>
                                        </p:tav>
                                        <p:tav tm="100000">
                                          <p:val>
                                            <p:strVal val="#ppt_x"/>
                                          </p:val>
                                        </p:tav>
                                      </p:tavLst>
                                    </p:anim>
                                    <p:anim calcmode="lin" valueType="num">
                                      <p:cBhvr additive="base">
                                        <p:cTn id="123" dur="2000" fill="hold"/>
                                        <p:tgtEl>
                                          <p:spTgt spid="31"/>
                                        </p:tgtEl>
                                        <p:attrNameLst>
                                          <p:attrName>ppt_y</p:attrName>
                                        </p:attrNameLst>
                                      </p:cBhvr>
                                      <p:tavLst>
                                        <p:tav tm="0">
                                          <p:val>
                                            <p:strVal val="1+#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32"/>
                                        </p:tgtEl>
                                        <p:attrNameLst>
                                          <p:attrName>style.visibility</p:attrName>
                                        </p:attrNameLst>
                                      </p:cBhvr>
                                      <p:to>
                                        <p:strVal val="visible"/>
                                      </p:to>
                                    </p:set>
                                    <p:anim calcmode="lin" valueType="num">
                                      <p:cBhvr additive="base">
                                        <p:cTn id="126" dur="2000" fill="hold"/>
                                        <p:tgtEl>
                                          <p:spTgt spid="32"/>
                                        </p:tgtEl>
                                        <p:attrNameLst>
                                          <p:attrName>ppt_x</p:attrName>
                                        </p:attrNameLst>
                                      </p:cBhvr>
                                      <p:tavLst>
                                        <p:tav tm="0">
                                          <p:val>
                                            <p:strVal val="#ppt_x"/>
                                          </p:val>
                                        </p:tav>
                                        <p:tav tm="100000">
                                          <p:val>
                                            <p:strVal val="#ppt_x"/>
                                          </p:val>
                                        </p:tav>
                                      </p:tavLst>
                                    </p:anim>
                                    <p:anim calcmode="lin" valueType="num">
                                      <p:cBhvr additive="base">
                                        <p:cTn id="127" dur="2000" fill="hold"/>
                                        <p:tgtEl>
                                          <p:spTgt spid="32"/>
                                        </p:tgtEl>
                                        <p:attrNameLst>
                                          <p:attrName>ppt_y</p:attrName>
                                        </p:attrNameLst>
                                      </p:cBhvr>
                                      <p:tavLst>
                                        <p:tav tm="0">
                                          <p:val>
                                            <p:strVal val="1+#ppt_h/2"/>
                                          </p:val>
                                        </p:tav>
                                        <p:tav tm="100000">
                                          <p:val>
                                            <p:strVal val="#ppt_y"/>
                                          </p:val>
                                        </p:tav>
                                      </p:tavLst>
                                    </p:anim>
                                  </p:childTnLst>
                                </p:cTn>
                              </p:par>
                              <p:par>
                                <p:cTn id="128" presetID="2" presetClass="entr" presetSubtype="4" fill="hold" grpId="0" nodeType="withEffect">
                                  <p:stCondLst>
                                    <p:cond delay="0"/>
                                  </p:stCondLst>
                                  <p:childTnLst>
                                    <p:set>
                                      <p:cBhvr>
                                        <p:cTn id="129" dur="1" fill="hold">
                                          <p:stCondLst>
                                            <p:cond delay="0"/>
                                          </p:stCondLst>
                                        </p:cTn>
                                        <p:tgtEl>
                                          <p:spTgt spid="33"/>
                                        </p:tgtEl>
                                        <p:attrNameLst>
                                          <p:attrName>style.visibility</p:attrName>
                                        </p:attrNameLst>
                                      </p:cBhvr>
                                      <p:to>
                                        <p:strVal val="visible"/>
                                      </p:to>
                                    </p:set>
                                    <p:anim calcmode="lin" valueType="num">
                                      <p:cBhvr additive="base">
                                        <p:cTn id="130" dur="2000" fill="hold"/>
                                        <p:tgtEl>
                                          <p:spTgt spid="33"/>
                                        </p:tgtEl>
                                        <p:attrNameLst>
                                          <p:attrName>ppt_x</p:attrName>
                                        </p:attrNameLst>
                                      </p:cBhvr>
                                      <p:tavLst>
                                        <p:tav tm="0">
                                          <p:val>
                                            <p:strVal val="#ppt_x"/>
                                          </p:val>
                                        </p:tav>
                                        <p:tav tm="100000">
                                          <p:val>
                                            <p:strVal val="#ppt_x"/>
                                          </p:val>
                                        </p:tav>
                                      </p:tavLst>
                                    </p:anim>
                                    <p:anim calcmode="lin" valueType="num">
                                      <p:cBhvr additive="base">
                                        <p:cTn id="131" dur="2000" fill="hold"/>
                                        <p:tgtEl>
                                          <p:spTgt spid="33"/>
                                        </p:tgtEl>
                                        <p:attrNameLst>
                                          <p:attrName>ppt_y</p:attrName>
                                        </p:attrNameLst>
                                      </p:cBhvr>
                                      <p:tavLst>
                                        <p:tav tm="0">
                                          <p:val>
                                            <p:strVal val="1+#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34"/>
                                        </p:tgtEl>
                                        <p:attrNameLst>
                                          <p:attrName>style.visibility</p:attrName>
                                        </p:attrNameLst>
                                      </p:cBhvr>
                                      <p:to>
                                        <p:strVal val="visible"/>
                                      </p:to>
                                    </p:set>
                                    <p:anim calcmode="lin" valueType="num">
                                      <p:cBhvr additive="base">
                                        <p:cTn id="134" dur="2000" fill="hold"/>
                                        <p:tgtEl>
                                          <p:spTgt spid="34"/>
                                        </p:tgtEl>
                                        <p:attrNameLst>
                                          <p:attrName>ppt_x</p:attrName>
                                        </p:attrNameLst>
                                      </p:cBhvr>
                                      <p:tavLst>
                                        <p:tav tm="0">
                                          <p:val>
                                            <p:strVal val="#ppt_x"/>
                                          </p:val>
                                        </p:tav>
                                        <p:tav tm="100000">
                                          <p:val>
                                            <p:strVal val="#ppt_x"/>
                                          </p:val>
                                        </p:tav>
                                      </p:tavLst>
                                    </p:anim>
                                    <p:anim calcmode="lin" valueType="num">
                                      <p:cBhvr additive="base">
                                        <p:cTn id="135" dur="2000" fill="hold"/>
                                        <p:tgtEl>
                                          <p:spTgt spid="34"/>
                                        </p:tgtEl>
                                        <p:attrNameLst>
                                          <p:attrName>ppt_y</p:attrName>
                                        </p:attrNameLst>
                                      </p:cBhvr>
                                      <p:tavLst>
                                        <p:tav tm="0">
                                          <p:val>
                                            <p:strVal val="1+#ppt_h/2"/>
                                          </p:val>
                                        </p:tav>
                                        <p:tav tm="100000">
                                          <p:val>
                                            <p:strVal val="#ppt_y"/>
                                          </p:val>
                                        </p:tav>
                                      </p:tavLst>
                                    </p:anim>
                                  </p:childTnLst>
                                </p:cTn>
                              </p:par>
                              <p:par>
                                <p:cTn id="136" presetID="2" presetClass="entr" presetSubtype="4" fill="hold" grpId="0" nodeType="withEffect">
                                  <p:stCondLst>
                                    <p:cond delay="0"/>
                                  </p:stCondLst>
                                  <p:childTnLst>
                                    <p:set>
                                      <p:cBhvr>
                                        <p:cTn id="137" dur="1" fill="hold">
                                          <p:stCondLst>
                                            <p:cond delay="0"/>
                                          </p:stCondLst>
                                        </p:cTn>
                                        <p:tgtEl>
                                          <p:spTgt spid="35"/>
                                        </p:tgtEl>
                                        <p:attrNameLst>
                                          <p:attrName>style.visibility</p:attrName>
                                        </p:attrNameLst>
                                      </p:cBhvr>
                                      <p:to>
                                        <p:strVal val="visible"/>
                                      </p:to>
                                    </p:set>
                                    <p:anim calcmode="lin" valueType="num">
                                      <p:cBhvr additive="base">
                                        <p:cTn id="138" dur="2000" fill="hold"/>
                                        <p:tgtEl>
                                          <p:spTgt spid="35"/>
                                        </p:tgtEl>
                                        <p:attrNameLst>
                                          <p:attrName>ppt_x</p:attrName>
                                        </p:attrNameLst>
                                      </p:cBhvr>
                                      <p:tavLst>
                                        <p:tav tm="0">
                                          <p:val>
                                            <p:strVal val="#ppt_x"/>
                                          </p:val>
                                        </p:tav>
                                        <p:tav tm="100000">
                                          <p:val>
                                            <p:strVal val="#ppt_x"/>
                                          </p:val>
                                        </p:tav>
                                      </p:tavLst>
                                    </p:anim>
                                    <p:anim calcmode="lin" valueType="num">
                                      <p:cBhvr additive="base">
                                        <p:cTn id="139" dur="2000" fill="hold"/>
                                        <p:tgtEl>
                                          <p:spTgt spid="35"/>
                                        </p:tgtEl>
                                        <p:attrNameLst>
                                          <p:attrName>ppt_y</p:attrName>
                                        </p:attrNameLst>
                                      </p:cBhvr>
                                      <p:tavLst>
                                        <p:tav tm="0">
                                          <p:val>
                                            <p:strVal val="1+#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36"/>
                                        </p:tgtEl>
                                        <p:attrNameLst>
                                          <p:attrName>style.visibility</p:attrName>
                                        </p:attrNameLst>
                                      </p:cBhvr>
                                      <p:to>
                                        <p:strVal val="visible"/>
                                      </p:to>
                                    </p:set>
                                    <p:anim calcmode="lin" valueType="num">
                                      <p:cBhvr additive="base">
                                        <p:cTn id="142" dur="2000" fill="hold"/>
                                        <p:tgtEl>
                                          <p:spTgt spid="36"/>
                                        </p:tgtEl>
                                        <p:attrNameLst>
                                          <p:attrName>ppt_x</p:attrName>
                                        </p:attrNameLst>
                                      </p:cBhvr>
                                      <p:tavLst>
                                        <p:tav tm="0">
                                          <p:val>
                                            <p:strVal val="#ppt_x"/>
                                          </p:val>
                                        </p:tav>
                                        <p:tav tm="100000">
                                          <p:val>
                                            <p:strVal val="#ppt_x"/>
                                          </p:val>
                                        </p:tav>
                                      </p:tavLst>
                                    </p:anim>
                                    <p:anim calcmode="lin" valueType="num">
                                      <p:cBhvr additive="base">
                                        <p:cTn id="143" dur="2000" fill="hold"/>
                                        <p:tgtEl>
                                          <p:spTgt spid="36"/>
                                        </p:tgtEl>
                                        <p:attrNameLst>
                                          <p:attrName>ppt_y</p:attrName>
                                        </p:attrNameLst>
                                      </p:cBhvr>
                                      <p:tavLst>
                                        <p:tav tm="0">
                                          <p:val>
                                            <p:strVal val="1+#ppt_h/2"/>
                                          </p:val>
                                        </p:tav>
                                        <p:tav tm="100000">
                                          <p:val>
                                            <p:strVal val="#ppt_y"/>
                                          </p:val>
                                        </p:tav>
                                      </p:tavLst>
                                    </p:anim>
                                  </p:childTnLst>
                                </p:cTn>
                              </p:par>
                              <p:par>
                                <p:cTn id="144" presetID="2" presetClass="entr" presetSubtype="4" fill="hold" grpId="0" nodeType="withEffect">
                                  <p:stCondLst>
                                    <p:cond delay="0"/>
                                  </p:stCondLst>
                                  <p:childTnLst>
                                    <p:set>
                                      <p:cBhvr>
                                        <p:cTn id="145" dur="1" fill="hold">
                                          <p:stCondLst>
                                            <p:cond delay="0"/>
                                          </p:stCondLst>
                                        </p:cTn>
                                        <p:tgtEl>
                                          <p:spTgt spid="37"/>
                                        </p:tgtEl>
                                        <p:attrNameLst>
                                          <p:attrName>style.visibility</p:attrName>
                                        </p:attrNameLst>
                                      </p:cBhvr>
                                      <p:to>
                                        <p:strVal val="visible"/>
                                      </p:to>
                                    </p:set>
                                    <p:anim calcmode="lin" valueType="num">
                                      <p:cBhvr additive="base">
                                        <p:cTn id="146" dur="2000" fill="hold"/>
                                        <p:tgtEl>
                                          <p:spTgt spid="37"/>
                                        </p:tgtEl>
                                        <p:attrNameLst>
                                          <p:attrName>ppt_x</p:attrName>
                                        </p:attrNameLst>
                                      </p:cBhvr>
                                      <p:tavLst>
                                        <p:tav tm="0">
                                          <p:val>
                                            <p:strVal val="#ppt_x"/>
                                          </p:val>
                                        </p:tav>
                                        <p:tav tm="100000">
                                          <p:val>
                                            <p:strVal val="#ppt_x"/>
                                          </p:val>
                                        </p:tav>
                                      </p:tavLst>
                                    </p:anim>
                                    <p:anim calcmode="lin" valueType="num">
                                      <p:cBhvr additive="base">
                                        <p:cTn id="147" dur="2000" fill="hold"/>
                                        <p:tgtEl>
                                          <p:spTgt spid="37"/>
                                        </p:tgtEl>
                                        <p:attrNameLst>
                                          <p:attrName>ppt_y</p:attrName>
                                        </p:attrNameLst>
                                      </p:cBhvr>
                                      <p:tavLst>
                                        <p:tav tm="0">
                                          <p:val>
                                            <p:strVal val="1+#ppt_h/2"/>
                                          </p:val>
                                        </p:tav>
                                        <p:tav tm="100000">
                                          <p:val>
                                            <p:strVal val="#ppt_y"/>
                                          </p:val>
                                        </p:tav>
                                      </p:tavLst>
                                    </p:anim>
                                  </p:childTnLst>
                                </p:cTn>
                              </p:par>
                              <p:par>
                                <p:cTn id="148" presetID="2" presetClass="entr" presetSubtype="4" fill="hold" grpId="0" nodeType="withEffect">
                                  <p:stCondLst>
                                    <p:cond delay="0"/>
                                  </p:stCondLst>
                                  <p:childTnLst>
                                    <p:set>
                                      <p:cBhvr>
                                        <p:cTn id="149" dur="1" fill="hold">
                                          <p:stCondLst>
                                            <p:cond delay="0"/>
                                          </p:stCondLst>
                                        </p:cTn>
                                        <p:tgtEl>
                                          <p:spTgt spid="38"/>
                                        </p:tgtEl>
                                        <p:attrNameLst>
                                          <p:attrName>style.visibility</p:attrName>
                                        </p:attrNameLst>
                                      </p:cBhvr>
                                      <p:to>
                                        <p:strVal val="visible"/>
                                      </p:to>
                                    </p:set>
                                    <p:anim calcmode="lin" valueType="num">
                                      <p:cBhvr additive="base">
                                        <p:cTn id="150" dur="2000" fill="hold"/>
                                        <p:tgtEl>
                                          <p:spTgt spid="38"/>
                                        </p:tgtEl>
                                        <p:attrNameLst>
                                          <p:attrName>ppt_x</p:attrName>
                                        </p:attrNameLst>
                                      </p:cBhvr>
                                      <p:tavLst>
                                        <p:tav tm="0">
                                          <p:val>
                                            <p:strVal val="#ppt_x"/>
                                          </p:val>
                                        </p:tav>
                                        <p:tav tm="100000">
                                          <p:val>
                                            <p:strVal val="#ppt_x"/>
                                          </p:val>
                                        </p:tav>
                                      </p:tavLst>
                                    </p:anim>
                                    <p:anim calcmode="lin" valueType="num">
                                      <p:cBhvr additive="base">
                                        <p:cTn id="151" dur="2000" fill="hold"/>
                                        <p:tgtEl>
                                          <p:spTgt spid="38"/>
                                        </p:tgtEl>
                                        <p:attrNameLst>
                                          <p:attrName>ppt_y</p:attrName>
                                        </p:attrNameLst>
                                      </p:cBhvr>
                                      <p:tavLst>
                                        <p:tav tm="0">
                                          <p:val>
                                            <p:strVal val="1+#ppt_h/2"/>
                                          </p:val>
                                        </p:tav>
                                        <p:tav tm="100000">
                                          <p:val>
                                            <p:strVal val="#ppt_y"/>
                                          </p:val>
                                        </p:tav>
                                      </p:tavLst>
                                    </p:anim>
                                  </p:childTnLst>
                                </p:cTn>
                              </p:par>
                              <p:par>
                                <p:cTn id="152" presetID="8" presetClass="emph" presetSubtype="0" fill="hold" grpId="1"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fill="hold" grpId="1"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fill="hold" grpId="1" nodeType="withEffect">
                                  <p:stCondLst>
                                    <p:cond delay="0"/>
                                  </p:stCondLst>
                                  <p:childTnLst>
                                    <p:animRot by="21600000">
                                      <p:cBhvr>
                                        <p:cTn id="157" dur="2000" fill="hold"/>
                                        <p:tgtEl>
                                          <p:spTgt spid="13"/>
                                        </p:tgtEl>
                                        <p:attrNameLst>
                                          <p:attrName>r</p:attrName>
                                        </p:attrNameLst>
                                      </p:cBhvr>
                                    </p:animRot>
                                  </p:childTnLst>
                                </p:cTn>
                              </p:par>
                              <p:par>
                                <p:cTn id="158" presetID="8" presetClass="emph" presetSubtype="0" fill="hold" grpId="1" nodeType="withEffect">
                                  <p:stCondLst>
                                    <p:cond delay="0"/>
                                  </p:stCondLst>
                                  <p:childTnLst>
                                    <p:animRot by="21600000">
                                      <p:cBhvr>
                                        <p:cTn id="159" dur="2000" fill="hold"/>
                                        <p:tgtEl>
                                          <p:spTgt spid="17"/>
                                        </p:tgtEl>
                                        <p:attrNameLst>
                                          <p:attrName>r</p:attrName>
                                        </p:attrNameLst>
                                      </p:cBhvr>
                                    </p:animRot>
                                  </p:childTnLst>
                                </p:cTn>
                              </p:par>
                              <p:par>
                                <p:cTn id="160" presetID="8" presetClass="emph" presetSubtype="0" fill="hold" grpId="1" nodeType="withEffect">
                                  <p:stCondLst>
                                    <p:cond delay="0"/>
                                  </p:stCondLst>
                                  <p:childTnLst>
                                    <p:animRot by="21600000">
                                      <p:cBhvr>
                                        <p:cTn id="161" dur="2000" fill="hold"/>
                                        <p:tgtEl>
                                          <p:spTgt spid="21"/>
                                        </p:tgtEl>
                                        <p:attrNameLst>
                                          <p:attrName>r</p:attrName>
                                        </p:attrNameLst>
                                      </p:cBhvr>
                                    </p:animRot>
                                  </p:childTnLst>
                                </p:cTn>
                              </p:par>
                              <p:par>
                                <p:cTn id="162" presetID="8" presetClass="emph" presetSubtype="0" fill="hold" grpId="1" nodeType="withEffect">
                                  <p:stCondLst>
                                    <p:cond delay="0"/>
                                  </p:stCondLst>
                                  <p:childTnLst>
                                    <p:animRot by="21600000">
                                      <p:cBhvr>
                                        <p:cTn id="163" dur="2000" fill="hold"/>
                                        <p:tgtEl>
                                          <p:spTgt spid="25"/>
                                        </p:tgtEl>
                                        <p:attrNameLst>
                                          <p:attrName>r</p:attrName>
                                        </p:attrNameLst>
                                      </p:cBhvr>
                                    </p:animRot>
                                  </p:childTnLst>
                                </p:cTn>
                              </p:par>
                              <p:par>
                                <p:cTn id="164" presetID="8" presetClass="emph" presetSubtype="0" fill="hold" grpId="1" nodeType="withEffect">
                                  <p:stCondLst>
                                    <p:cond delay="0"/>
                                  </p:stCondLst>
                                  <p:childTnLst>
                                    <p:animRot by="21600000">
                                      <p:cBhvr>
                                        <p:cTn id="165" dur="2000" fill="hold"/>
                                        <p:tgtEl>
                                          <p:spTgt spid="29"/>
                                        </p:tgtEl>
                                        <p:attrNameLst>
                                          <p:attrName>r</p:attrName>
                                        </p:attrNameLst>
                                      </p:cBhvr>
                                    </p:animRot>
                                  </p:childTnLst>
                                </p:cTn>
                              </p:par>
                              <p:par>
                                <p:cTn id="166" presetID="8" presetClass="emph" presetSubtype="0" fill="hold" grpId="1" nodeType="withEffect">
                                  <p:stCondLst>
                                    <p:cond delay="0"/>
                                  </p:stCondLst>
                                  <p:childTnLst>
                                    <p:animRot by="21600000">
                                      <p:cBhvr>
                                        <p:cTn id="167" dur="2000" fill="hold"/>
                                        <p:tgtEl>
                                          <p:spTgt spid="33"/>
                                        </p:tgtEl>
                                        <p:attrNameLst>
                                          <p:attrName>r</p:attrName>
                                        </p:attrNameLst>
                                      </p:cBhvr>
                                    </p:animRot>
                                  </p:childTnLst>
                                </p:cTn>
                              </p:par>
                              <p:par>
                                <p:cTn id="168" presetID="8" presetClass="emph" presetSubtype="0" fill="hold" grpId="1" nodeType="withEffect">
                                  <p:stCondLst>
                                    <p:cond delay="0"/>
                                  </p:stCondLst>
                                  <p:childTnLst>
                                    <p:animRot by="21600000">
                                      <p:cBhvr>
                                        <p:cTn id="169" dur="2000" fill="hold"/>
                                        <p:tgtEl>
                                          <p:spTgt spid="37"/>
                                        </p:tgtEl>
                                        <p:attrNameLst>
                                          <p:attrName>r</p:attrName>
                                        </p:attrNameLst>
                                      </p:cBhvr>
                                    </p:animRot>
                                  </p:childTnLst>
                                </p:cTn>
                              </p:par>
                              <p:par>
                                <p:cTn id="170" presetID="8" presetClass="emph" presetSubtype="0" fill="hold" grpId="1" nodeType="withEffect">
                                  <p:stCondLst>
                                    <p:cond delay="0"/>
                                  </p:stCondLst>
                                  <p:childTnLst>
                                    <p:animRot by="-21600000">
                                      <p:cBhvr>
                                        <p:cTn id="171" dur="2000" fill="hold"/>
                                        <p:tgtEl>
                                          <p:spTgt spid="3"/>
                                        </p:tgtEl>
                                        <p:attrNameLst>
                                          <p:attrName>r</p:attrName>
                                        </p:attrNameLst>
                                      </p:cBhvr>
                                    </p:animRot>
                                  </p:childTnLst>
                                </p:cTn>
                              </p:par>
                              <p:par>
                                <p:cTn id="172" presetID="8" presetClass="emph" presetSubtype="0" fill="hold" grpId="1"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1"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fill="hold" grpId="1" nodeType="withEffect">
                                  <p:stCondLst>
                                    <p:cond delay="0"/>
                                  </p:stCondLst>
                                  <p:childTnLst>
                                    <p:animRot by="-21600000">
                                      <p:cBhvr>
                                        <p:cTn id="177" dur="2000" fill="hold"/>
                                        <p:tgtEl>
                                          <p:spTgt spid="15"/>
                                        </p:tgtEl>
                                        <p:attrNameLst>
                                          <p:attrName>r</p:attrName>
                                        </p:attrNameLst>
                                      </p:cBhvr>
                                    </p:animRot>
                                  </p:childTnLst>
                                </p:cTn>
                              </p:par>
                              <p:par>
                                <p:cTn id="178" presetID="8" presetClass="emph" presetSubtype="0" fill="hold" grpId="1" nodeType="withEffect">
                                  <p:stCondLst>
                                    <p:cond delay="0"/>
                                  </p:stCondLst>
                                  <p:childTnLst>
                                    <p:animRot by="-21600000">
                                      <p:cBhvr>
                                        <p:cTn id="179" dur="2000" fill="hold"/>
                                        <p:tgtEl>
                                          <p:spTgt spid="19"/>
                                        </p:tgtEl>
                                        <p:attrNameLst>
                                          <p:attrName>r</p:attrName>
                                        </p:attrNameLst>
                                      </p:cBhvr>
                                    </p:animRot>
                                  </p:childTnLst>
                                </p:cTn>
                              </p:par>
                              <p:par>
                                <p:cTn id="180" presetID="8" presetClass="emph" presetSubtype="0" fill="hold" grpId="1" nodeType="withEffect">
                                  <p:stCondLst>
                                    <p:cond delay="0"/>
                                  </p:stCondLst>
                                  <p:childTnLst>
                                    <p:animRot by="-21600000">
                                      <p:cBhvr>
                                        <p:cTn id="181" dur="2000" fill="hold"/>
                                        <p:tgtEl>
                                          <p:spTgt spid="23"/>
                                        </p:tgtEl>
                                        <p:attrNameLst>
                                          <p:attrName>r</p:attrName>
                                        </p:attrNameLst>
                                      </p:cBhvr>
                                    </p:animRot>
                                  </p:childTnLst>
                                </p:cTn>
                              </p:par>
                              <p:par>
                                <p:cTn id="182" presetID="8" presetClass="emph" presetSubtype="0" fill="hold" grpId="1" nodeType="withEffect">
                                  <p:stCondLst>
                                    <p:cond delay="0"/>
                                  </p:stCondLst>
                                  <p:childTnLst>
                                    <p:animRot by="-21600000">
                                      <p:cBhvr>
                                        <p:cTn id="183" dur="2000" fill="hold"/>
                                        <p:tgtEl>
                                          <p:spTgt spid="27"/>
                                        </p:tgtEl>
                                        <p:attrNameLst>
                                          <p:attrName>r</p:attrName>
                                        </p:attrNameLst>
                                      </p:cBhvr>
                                    </p:animRot>
                                  </p:childTnLst>
                                </p:cTn>
                              </p:par>
                              <p:par>
                                <p:cTn id="184" presetID="8" presetClass="emph" presetSubtype="0" fill="hold" grpId="1" nodeType="withEffect">
                                  <p:stCondLst>
                                    <p:cond delay="0"/>
                                  </p:stCondLst>
                                  <p:childTnLst>
                                    <p:animRot by="-21600000">
                                      <p:cBhvr>
                                        <p:cTn id="185" dur="2000" fill="hold"/>
                                        <p:tgtEl>
                                          <p:spTgt spid="31"/>
                                        </p:tgtEl>
                                        <p:attrNameLst>
                                          <p:attrName>r</p:attrName>
                                        </p:attrNameLst>
                                      </p:cBhvr>
                                    </p:animRot>
                                  </p:childTnLst>
                                </p:cTn>
                              </p:par>
                              <p:par>
                                <p:cTn id="186" presetID="8" presetClass="emph" presetSubtype="0" fill="hold" grpId="1" nodeType="withEffect">
                                  <p:stCondLst>
                                    <p:cond delay="0"/>
                                  </p:stCondLst>
                                  <p:childTnLst>
                                    <p:animRot by="-21600000">
                                      <p:cBhvr>
                                        <p:cTn id="187" dur="2000" fill="hold"/>
                                        <p:tgtEl>
                                          <p:spTgt spid="35"/>
                                        </p:tgtEl>
                                        <p:attrNameLst>
                                          <p:attrName>r</p:attrName>
                                        </p:attrNameLst>
                                      </p:cBhvr>
                                    </p:animRot>
                                  </p:childTnLst>
                                </p:cTn>
                              </p:par>
                              <p:par>
                                <p:cTn id="188" presetID="8" presetClass="emph" presetSubtype="0" fill="hold" grpId="1" nodeType="withEffect">
                                  <p:stCondLst>
                                    <p:cond delay="0"/>
                                  </p:stCondLst>
                                  <p:childTnLst>
                                    <p:animRot by="21600000">
                                      <p:cBhvr>
                                        <p:cTn id="189" dur="2000" fill="hold"/>
                                        <p:tgtEl>
                                          <p:spTgt spid="4"/>
                                        </p:tgtEl>
                                        <p:attrNameLst>
                                          <p:attrName>r</p:attrName>
                                        </p:attrNameLst>
                                      </p:cBhvr>
                                    </p:animRot>
                                  </p:childTnLst>
                                </p:cTn>
                              </p:par>
                              <p:par>
                                <p:cTn id="190" presetID="8" presetClass="emph" presetSubtype="0" fill="hold" grpId="1"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fill="hold" grpId="1"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fill="hold" grpId="1"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2000" fill="hold"/>
                                        <p:tgtEl>
                                          <p:spTgt spid="20"/>
                                        </p:tgtEl>
                                        <p:attrNameLst>
                                          <p:attrName>r</p:attrName>
                                        </p:attrNameLst>
                                      </p:cBhvr>
                                    </p:animRot>
                                  </p:childTnLst>
                                </p:cTn>
                              </p:par>
                              <p:par>
                                <p:cTn id="198" presetID="8" presetClass="emph" presetSubtype="0" fill="hold" grpId="1" nodeType="withEffect">
                                  <p:stCondLst>
                                    <p:cond delay="0"/>
                                  </p:stCondLst>
                                  <p:childTnLst>
                                    <p:animRot by="21600000">
                                      <p:cBhvr>
                                        <p:cTn id="199" dur="2000" fill="hold"/>
                                        <p:tgtEl>
                                          <p:spTgt spid="24"/>
                                        </p:tgtEl>
                                        <p:attrNameLst>
                                          <p:attrName>r</p:attrName>
                                        </p:attrNameLst>
                                      </p:cBhvr>
                                    </p:animRot>
                                  </p:childTnLst>
                                </p:cTn>
                              </p:par>
                              <p:par>
                                <p:cTn id="200" presetID="8" presetClass="emph" presetSubtype="0" fill="hold" grpId="1" nodeType="withEffect">
                                  <p:stCondLst>
                                    <p:cond delay="0"/>
                                  </p:stCondLst>
                                  <p:childTnLst>
                                    <p:animRot by="21600000">
                                      <p:cBhvr>
                                        <p:cTn id="201" dur="2000" fill="hold"/>
                                        <p:tgtEl>
                                          <p:spTgt spid="28"/>
                                        </p:tgtEl>
                                        <p:attrNameLst>
                                          <p:attrName>r</p:attrName>
                                        </p:attrNameLst>
                                      </p:cBhvr>
                                    </p:animRot>
                                  </p:childTnLst>
                                </p:cTn>
                              </p:par>
                              <p:par>
                                <p:cTn id="202" presetID="8" presetClass="emph" presetSubtype="0" fill="hold" grpId="1" nodeType="withEffect">
                                  <p:stCondLst>
                                    <p:cond delay="0"/>
                                  </p:stCondLst>
                                  <p:childTnLst>
                                    <p:animRot by="21600000">
                                      <p:cBhvr>
                                        <p:cTn id="203" dur="2000" fill="hold"/>
                                        <p:tgtEl>
                                          <p:spTgt spid="32"/>
                                        </p:tgtEl>
                                        <p:attrNameLst>
                                          <p:attrName>r</p:attrName>
                                        </p:attrNameLst>
                                      </p:cBhvr>
                                    </p:animRot>
                                  </p:childTnLst>
                                </p:cTn>
                              </p:par>
                              <p:par>
                                <p:cTn id="204" presetID="8" presetClass="emph" presetSubtype="0" fill="hold" grpId="1" nodeType="withEffect">
                                  <p:stCondLst>
                                    <p:cond delay="0"/>
                                  </p:stCondLst>
                                  <p:childTnLst>
                                    <p:animRot by="21600000">
                                      <p:cBhvr>
                                        <p:cTn id="205" dur="2000" fill="hold"/>
                                        <p:tgtEl>
                                          <p:spTgt spid="36"/>
                                        </p:tgtEl>
                                        <p:attrNameLst>
                                          <p:attrName>r</p:attrName>
                                        </p:attrNameLst>
                                      </p:cBhvr>
                                    </p:animRot>
                                  </p:childTnLst>
                                </p:cTn>
                              </p:par>
                              <p:par>
                                <p:cTn id="206" presetID="8" presetClass="emph" presetSubtype="0" fill="hold" grpId="1" nodeType="withEffect">
                                  <p:stCondLst>
                                    <p:cond delay="0"/>
                                  </p:stCondLst>
                                  <p:childTnLst>
                                    <p:animRot by="-21600000">
                                      <p:cBhvr>
                                        <p:cTn id="207" dur="2000" fill="hold"/>
                                        <p:tgtEl>
                                          <p:spTgt spid="6"/>
                                        </p:tgtEl>
                                        <p:attrNameLst>
                                          <p:attrName>r</p:attrName>
                                        </p:attrNameLst>
                                      </p:cBhvr>
                                    </p:animRot>
                                  </p:childTnLst>
                                </p:cTn>
                              </p:par>
                              <p:par>
                                <p:cTn id="208" presetID="8" presetClass="emph" presetSubtype="0" fill="hold" grpId="1" nodeType="withEffect">
                                  <p:stCondLst>
                                    <p:cond delay="0"/>
                                  </p:stCondLst>
                                  <p:childTnLst>
                                    <p:animRot by="-21600000">
                                      <p:cBhvr>
                                        <p:cTn id="209" dur="2000" fill="hold"/>
                                        <p:tgtEl>
                                          <p:spTgt spid="10"/>
                                        </p:tgtEl>
                                        <p:attrNameLst>
                                          <p:attrName>r</p:attrName>
                                        </p:attrNameLst>
                                      </p:cBhvr>
                                    </p:animRot>
                                  </p:childTnLst>
                                </p:cTn>
                              </p:par>
                              <p:par>
                                <p:cTn id="210" presetID="8" presetClass="emph" presetSubtype="0" fill="hold" grpId="1" nodeType="withEffect">
                                  <p:stCondLst>
                                    <p:cond delay="0"/>
                                  </p:stCondLst>
                                  <p:childTnLst>
                                    <p:animRot by="-21600000">
                                      <p:cBhvr>
                                        <p:cTn id="211" dur="2000" fill="hold"/>
                                        <p:tgtEl>
                                          <p:spTgt spid="14"/>
                                        </p:tgtEl>
                                        <p:attrNameLst>
                                          <p:attrName>r</p:attrName>
                                        </p:attrNameLst>
                                      </p:cBhvr>
                                    </p:animRot>
                                  </p:childTnLst>
                                </p:cTn>
                              </p:par>
                              <p:par>
                                <p:cTn id="212" presetID="8" presetClass="emph" presetSubtype="0" fill="hold" grpId="1" nodeType="withEffect">
                                  <p:stCondLst>
                                    <p:cond delay="0"/>
                                  </p:stCondLst>
                                  <p:childTnLst>
                                    <p:animRot by="-21600000">
                                      <p:cBhvr>
                                        <p:cTn id="213" dur="2000" fill="hold"/>
                                        <p:tgtEl>
                                          <p:spTgt spid="18"/>
                                        </p:tgtEl>
                                        <p:attrNameLst>
                                          <p:attrName>r</p:attrName>
                                        </p:attrNameLst>
                                      </p:cBhvr>
                                    </p:animRot>
                                  </p:childTnLst>
                                </p:cTn>
                              </p:par>
                              <p:par>
                                <p:cTn id="214" presetID="8" presetClass="emph" presetSubtype="0" fill="hold" grpId="1" nodeType="withEffect">
                                  <p:stCondLst>
                                    <p:cond delay="0"/>
                                  </p:stCondLst>
                                  <p:childTnLst>
                                    <p:animRot by="-21600000">
                                      <p:cBhvr>
                                        <p:cTn id="215" dur="2000" fill="hold"/>
                                        <p:tgtEl>
                                          <p:spTgt spid="22"/>
                                        </p:tgtEl>
                                        <p:attrNameLst>
                                          <p:attrName>r</p:attrName>
                                        </p:attrNameLst>
                                      </p:cBhvr>
                                    </p:animRot>
                                  </p:childTnLst>
                                </p:cTn>
                              </p:par>
                              <p:par>
                                <p:cTn id="216" presetID="8" presetClass="emph" presetSubtype="0" fill="hold" grpId="1" nodeType="withEffect">
                                  <p:stCondLst>
                                    <p:cond delay="0"/>
                                  </p:stCondLst>
                                  <p:childTnLst>
                                    <p:animRot by="-21600000">
                                      <p:cBhvr>
                                        <p:cTn id="217" dur="2000" fill="hold"/>
                                        <p:tgtEl>
                                          <p:spTgt spid="26"/>
                                        </p:tgtEl>
                                        <p:attrNameLst>
                                          <p:attrName>r</p:attrName>
                                        </p:attrNameLst>
                                      </p:cBhvr>
                                    </p:animRot>
                                  </p:childTnLst>
                                </p:cTn>
                              </p:par>
                              <p:par>
                                <p:cTn id="218" presetID="8" presetClass="emph" presetSubtype="0" fill="hold" grpId="1" nodeType="withEffect">
                                  <p:stCondLst>
                                    <p:cond delay="0"/>
                                  </p:stCondLst>
                                  <p:childTnLst>
                                    <p:animRot by="-21600000">
                                      <p:cBhvr>
                                        <p:cTn id="219" dur="2000" fill="hold"/>
                                        <p:tgtEl>
                                          <p:spTgt spid="30"/>
                                        </p:tgtEl>
                                        <p:attrNameLst>
                                          <p:attrName>r</p:attrName>
                                        </p:attrNameLst>
                                      </p:cBhvr>
                                    </p:animRot>
                                  </p:childTnLst>
                                </p:cTn>
                              </p:par>
                              <p:par>
                                <p:cTn id="220" presetID="8" presetClass="emph" presetSubtype="0" fill="hold" grpId="1" nodeType="withEffect">
                                  <p:stCondLst>
                                    <p:cond delay="0"/>
                                  </p:stCondLst>
                                  <p:childTnLst>
                                    <p:animRot by="-21600000">
                                      <p:cBhvr>
                                        <p:cTn id="221" dur="2000" fill="hold"/>
                                        <p:tgtEl>
                                          <p:spTgt spid="34"/>
                                        </p:tgtEl>
                                        <p:attrNameLst>
                                          <p:attrName>r</p:attrName>
                                        </p:attrNameLst>
                                      </p:cBhvr>
                                    </p:animRot>
                                  </p:childTnLst>
                                </p:cTn>
                              </p:par>
                              <p:par>
                                <p:cTn id="222" presetID="8" presetClass="emph" presetSubtype="0" fill="hold" grpId="1" nodeType="withEffect">
                                  <p:stCondLst>
                                    <p:cond delay="0"/>
                                  </p:stCondLst>
                                  <p:childTnLst>
                                    <p:animRot by="-21600000">
                                      <p:cBhvr>
                                        <p:cTn id="223" dur="2000" fill="hold"/>
                                        <p:tgtEl>
                                          <p:spTgt spid="38"/>
                                        </p:tgtEl>
                                        <p:attrNameLst>
                                          <p:attrName>r</p:attrName>
                                        </p:attrNameLst>
                                      </p:cBhvr>
                                    </p:animRot>
                                  </p:childTnLst>
                                </p:cTn>
                              </p:par>
                              <p:par>
                                <p:cTn id="224" presetID="3" presetClass="entr" presetSubtype="5" fill="hold" grpId="2" nodeType="withEffect">
                                  <p:stCondLst>
                                    <p:cond delay="0"/>
                                  </p:stCondLst>
                                  <p:childTnLst>
                                    <p:set>
                                      <p:cBhvr>
                                        <p:cTn id="225" dur="1" fill="hold">
                                          <p:stCondLst>
                                            <p:cond delay="0"/>
                                          </p:stCondLst>
                                        </p:cTn>
                                        <p:tgtEl>
                                          <p:spTgt spid="3"/>
                                        </p:tgtEl>
                                        <p:attrNameLst>
                                          <p:attrName>style.visibility</p:attrName>
                                        </p:attrNameLst>
                                      </p:cBhvr>
                                      <p:to>
                                        <p:strVal val="visible"/>
                                      </p:to>
                                    </p:set>
                                    <p:animEffect transition="in" filter="blinds(vertical)">
                                      <p:cBhvr>
                                        <p:cTn id="226" dur="2000"/>
                                        <p:tgtEl>
                                          <p:spTgt spid="3"/>
                                        </p:tgtEl>
                                      </p:cBhvr>
                                    </p:animEffect>
                                  </p:childTnLst>
                                </p:cTn>
                              </p:par>
                              <p:par>
                                <p:cTn id="227" presetID="3" presetClass="entr" presetSubtype="5" fill="hold" grpId="2" nodeType="withEffect">
                                  <p:stCondLst>
                                    <p:cond delay="0"/>
                                  </p:stCondLst>
                                  <p:childTnLst>
                                    <p:set>
                                      <p:cBhvr>
                                        <p:cTn id="228" dur="1" fill="hold">
                                          <p:stCondLst>
                                            <p:cond delay="0"/>
                                          </p:stCondLst>
                                        </p:cTn>
                                        <p:tgtEl>
                                          <p:spTgt spid="4"/>
                                        </p:tgtEl>
                                        <p:attrNameLst>
                                          <p:attrName>style.visibility</p:attrName>
                                        </p:attrNameLst>
                                      </p:cBhvr>
                                      <p:to>
                                        <p:strVal val="visible"/>
                                      </p:to>
                                    </p:set>
                                    <p:animEffect transition="in" filter="blinds(vertical)">
                                      <p:cBhvr>
                                        <p:cTn id="229" dur="2000"/>
                                        <p:tgtEl>
                                          <p:spTgt spid="4"/>
                                        </p:tgtEl>
                                      </p:cBhvr>
                                    </p:animEffect>
                                  </p:childTnLst>
                                </p:cTn>
                              </p:par>
                              <p:par>
                                <p:cTn id="230" presetID="3" presetClass="entr" presetSubtype="5" fill="hold" grpId="2" nodeType="withEffect">
                                  <p:stCondLst>
                                    <p:cond delay="0"/>
                                  </p:stCondLst>
                                  <p:childTnLst>
                                    <p:set>
                                      <p:cBhvr>
                                        <p:cTn id="231" dur="1" fill="hold">
                                          <p:stCondLst>
                                            <p:cond delay="0"/>
                                          </p:stCondLst>
                                        </p:cTn>
                                        <p:tgtEl>
                                          <p:spTgt spid="5"/>
                                        </p:tgtEl>
                                        <p:attrNameLst>
                                          <p:attrName>style.visibility</p:attrName>
                                        </p:attrNameLst>
                                      </p:cBhvr>
                                      <p:to>
                                        <p:strVal val="visible"/>
                                      </p:to>
                                    </p:set>
                                    <p:animEffect transition="in" filter="blinds(vertical)">
                                      <p:cBhvr>
                                        <p:cTn id="232" dur="2000"/>
                                        <p:tgtEl>
                                          <p:spTgt spid="5"/>
                                        </p:tgtEl>
                                      </p:cBhvr>
                                    </p:animEffect>
                                  </p:childTnLst>
                                </p:cTn>
                              </p:par>
                              <p:par>
                                <p:cTn id="233" presetID="3" presetClass="entr" presetSubtype="5" fill="hold" grpId="2" nodeType="withEffect">
                                  <p:stCondLst>
                                    <p:cond delay="0"/>
                                  </p:stCondLst>
                                  <p:childTnLst>
                                    <p:set>
                                      <p:cBhvr>
                                        <p:cTn id="234" dur="1" fill="hold">
                                          <p:stCondLst>
                                            <p:cond delay="0"/>
                                          </p:stCondLst>
                                        </p:cTn>
                                        <p:tgtEl>
                                          <p:spTgt spid="6"/>
                                        </p:tgtEl>
                                        <p:attrNameLst>
                                          <p:attrName>style.visibility</p:attrName>
                                        </p:attrNameLst>
                                      </p:cBhvr>
                                      <p:to>
                                        <p:strVal val="visible"/>
                                      </p:to>
                                    </p:set>
                                    <p:animEffect transition="in" filter="blinds(vertical)">
                                      <p:cBhvr>
                                        <p:cTn id="235" dur="2000"/>
                                        <p:tgtEl>
                                          <p:spTgt spid="6"/>
                                        </p:tgtEl>
                                      </p:cBhvr>
                                    </p:animEffect>
                                  </p:childTnLst>
                                </p:cTn>
                              </p:par>
                              <p:par>
                                <p:cTn id="236" presetID="3" presetClass="entr" presetSubtype="5" fill="hold" grpId="2" nodeType="withEffect">
                                  <p:stCondLst>
                                    <p:cond delay="0"/>
                                  </p:stCondLst>
                                  <p:childTnLst>
                                    <p:set>
                                      <p:cBhvr>
                                        <p:cTn id="237" dur="1" fill="hold">
                                          <p:stCondLst>
                                            <p:cond delay="0"/>
                                          </p:stCondLst>
                                        </p:cTn>
                                        <p:tgtEl>
                                          <p:spTgt spid="7"/>
                                        </p:tgtEl>
                                        <p:attrNameLst>
                                          <p:attrName>style.visibility</p:attrName>
                                        </p:attrNameLst>
                                      </p:cBhvr>
                                      <p:to>
                                        <p:strVal val="visible"/>
                                      </p:to>
                                    </p:set>
                                    <p:animEffect transition="in" filter="blinds(vertical)">
                                      <p:cBhvr>
                                        <p:cTn id="238" dur="2000"/>
                                        <p:tgtEl>
                                          <p:spTgt spid="7"/>
                                        </p:tgtEl>
                                      </p:cBhvr>
                                    </p:animEffect>
                                  </p:childTnLst>
                                </p:cTn>
                              </p:par>
                              <p:par>
                                <p:cTn id="239" presetID="3" presetClass="entr" presetSubtype="5" fill="hold" grpId="2" nodeType="withEffect">
                                  <p:stCondLst>
                                    <p:cond delay="0"/>
                                  </p:stCondLst>
                                  <p:childTnLst>
                                    <p:set>
                                      <p:cBhvr>
                                        <p:cTn id="240" dur="1" fill="hold">
                                          <p:stCondLst>
                                            <p:cond delay="0"/>
                                          </p:stCondLst>
                                        </p:cTn>
                                        <p:tgtEl>
                                          <p:spTgt spid="8"/>
                                        </p:tgtEl>
                                        <p:attrNameLst>
                                          <p:attrName>style.visibility</p:attrName>
                                        </p:attrNameLst>
                                      </p:cBhvr>
                                      <p:to>
                                        <p:strVal val="visible"/>
                                      </p:to>
                                    </p:set>
                                    <p:animEffect transition="in" filter="blinds(vertical)">
                                      <p:cBhvr>
                                        <p:cTn id="241" dur="2000"/>
                                        <p:tgtEl>
                                          <p:spTgt spid="8"/>
                                        </p:tgtEl>
                                      </p:cBhvr>
                                    </p:animEffect>
                                  </p:childTnLst>
                                </p:cTn>
                              </p:par>
                              <p:par>
                                <p:cTn id="242" presetID="3" presetClass="entr" presetSubtype="5" fill="hold" grpId="2" nodeType="withEffect">
                                  <p:stCondLst>
                                    <p:cond delay="0"/>
                                  </p:stCondLst>
                                  <p:childTnLst>
                                    <p:set>
                                      <p:cBhvr>
                                        <p:cTn id="243" dur="1" fill="hold">
                                          <p:stCondLst>
                                            <p:cond delay="0"/>
                                          </p:stCondLst>
                                        </p:cTn>
                                        <p:tgtEl>
                                          <p:spTgt spid="9"/>
                                        </p:tgtEl>
                                        <p:attrNameLst>
                                          <p:attrName>style.visibility</p:attrName>
                                        </p:attrNameLst>
                                      </p:cBhvr>
                                      <p:to>
                                        <p:strVal val="visible"/>
                                      </p:to>
                                    </p:set>
                                    <p:animEffect transition="in" filter="blinds(vertical)">
                                      <p:cBhvr>
                                        <p:cTn id="244" dur="2000"/>
                                        <p:tgtEl>
                                          <p:spTgt spid="9"/>
                                        </p:tgtEl>
                                      </p:cBhvr>
                                    </p:animEffect>
                                  </p:childTnLst>
                                </p:cTn>
                              </p:par>
                              <p:par>
                                <p:cTn id="245" presetID="3" presetClass="entr" presetSubtype="5" fill="hold" grpId="2" nodeType="withEffect">
                                  <p:stCondLst>
                                    <p:cond delay="0"/>
                                  </p:stCondLst>
                                  <p:childTnLst>
                                    <p:set>
                                      <p:cBhvr>
                                        <p:cTn id="246" dur="1" fill="hold">
                                          <p:stCondLst>
                                            <p:cond delay="0"/>
                                          </p:stCondLst>
                                        </p:cTn>
                                        <p:tgtEl>
                                          <p:spTgt spid="10"/>
                                        </p:tgtEl>
                                        <p:attrNameLst>
                                          <p:attrName>style.visibility</p:attrName>
                                        </p:attrNameLst>
                                      </p:cBhvr>
                                      <p:to>
                                        <p:strVal val="visible"/>
                                      </p:to>
                                    </p:set>
                                    <p:animEffect transition="in" filter="blinds(vertical)">
                                      <p:cBhvr>
                                        <p:cTn id="247" dur="2000"/>
                                        <p:tgtEl>
                                          <p:spTgt spid="10"/>
                                        </p:tgtEl>
                                      </p:cBhvr>
                                    </p:animEffect>
                                  </p:childTnLst>
                                </p:cTn>
                              </p:par>
                              <p:par>
                                <p:cTn id="248" presetID="3" presetClass="entr" presetSubtype="5" fill="hold" grpId="2" nodeType="withEffect">
                                  <p:stCondLst>
                                    <p:cond delay="0"/>
                                  </p:stCondLst>
                                  <p:childTnLst>
                                    <p:set>
                                      <p:cBhvr>
                                        <p:cTn id="249" dur="1" fill="hold">
                                          <p:stCondLst>
                                            <p:cond delay="0"/>
                                          </p:stCondLst>
                                        </p:cTn>
                                        <p:tgtEl>
                                          <p:spTgt spid="11"/>
                                        </p:tgtEl>
                                        <p:attrNameLst>
                                          <p:attrName>style.visibility</p:attrName>
                                        </p:attrNameLst>
                                      </p:cBhvr>
                                      <p:to>
                                        <p:strVal val="visible"/>
                                      </p:to>
                                    </p:set>
                                    <p:animEffect transition="in" filter="blinds(vertical)">
                                      <p:cBhvr>
                                        <p:cTn id="250" dur="2000"/>
                                        <p:tgtEl>
                                          <p:spTgt spid="11"/>
                                        </p:tgtEl>
                                      </p:cBhvr>
                                    </p:animEffect>
                                  </p:childTnLst>
                                </p:cTn>
                              </p:par>
                              <p:par>
                                <p:cTn id="251" presetID="3" presetClass="entr" presetSubtype="5" fill="hold" grpId="2" nodeType="withEffect">
                                  <p:stCondLst>
                                    <p:cond delay="0"/>
                                  </p:stCondLst>
                                  <p:childTnLst>
                                    <p:set>
                                      <p:cBhvr>
                                        <p:cTn id="252" dur="1" fill="hold">
                                          <p:stCondLst>
                                            <p:cond delay="0"/>
                                          </p:stCondLst>
                                        </p:cTn>
                                        <p:tgtEl>
                                          <p:spTgt spid="12"/>
                                        </p:tgtEl>
                                        <p:attrNameLst>
                                          <p:attrName>style.visibility</p:attrName>
                                        </p:attrNameLst>
                                      </p:cBhvr>
                                      <p:to>
                                        <p:strVal val="visible"/>
                                      </p:to>
                                    </p:set>
                                    <p:animEffect transition="in" filter="blinds(vertical)">
                                      <p:cBhvr>
                                        <p:cTn id="253" dur="2000"/>
                                        <p:tgtEl>
                                          <p:spTgt spid="12"/>
                                        </p:tgtEl>
                                      </p:cBhvr>
                                    </p:animEffect>
                                  </p:childTnLst>
                                </p:cTn>
                              </p:par>
                              <p:par>
                                <p:cTn id="254" presetID="3" presetClass="entr" presetSubtype="5" fill="hold" grpId="2" nodeType="withEffect">
                                  <p:stCondLst>
                                    <p:cond delay="0"/>
                                  </p:stCondLst>
                                  <p:childTnLst>
                                    <p:set>
                                      <p:cBhvr>
                                        <p:cTn id="255" dur="1" fill="hold">
                                          <p:stCondLst>
                                            <p:cond delay="0"/>
                                          </p:stCondLst>
                                        </p:cTn>
                                        <p:tgtEl>
                                          <p:spTgt spid="13"/>
                                        </p:tgtEl>
                                        <p:attrNameLst>
                                          <p:attrName>style.visibility</p:attrName>
                                        </p:attrNameLst>
                                      </p:cBhvr>
                                      <p:to>
                                        <p:strVal val="visible"/>
                                      </p:to>
                                    </p:set>
                                    <p:animEffect transition="in" filter="blinds(vertical)">
                                      <p:cBhvr>
                                        <p:cTn id="256" dur="2000"/>
                                        <p:tgtEl>
                                          <p:spTgt spid="13"/>
                                        </p:tgtEl>
                                      </p:cBhvr>
                                    </p:animEffect>
                                  </p:childTnLst>
                                </p:cTn>
                              </p:par>
                              <p:par>
                                <p:cTn id="257" presetID="3" presetClass="entr" presetSubtype="5" fill="hold" grpId="2" nodeType="withEffect">
                                  <p:stCondLst>
                                    <p:cond delay="0"/>
                                  </p:stCondLst>
                                  <p:childTnLst>
                                    <p:set>
                                      <p:cBhvr>
                                        <p:cTn id="258" dur="1" fill="hold">
                                          <p:stCondLst>
                                            <p:cond delay="0"/>
                                          </p:stCondLst>
                                        </p:cTn>
                                        <p:tgtEl>
                                          <p:spTgt spid="14"/>
                                        </p:tgtEl>
                                        <p:attrNameLst>
                                          <p:attrName>style.visibility</p:attrName>
                                        </p:attrNameLst>
                                      </p:cBhvr>
                                      <p:to>
                                        <p:strVal val="visible"/>
                                      </p:to>
                                    </p:set>
                                    <p:animEffect transition="in" filter="blinds(vertical)">
                                      <p:cBhvr>
                                        <p:cTn id="259" dur="2000"/>
                                        <p:tgtEl>
                                          <p:spTgt spid="14"/>
                                        </p:tgtEl>
                                      </p:cBhvr>
                                    </p:animEffect>
                                  </p:childTnLst>
                                </p:cTn>
                              </p:par>
                              <p:par>
                                <p:cTn id="260" presetID="3" presetClass="entr" presetSubtype="5" fill="hold" grpId="2" nodeType="withEffect">
                                  <p:stCondLst>
                                    <p:cond delay="0"/>
                                  </p:stCondLst>
                                  <p:childTnLst>
                                    <p:set>
                                      <p:cBhvr>
                                        <p:cTn id="261" dur="1" fill="hold">
                                          <p:stCondLst>
                                            <p:cond delay="0"/>
                                          </p:stCondLst>
                                        </p:cTn>
                                        <p:tgtEl>
                                          <p:spTgt spid="15"/>
                                        </p:tgtEl>
                                        <p:attrNameLst>
                                          <p:attrName>style.visibility</p:attrName>
                                        </p:attrNameLst>
                                      </p:cBhvr>
                                      <p:to>
                                        <p:strVal val="visible"/>
                                      </p:to>
                                    </p:set>
                                    <p:animEffect transition="in" filter="blinds(vertical)">
                                      <p:cBhvr>
                                        <p:cTn id="262" dur="2000"/>
                                        <p:tgtEl>
                                          <p:spTgt spid="15"/>
                                        </p:tgtEl>
                                      </p:cBhvr>
                                    </p:animEffect>
                                  </p:childTnLst>
                                </p:cTn>
                              </p:par>
                              <p:par>
                                <p:cTn id="263" presetID="3" presetClass="entr" presetSubtype="5" fill="hold" grpId="2" nodeType="withEffect">
                                  <p:stCondLst>
                                    <p:cond delay="0"/>
                                  </p:stCondLst>
                                  <p:childTnLst>
                                    <p:set>
                                      <p:cBhvr>
                                        <p:cTn id="264" dur="1" fill="hold">
                                          <p:stCondLst>
                                            <p:cond delay="0"/>
                                          </p:stCondLst>
                                        </p:cTn>
                                        <p:tgtEl>
                                          <p:spTgt spid="16"/>
                                        </p:tgtEl>
                                        <p:attrNameLst>
                                          <p:attrName>style.visibility</p:attrName>
                                        </p:attrNameLst>
                                      </p:cBhvr>
                                      <p:to>
                                        <p:strVal val="visible"/>
                                      </p:to>
                                    </p:set>
                                    <p:animEffect transition="in" filter="blinds(vertical)">
                                      <p:cBhvr>
                                        <p:cTn id="265" dur="2000"/>
                                        <p:tgtEl>
                                          <p:spTgt spid="16"/>
                                        </p:tgtEl>
                                      </p:cBhvr>
                                    </p:animEffect>
                                  </p:childTnLst>
                                </p:cTn>
                              </p:par>
                              <p:par>
                                <p:cTn id="266" presetID="3" presetClass="entr" presetSubtype="5" fill="hold" grpId="2" nodeType="withEffect">
                                  <p:stCondLst>
                                    <p:cond delay="0"/>
                                  </p:stCondLst>
                                  <p:childTnLst>
                                    <p:set>
                                      <p:cBhvr>
                                        <p:cTn id="267" dur="1" fill="hold">
                                          <p:stCondLst>
                                            <p:cond delay="0"/>
                                          </p:stCondLst>
                                        </p:cTn>
                                        <p:tgtEl>
                                          <p:spTgt spid="17"/>
                                        </p:tgtEl>
                                        <p:attrNameLst>
                                          <p:attrName>style.visibility</p:attrName>
                                        </p:attrNameLst>
                                      </p:cBhvr>
                                      <p:to>
                                        <p:strVal val="visible"/>
                                      </p:to>
                                    </p:set>
                                    <p:animEffect transition="in" filter="blinds(vertical)">
                                      <p:cBhvr>
                                        <p:cTn id="268" dur="2000"/>
                                        <p:tgtEl>
                                          <p:spTgt spid="17"/>
                                        </p:tgtEl>
                                      </p:cBhvr>
                                    </p:animEffect>
                                  </p:childTnLst>
                                </p:cTn>
                              </p:par>
                              <p:par>
                                <p:cTn id="269" presetID="3" presetClass="entr" presetSubtype="5" fill="hold" grpId="2" nodeType="withEffect">
                                  <p:stCondLst>
                                    <p:cond delay="0"/>
                                  </p:stCondLst>
                                  <p:childTnLst>
                                    <p:set>
                                      <p:cBhvr>
                                        <p:cTn id="270" dur="1" fill="hold">
                                          <p:stCondLst>
                                            <p:cond delay="0"/>
                                          </p:stCondLst>
                                        </p:cTn>
                                        <p:tgtEl>
                                          <p:spTgt spid="18"/>
                                        </p:tgtEl>
                                        <p:attrNameLst>
                                          <p:attrName>style.visibility</p:attrName>
                                        </p:attrNameLst>
                                      </p:cBhvr>
                                      <p:to>
                                        <p:strVal val="visible"/>
                                      </p:to>
                                    </p:set>
                                    <p:animEffect transition="in" filter="blinds(vertical)">
                                      <p:cBhvr>
                                        <p:cTn id="271" dur="2000"/>
                                        <p:tgtEl>
                                          <p:spTgt spid="18"/>
                                        </p:tgtEl>
                                      </p:cBhvr>
                                    </p:animEffect>
                                  </p:childTnLst>
                                </p:cTn>
                              </p:par>
                              <p:par>
                                <p:cTn id="272" presetID="3" presetClass="entr" presetSubtype="5" fill="hold" grpId="2" nodeType="withEffect">
                                  <p:stCondLst>
                                    <p:cond delay="0"/>
                                  </p:stCondLst>
                                  <p:childTnLst>
                                    <p:set>
                                      <p:cBhvr>
                                        <p:cTn id="273" dur="1" fill="hold">
                                          <p:stCondLst>
                                            <p:cond delay="0"/>
                                          </p:stCondLst>
                                        </p:cTn>
                                        <p:tgtEl>
                                          <p:spTgt spid="19"/>
                                        </p:tgtEl>
                                        <p:attrNameLst>
                                          <p:attrName>style.visibility</p:attrName>
                                        </p:attrNameLst>
                                      </p:cBhvr>
                                      <p:to>
                                        <p:strVal val="visible"/>
                                      </p:to>
                                    </p:set>
                                    <p:animEffect transition="in" filter="blinds(vertical)">
                                      <p:cBhvr>
                                        <p:cTn id="274" dur="2000"/>
                                        <p:tgtEl>
                                          <p:spTgt spid="19"/>
                                        </p:tgtEl>
                                      </p:cBhvr>
                                    </p:animEffect>
                                  </p:childTnLst>
                                </p:cTn>
                              </p:par>
                              <p:par>
                                <p:cTn id="275" presetID="3" presetClass="entr" presetSubtype="5" fill="hold" grpId="2" nodeType="withEffect">
                                  <p:stCondLst>
                                    <p:cond delay="0"/>
                                  </p:stCondLst>
                                  <p:childTnLst>
                                    <p:set>
                                      <p:cBhvr>
                                        <p:cTn id="276" dur="1" fill="hold">
                                          <p:stCondLst>
                                            <p:cond delay="0"/>
                                          </p:stCondLst>
                                        </p:cTn>
                                        <p:tgtEl>
                                          <p:spTgt spid="20"/>
                                        </p:tgtEl>
                                        <p:attrNameLst>
                                          <p:attrName>style.visibility</p:attrName>
                                        </p:attrNameLst>
                                      </p:cBhvr>
                                      <p:to>
                                        <p:strVal val="visible"/>
                                      </p:to>
                                    </p:set>
                                    <p:animEffect transition="in" filter="blinds(vertical)">
                                      <p:cBhvr>
                                        <p:cTn id="277" dur="2000"/>
                                        <p:tgtEl>
                                          <p:spTgt spid="20"/>
                                        </p:tgtEl>
                                      </p:cBhvr>
                                    </p:animEffect>
                                  </p:childTnLst>
                                </p:cTn>
                              </p:par>
                              <p:par>
                                <p:cTn id="278" presetID="3" presetClass="entr" presetSubtype="5" fill="hold" grpId="2" nodeType="withEffect">
                                  <p:stCondLst>
                                    <p:cond delay="0"/>
                                  </p:stCondLst>
                                  <p:childTnLst>
                                    <p:set>
                                      <p:cBhvr>
                                        <p:cTn id="279" dur="1" fill="hold">
                                          <p:stCondLst>
                                            <p:cond delay="0"/>
                                          </p:stCondLst>
                                        </p:cTn>
                                        <p:tgtEl>
                                          <p:spTgt spid="21"/>
                                        </p:tgtEl>
                                        <p:attrNameLst>
                                          <p:attrName>style.visibility</p:attrName>
                                        </p:attrNameLst>
                                      </p:cBhvr>
                                      <p:to>
                                        <p:strVal val="visible"/>
                                      </p:to>
                                    </p:set>
                                    <p:animEffect transition="in" filter="blinds(vertical)">
                                      <p:cBhvr>
                                        <p:cTn id="280" dur="2000"/>
                                        <p:tgtEl>
                                          <p:spTgt spid="21"/>
                                        </p:tgtEl>
                                      </p:cBhvr>
                                    </p:animEffect>
                                  </p:childTnLst>
                                </p:cTn>
                              </p:par>
                              <p:par>
                                <p:cTn id="281" presetID="3" presetClass="entr" presetSubtype="5" fill="hold" grpId="2" nodeType="withEffect">
                                  <p:stCondLst>
                                    <p:cond delay="0"/>
                                  </p:stCondLst>
                                  <p:childTnLst>
                                    <p:set>
                                      <p:cBhvr>
                                        <p:cTn id="282" dur="1" fill="hold">
                                          <p:stCondLst>
                                            <p:cond delay="0"/>
                                          </p:stCondLst>
                                        </p:cTn>
                                        <p:tgtEl>
                                          <p:spTgt spid="22"/>
                                        </p:tgtEl>
                                        <p:attrNameLst>
                                          <p:attrName>style.visibility</p:attrName>
                                        </p:attrNameLst>
                                      </p:cBhvr>
                                      <p:to>
                                        <p:strVal val="visible"/>
                                      </p:to>
                                    </p:set>
                                    <p:animEffect transition="in" filter="blinds(vertical)">
                                      <p:cBhvr>
                                        <p:cTn id="283" dur="2000"/>
                                        <p:tgtEl>
                                          <p:spTgt spid="22"/>
                                        </p:tgtEl>
                                      </p:cBhvr>
                                    </p:animEffect>
                                  </p:childTnLst>
                                </p:cTn>
                              </p:par>
                              <p:par>
                                <p:cTn id="284" presetID="3" presetClass="entr" presetSubtype="5" fill="hold" grpId="2" nodeType="withEffect">
                                  <p:stCondLst>
                                    <p:cond delay="0"/>
                                  </p:stCondLst>
                                  <p:childTnLst>
                                    <p:set>
                                      <p:cBhvr>
                                        <p:cTn id="285" dur="1" fill="hold">
                                          <p:stCondLst>
                                            <p:cond delay="0"/>
                                          </p:stCondLst>
                                        </p:cTn>
                                        <p:tgtEl>
                                          <p:spTgt spid="23"/>
                                        </p:tgtEl>
                                        <p:attrNameLst>
                                          <p:attrName>style.visibility</p:attrName>
                                        </p:attrNameLst>
                                      </p:cBhvr>
                                      <p:to>
                                        <p:strVal val="visible"/>
                                      </p:to>
                                    </p:set>
                                    <p:animEffect transition="in" filter="blinds(vertical)">
                                      <p:cBhvr>
                                        <p:cTn id="286" dur="2000"/>
                                        <p:tgtEl>
                                          <p:spTgt spid="23"/>
                                        </p:tgtEl>
                                      </p:cBhvr>
                                    </p:animEffect>
                                  </p:childTnLst>
                                </p:cTn>
                              </p:par>
                              <p:par>
                                <p:cTn id="287" presetID="3" presetClass="entr" presetSubtype="5" fill="hold" grpId="2" nodeType="withEffect">
                                  <p:stCondLst>
                                    <p:cond delay="0"/>
                                  </p:stCondLst>
                                  <p:childTnLst>
                                    <p:set>
                                      <p:cBhvr>
                                        <p:cTn id="288" dur="1" fill="hold">
                                          <p:stCondLst>
                                            <p:cond delay="0"/>
                                          </p:stCondLst>
                                        </p:cTn>
                                        <p:tgtEl>
                                          <p:spTgt spid="24"/>
                                        </p:tgtEl>
                                        <p:attrNameLst>
                                          <p:attrName>style.visibility</p:attrName>
                                        </p:attrNameLst>
                                      </p:cBhvr>
                                      <p:to>
                                        <p:strVal val="visible"/>
                                      </p:to>
                                    </p:set>
                                    <p:animEffect transition="in" filter="blinds(vertical)">
                                      <p:cBhvr>
                                        <p:cTn id="289" dur="2000"/>
                                        <p:tgtEl>
                                          <p:spTgt spid="24"/>
                                        </p:tgtEl>
                                      </p:cBhvr>
                                    </p:animEffect>
                                  </p:childTnLst>
                                </p:cTn>
                              </p:par>
                              <p:par>
                                <p:cTn id="290" presetID="3" presetClass="entr" presetSubtype="5" fill="hold" grpId="2" nodeType="withEffect">
                                  <p:stCondLst>
                                    <p:cond delay="0"/>
                                  </p:stCondLst>
                                  <p:childTnLst>
                                    <p:set>
                                      <p:cBhvr>
                                        <p:cTn id="291" dur="1" fill="hold">
                                          <p:stCondLst>
                                            <p:cond delay="0"/>
                                          </p:stCondLst>
                                        </p:cTn>
                                        <p:tgtEl>
                                          <p:spTgt spid="25"/>
                                        </p:tgtEl>
                                        <p:attrNameLst>
                                          <p:attrName>style.visibility</p:attrName>
                                        </p:attrNameLst>
                                      </p:cBhvr>
                                      <p:to>
                                        <p:strVal val="visible"/>
                                      </p:to>
                                    </p:set>
                                    <p:animEffect transition="in" filter="blinds(vertical)">
                                      <p:cBhvr>
                                        <p:cTn id="292" dur="2000"/>
                                        <p:tgtEl>
                                          <p:spTgt spid="25"/>
                                        </p:tgtEl>
                                      </p:cBhvr>
                                    </p:animEffect>
                                  </p:childTnLst>
                                </p:cTn>
                              </p:par>
                              <p:par>
                                <p:cTn id="293" presetID="3" presetClass="entr" presetSubtype="5" fill="hold" grpId="2" nodeType="withEffect">
                                  <p:stCondLst>
                                    <p:cond delay="0"/>
                                  </p:stCondLst>
                                  <p:childTnLst>
                                    <p:set>
                                      <p:cBhvr>
                                        <p:cTn id="294" dur="1" fill="hold">
                                          <p:stCondLst>
                                            <p:cond delay="0"/>
                                          </p:stCondLst>
                                        </p:cTn>
                                        <p:tgtEl>
                                          <p:spTgt spid="26"/>
                                        </p:tgtEl>
                                        <p:attrNameLst>
                                          <p:attrName>style.visibility</p:attrName>
                                        </p:attrNameLst>
                                      </p:cBhvr>
                                      <p:to>
                                        <p:strVal val="visible"/>
                                      </p:to>
                                    </p:set>
                                    <p:animEffect transition="in" filter="blinds(vertical)">
                                      <p:cBhvr>
                                        <p:cTn id="295" dur="2000"/>
                                        <p:tgtEl>
                                          <p:spTgt spid="26"/>
                                        </p:tgtEl>
                                      </p:cBhvr>
                                    </p:animEffect>
                                  </p:childTnLst>
                                </p:cTn>
                              </p:par>
                              <p:par>
                                <p:cTn id="296" presetID="3" presetClass="entr" presetSubtype="5" fill="hold" grpId="2" nodeType="withEffect">
                                  <p:stCondLst>
                                    <p:cond delay="0"/>
                                  </p:stCondLst>
                                  <p:childTnLst>
                                    <p:set>
                                      <p:cBhvr>
                                        <p:cTn id="297" dur="1" fill="hold">
                                          <p:stCondLst>
                                            <p:cond delay="0"/>
                                          </p:stCondLst>
                                        </p:cTn>
                                        <p:tgtEl>
                                          <p:spTgt spid="27"/>
                                        </p:tgtEl>
                                        <p:attrNameLst>
                                          <p:attrName>style.visibility</p:attrName>
                                        </p:attrNameLst>
                                      </p:cBhvr>
                                      <p:to>
                                        <p:strVal val="visible"/>
                                      </p:to>
                                    </p:set>
                                    <p:animEffect transition="in" filter="blinds(vertical)">
                                      <p:cBhvr>
                                        <p:cTn id="298" dur="2000"/>
                                        <p:tgtEl>
                                          <p:spTgt spid="27"/>
                                        </p:tgtEl>
                                      </p:cBhvr>
                                    </p:animEffect>
                                  </p:childTnLst>
                                </p:cTn>
                              </p:par>
                              <p:par>
                                <p:cTn id="299" presetID="3" presetClass="entr" presetSubtype="5" fill="hold" grpId="2" nodeType="withEffect">
                                  <p:stCondLst>
                                    <p:cond delay="0"/>
                                  </p:stCondLst>
                                  <p:childTnLst>
                                    <p:set>
                                      <p:cBhvr>
                                        <p:cTn id="300" dur="1" fill="hold">
                                          <p:stCondLst>
                                            <p:cond delay="0"/>
                                          </p:stCondLst>
                                        </p:cTn>
                                        <p:tgtEl>
                                          <p:spTgt spid="28"/>
                                        </p:tgtEl>
                                        <p:attrNameLst>
                                          <p:attrName>style.visibility</p:attrName>
                                        </p:attrNameLst>
                                      </p:cBhvr>
                                      <p:to>
                                        <p:strVal val="visible"/>
                                      </p:to>
                                    </p:set>
                                    <p:animEffect transition="in" filter="blinds(vertical)">
                                      <p:cBhvr>
                                        <p:cTn id="301" dur="2000"/>
                                        <p:tgtEl>
                                          <p:spTgt spid="28"/>
                                        </p:tgtEl>
                                      </p:cBhvr>
                                    </p:animEffect>
                                  </p:childTnLst>
                                </p:cTn>
                              </p:par>
                              <p:par>
                                <p:cTn id="302" presetID="3" presetClass="entr" presetSubtype="5" fill="hold" grpId="2" nodeType="withEffect">
                                  <p:stCondLst>
                                    <p:cond delay="0"/>
                                  </p:stCondLst>
                                  <p:childTnLst>
                                    <p:set>
                                      <p:cBhvr>
                                        <p:cTn id="303" dur="1" fill="hold">
                                          <p:stCondLst>
                                            <p:cond delay="0"/>
                                          </p:stCondLst>
                                        </p:cTn>
                                        <p:tgtEl>
                                          <p:spTgt spid="29"/>
                                        </p:tgtEl>
                                        <p:attrNameLst>
                                          <p:attrName>style.visibility</p:attrName>
                                        </p:attrNameLst>
                                      </p:cBhvr>
                                      <p:to>
                                        <p:strVal val="visible"/>
                                      </p:to>
                                    </p:set>
                                    <p:animEffect transition="in" filter="blinds(vertical)">
                                      <p:cBhvr>
                                        <p:cTn id="304" dur="2000"/>
                                        <p:tgtEl>
                                          <p:spTgt spid="29"/>
                                        </p:tgtEl>
                                      </p:cBhvr>
                                    </p:animEffect>
                                  </p:childTnLst>
                                </p:cTn>
                              </p:par>
                              <p:par>
                                <p:cTn id="305" presetID="3" presetClass="entr" presetSubtype="5" fill="hold" grpId="2" nodeType="withEffect">
                                  <p:stCondLst>
                                    <p:cond delay="0"/>
                                  </p:stCondLst>
                                  <p:childTnLst>
                                    <p:set>
                                      <p:cBhvr>
                                        <p:cTn id="306" dur="1" fill="hold">
                                          <p:stCondLst>
                                            <p:cond delay="0"/>
                                          </p:stCondLst>
                                        </p:cTn>
                                        <p:tgtEl>
                                          <p:spTgt spid="30"/>
                                        </p:tgtEl>
                                        <p:attrNameLst>
                                          <p:attrName>style.visibility</p:attrName>
                                        </p:attrNameLst>
                                      </p:cBhvr>
                                      <p:to>
                                        <p:strVal val="visible"/>
                                      </p:to>
                                    </p:set>
                                    <p:animEffect transition="in" filter="blinds(vertical)">
                                      <p:cBhvr>
                                        <p:cTn id="307" dur="2000"/>
                                        <p:tgtEl>
                                          <p:spTgt spid="30"/>
                                        </p:tgtEl>
                                      </p:cBhvr>
                                    </p:animEffect>
                                  </p:childTnLst>
                                </p:cTn>
                              </p:par>
                              <p:par>
                                <p:cTn id="308" presetID="3" presetClass="entr" presetSubtype="5" fill="hold" grpId="2" nodeType="withEffect">
                                  <p:stCondLst>
                                    <p:cond delay="0"/>
                                  </p:stCondLst>
                                  <p:childTnLst>
                                    <p:set>
                                      <p:cBhvr>
                                        <p:cTn id="309" dur="1" fill="hold">
                                          <p:stCondLst>
                                            <p:cond delay="0"/>
                                          </p:stCondLst>
                                        </p:cTn>
                                        <p:tgtEl>
                                          <p:spTgt spid="31"/>
                                        </p:tgtEl>
                                        <p:attrNameLst>
                                          <p:attrName>style.visibility</p:attrName>
                                        </p:attrNameLst>
                                      </p:cBhvr>
                                      <p:to>
                                        <p:strVal val="visible"/>
                                      </p:to>
                                    </p:set>
                                    <p:animEffect transition="in" filter="blinds(vertical)">
                                      <p:cBhvr>
                                        <p:cTn id="310" dur="2000"/>
                                        <p:tgtEl>
                                          <p:spTgt spid="31"/>
                                        </p:tgtEl>
                                      </p:cBhvr>
                                    </p:animEffect>
                                  </p:childTnLst>
                                </p:cTn>
                              </p:par>
                              <p:par>
                                <p:cTn id="311" presetID="3" presetClass="entr" presetSubtype="5" fill="hold" grpId="2"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blinds(vertical)">
                                      <p:cBhvr>
                                        <p:cTn id="313" dur="2000"/>
                                        <p:tgtEl>
                                          <p:spTgt spid="32"/>
                                        </p:tgtEl>
                                      </p:cBhvr>
                                    </p:animEffect>
                                  </p:childTnLst>
                                </p:cTn>
                              </p:par>
                              <p:par>
                                <p:cTn id="314" presetID="3" presetClass="entr" presetSubtype="5" fill="hold" grpId="2" nodeType="withEffect">
                                  <p:stCondLst>
                                    <p:cond delay="0"/>
                                  </p:stCondLst>
                                  <p:childTnLst>
                                    <p:set>
                                      <p:cBhvr>
                                        <p:cTn id="315" dur="1" fill="hold">
                                          <p:stCondLst>
                                            <p:cond delay="0"/>
                                          </p:stCondLst>
                                        </p:cTn>
                                        <p:tgtEl>
                                          <p:spTgt spid="33"/>
                                        </p:tgtEl>
                                        <p:attrNameLst>
                                          <p:attrName>style.visibility</p:attrName>
                                        </p:attrNameLst>
                                      </p:cBhvr>
                                      <p:to>
                                        <p:strVal val="visible"/>
                                      </p:to>
                                    </p:set>
                                    <p:animEffect transition="in" filter="blinds(vertical)">
                                      <p:cBhvr>
                                        <p:cTn id="316" dur="2000"/>
                                        <p:tgtEl>
                                          <p:spTgt spid="33"/>
                                        </p:tgtEl>
                                      </p:cBhvr>
                                    </p:animEffect>
                                  </p:childTnLst>
                                </p:cTn>
                              </p:par>
                              <p:par>
                                <p:cTn id="317" presetID="3" presetClass="entr" presetSubtype="5" fill="hold" grpId="2" nodeType="withEffect">
                                  <p:stCondLst>
                                    <p:cond delay="0"/>
                                  </p:stCondLst>
                                  <p:childTnLst>
                                    <p:set>
                                      <p:cBhvr>
                                        <p:cTn id="318" dur="1" fill="hold">
                                          <p:stCondLst>
                                            <p:cond delay="0"/>
                                          </p:stCondLst>
                                        </p:cTn>
                                        <p:tgtEl>
                                          <p:spTgt spid="34"/>
                                        </p:tgtEl>
                                        <p:attrNameLst>
                                          <p:attrName>style.visibility</p:attrName>
                                        </p:attrNameLst>
                                      </p:cBhvr>
                                      <p:to>
                                        <p:strVal val="visible"/>
                                      </p:to>
                                    </p:set>
                                    <p:animEffect transition="in" filter="blinds(vertical)">
                                      <p:cBhvr>
                                        <p:cTn id="319" dur="2000"/>
                                        <p:tgtEl>
                                          <p:spTgt spid="34"/>
                                        </p:tgtEl>
                                      </p:cBhvr>
                                    </p:animEffect>
                                  </p:childTnLst>
                                </p:cTn>
                              </p:par>
                              <p:par>
                                <p:cTn id="320" presetID="3" presetClass="entr" presetSubtype="5" fill="hold" grpId="2" nodeType="withEffect">
                                  <p:stCondLst>
                                    <p:cond delay="0"/>
                                  </p:stCondLst>
                                  <p:childTnLst>
                                    <p:set>
                                      <p:cBhvr>
                                        <p:cTn id="321" dur="1" fill="hold">
                                          <p:stCondLst>
                                            <p:cond delay="0"/>
                                          </p:stCondLst>
                                        </p:cTn>
                                        <p:tgtEl>
                                          <p:spTgt spid="35"/>
                                        </p:tgtEl>
                                        <p:attrNameLst>
                                          <p:attrName>style.visibility</p:attrName>
                                        </p:attrNameLst>
                                      </p:cBhvr>
                                      <p:to>
                                        <p:strVal val="visible"/>
                                      </p:to>
                                    </p:set>
                                    <p:animEffect transition="in" filter="blinds(vertical)">
                                      <p:cBhvr>
                                        <p:cTn id="322" dur="2000"/>
                                        <p:tgtEl>
                                          <p:spTgt spid="35"/>
                                        </p:tgtEl>
                                      </p:cBhvr>
                                    </p:animEffect>
                                  </p:childTnLst>
                                </p:cTn>
                              </p:par>
                              <p:par>
                                <p:cTn id="323" presetID="3" presetClass="entr" presetSubtype="5" fill="hold" grpId="2" nodeType="withEffect">
                                  <p:stCondLst>
                                    <p:cond delay="0"/>
                                  </p:stCondLst>
                                  <p:childTnLst>
                                    <p:set>
                                      <p:cBhvr>
                                        <p:cTn id="324" dur="1" fill="hold">
                                          <p:stCondLst>
                                            <p:cond delay="0"/>
                                          </p:stCondLst>
                                        </p:cTn>
                                        <p:tgtEl>
                                          <p:spTgt spid="36"/>
                                        </p:tgtEl>
                                        <p:attrNameLst>
                                          <p:attrName>style.visibility</p:attrName>
                                        </p:attrNameLst>
                                      </p:cBhvr>
                                      <p:to>
                                        <p:strVal val="visible"/>
                                      </p:to>
                                    </p:set>
                                    <p:animEffect transition="in" filter="blinds(vertical)">
                                      <p:cBhvr>
                                        <p:cTn id="325" dur="2000"/>
                                        <p:tgtEl>
                                          <p:spTgt spid="36"/>
                                        </p:tgtEl>
                                      </p:cBhvr>
                                    </p:animEffect>
                                  </p:childTnLst>
                                </p:cTn>
                              </p:par>
                              <p:par>
                                <p:cTn id="326" presetID="3" presetClass="entr" presetSubtype="5" fill="hold" grpId="2" nodeType="withEffect">
                                  <p:stCondLst>
                                    <p:cond delay="0"/>
                                  </p:stCondLst>
                                  <p:childTnLst>
                                    <p:set>
                                      <p:cBhvr>
                                        <p:cTn id="327" dur="1" fill="hold">
                                          <p:stCondLst>
                                            <p:cond delay="0"/>
                                          </p:stCondLst>
                                        </p:cTn>
                                        <p:tgtEl>
                                          <p:spTgt spid="37"/>
                                        </p:tgtEl>
                                        <p:attrNameLst>
                                          <p:attrName>style.visibility</p:attrName>
                                        </p:attrNameLst>
                                      </p:cBhvr>
                                      <p:to>
                                        <p:strVal val="visible"/>
                                      </p:to>
                                    </p:set>
                                    <p:animEffect transition="in" filter="blinds(vertical)">
                                      <p:cBhvr>
                                        <p:cTn id="328" dur="2000"/>
                                        <p:tgtEl>
                                          <p:spTgt spid="37"/>
                                        </p:tgtEl>
                                      </p:cBhvr>
                                    </p:animEffect>
                                  </p:childTnLst>
                                </p:cTn>
                              </p:par>
                              <p:par>
                                <p:cTn id="329" presetID="3" presetClass="entr" presetSubtype="5" fill="hold" grpId="2" nodeType="withEffect">
                                  <p:stCondLst>
                                    <p:cond delay="0"/>
                                  </p:stCondLst>
                                  <p:childTnLst>
                                    <p:set>
                                      <p:cBhvr>
                                        <p:cTn id="330" dur="1" fill="hold">
                                          <p:stCondLst>
                                            <p:cond delay="0"/>
                                          </p:stCondLst>
                                        </p:cTn>
                                        <p:tgtEl>
                                          <p:spTgt spid="38"/>
                                        </p:tgtEl>
                                        <p:attrNameLst>
                                          <p:attrName>style.visibility</p:attrName>
                                        </p:attrNameLst>
                                      </p:cBhvr>
                                      <p:to>
                                        <p:strVal val="visible"/>
                                      </p:to>
                                    </p:set>
                                    <p:animEffect transition="in" filter="blinds(vertical)">
                                      <p:cBhvr>
                                        <p:cTn id="331" dur="2000"/>
                                        <p:tgtEl>
                                          <p:spTgt spid="38"/>
                                        </p:tgtEl>
                                      </p:cBhvr>
                                    </p:animEffect>
                                  </p:childTnLst>
                                </p:cTn>
                              </p:par>
                            </p:childTnLst>
                          </p:cTn>
                        </p:par>
                        <p:par>
                          <p:cTn id="332" fill="hold">
                            <p:stCondLst>
                              <p:cond delay="2000"/>
                            </p:stCondLst>
                            <p:childTnLst>
                              <p:par>
                                <p:cTn id="333" presetID="2" presetClass="exit" presetSubtype="4" fill="hold" grpId="3" nodeType="afterEffect">
                                  <p:stCondLst>
                                    <p:cond delay="0"/>
                                  </p:stCondLst>
                                  <p:childTnLst>
                                    <p:anim calcmode="lin" valueType="num">
                                      <p:cBhvr additive="base">
                                        <p:cTn id="334" dur="2000"/>
                                        <p:tgtEl>
                                          <p:spTgt spid="3"/>
                                        </p:tgtEl>
                                        <p:attrNameLst>
                                          <p:attrName>ppt_x</p:attrName>
                                        </p:attrNameLst>
                                      </p:cBhvr>
                                      <p:tavLst>
                                        <p:tav tm="0">
                                          <p:val>
                                            <p:strVal val="ppt_x"/>
                                          </p:val>
                                        </p:tav>
                                        <p:tav tm="100000">
                                          <p:val>
                                            <p:strVal val="ppt_x"/>
                                          </p:val>
                                        </p:tav>
                                      </p:tavLst>
                                    </p:anim>
                                    <p:anim calcmode="lin" valueType="num">
                                      <p:cBhvr additive="base">
                                        <p:cTn id="335" dur="2000"/>
                                        <p:tgtEl>
                                          <p:spTgt spid="3"/>
                                        </p:tgtEl>
                                        <p:attrNameLst>
                                          <p:attrName>ppt_y</p:attrName>
                                        </p:attrNameLst>
                                      </p:cBhvr>
                                      <p:tavLst>
                                        <p:tav tm="0">
                                          <p:val>
                                            <p:strVal val="ppt_y"/>
                                          </p:val>
                                        </p:tav>
                                        <p:tav tm="100000">
                                          <p:val>
                                            <p:strVal val="1+ppt_h/2"/>
                                          </p:val>
                                        </p:tav>
                                      </p:tavLst>
                                    </p:anim>
                                    <p:set>
                                      <p:cBhvr>
                                        <p:cTn id="336" dur="1" fill="hold">
                                          <p:stCondLst>
                                            <p:cond delay="1999"/>
                                          </p:stCondLst>
                                        </p:cTn>
                                        <p:tgtEl>
                                          <p:spTgt spid="3"/>
                                        </p:tgtEl>
                                        <p:attrNameLst>
                                          <p:attrName>style.visibility</p:attrName>
                                        </p:attrNameLst>
                                      </p:cBhvr>
                                      <p:to>
                                        <p:strVal val="hidden"/>
                                      </p:to>
                                    </p:set>
                                  </p:childTnLst>
                                </p:cTn>
                              </p:par>
                              <p:par>
                                <p:cTn id="337" presetID="2" presetClass="exit" presetSubtype="4" fill="hold" grpId="3" nodeType="withEffect">
                                  <p:stCondLst>
                                    <p:cond delay="0"/>
                                  </p:stCondLst>
                                  <p:childTnLst>
                                    <p:anim calcmode="lin" valueType="num">
                                      <p:cBhvr additive="base">
                                        <p:cTn id="338" dur="2000"/>
                                        <p:tgtEl>
                                          <p:spTgt spid="5"/>
                                        </p:tgtEl>
                                        <p:attrNameLst>
                                          <p:attrName>ppt_x</p:attrName>
                                        </p:attrNameLst>
                                      </p:cBhvr>
                                      <p:tavLst>
                                        <p:tav tm="0">
                                          <p:val>
                                            <p:strVal val="ppt_x"/>
                                          </p:val>
                                        </p:tav>
                                        <p:tav tm="100000">
                                          <p:val>
                                            <p:strVal val="ppt_x"/>
                                          </p:val>
                                        </p:tav>
                                      </p:tavLst>
                                    </p:anim>
                                    <p:anim calcmode="lin" valueType="num">
                                      <p:cBhvr additive="base">
                                        <p:cTn id="339" dur="2000"/>
                                        <p:tgtEl>
                                          <p:spTgt spid="5"/>
                                        </p:tgtEl>
                                        <p:attrNameLst>
                                          <p:attrName>ppt_y</p:attrName>
                                        </p:attrNameLst>
                                      </p:cBhvr>
                                      <p:tavLst>
                                        <p:tav tm="0">
                                          <p:val>
                                            <p:strVal val="ppt_y"/>
                                          </p:val>
                                        </p:tav>
                                        <p:tav tm="100000">
                                          <p:val>
                                            <p:strVal val="1+ppt_h/2"/>
                                          </p:val>
                                        </p:tav>
                                      </p:tavLst>
                                    </p:anim>
                                    <p:set>
                                      <p:cBhvr>
                                        <p:cTn id="340" dur="1" fill="hold">
                                          <p:stCondLst>
                                            <p:cond delay="1999"/>
                                          </p:stCondLst>
                                        </p:cTn>
                                        <p:tgtEl>
                                          <p:spTgt spid="5"/>
                                        </p:tgtEl>
                                        <p:attrNameLst>
                                          <p:attrName>style.visibility</p:attrName>
                                        </p:attrNameLst>
                                      </p:cBhvr>
                                      <p:to>
                                        <p:strVal val="hidden"/>
                                      </p:to>
                                    </p:set>
                                  </p:childTnLst>
                                </p:cTn>
                              </p:par>
                              <p:par>
                                <p:cTn id="341" presetID="2" presetClass="exit" presetSubtype="4" fill="hold" grpId="3" nodeType="withEffect">
                                  <p:stCondLst>
                                    <p:cond delay="0"/>
                                  </p:stCondLst>
                                  <p:childTnLst>
                                    <p:anim calcmode="lin" valueType="num">
                                      <p:cBhvr additive="base">
                                        <p:cTn id="342" dur="2000"/>
                                        <p:tgtEl>
                                          <p:spTgt spid="7"/>
                                        </p:tgtEl>
                                        <p:attrNameLst>
                                          <p:attrName>ppt_x</p:attrName>
                                        </p:attrNameLst>
                                      </p:cBhvr>
                                      <p:tavLst>
                                        <p:tav tm="0">
                                          <p:val>
                                            <p:strVal val="ppt_x"/>
                                          </p:val>
                                        </p:tav>
                                        <p:tav tm="100000">
                                          <p:val>
                                            <p:strVal val="ppt_x"/>
                                          </p:val>
                                        </p:tav>
                                      </p:tavLst>
                                    </p:anim>
                                    <p:anim calcmode="lin" valueType="num">
                                      <p:cBhvr additive="base">
                                        <p:cTn id="343" dur="2000"/>
                                        <p:tgtEl>
                                          <p:spTgt spid="7"/>
                                        </p:tgtEl>
                                        <p:attrNameLst>
                                          <p:attrName>ppt_y</p:attrName>
                                        </p:attrNameLst>
                                      </p:cBhvr>
                                      <p:tavLst>
                                        <p:tav tm="0">
                                          <p:val>
                                            <p:strVal val="ppt_y"/>
                                          </p:val>
                                        </p:tav>
                                        <p:tav tm="100000">
                                          <p:val>
                                            <p:strVal val="1+ppt_h/2"/>
                                          </p:val>
                                        </p:tav>
                                      </p:tavLst>
                                    </p:anim>
                                    <p:set>
                                      <p:cBhvr>
                                        <p:cTn id="344" dur="1" fill="hold">
                                          <p:stCondLst>
                                            <p:cond delay="1999"/>
                                          </p:stCondLst>
                                        </p:cTn>
                                        <p:tgtEl>
                                          <p:spTgt spid="7"/>
                                        </p:tgtEl>
                                        <p:attrNameLst>
                                          <p:attrName>style.visibility</p:attrName>
                                        </p:attrNameLst>
                                      </p:cBhvr>
                                      <p:to>
                                        <p:strVal val="hidden"/>
                                      </p:to>
                                    </p:set>
                                  </p:childTnLst>
                                </p:cTn>
                              </p:par>
                              <p:par>
                                <p:cTn id="345" presetID="2" presetClass="exit" presetSubtype="4" fill="hold" grpId="3" nodeType="withEffect">
                                  <p:stCondLst>
                                    <p:cond delay="0"/>
                                  </p:stCondLst>
                                  <p:childTnLst>
                                    <p:anim calcmode="lin" valueType="num">
                                      <p:cBhvr additive="base">
                                        <p:cTn id="346" dur="2000"/>
                                        <p:tgtEl>
                                          <p:spTgt spid="9"/>
                                        </p:tgtEl>
                                        <p:attrNameLst>
                                          <p:attrName>ppt_x</p:attrName>
                                        </p:attrNameLst>
                                      </p:cBhvr>
                                      <p:tavLst>
                                        <p:tav tm="0">
                                          <p:val>
                                            <p:strVal val="ppt_x"/>
                                          </p:val>
                                        </p:tav>
                                        <p:tav tm="100000">
                                          <p:val>
                                            <p:strVal val="ppt_x"/>
                                          </p:val>
                                        </p:tav>
                                      </p:tavLst>
                                    </p:anim>
                                    <p:anim calcmode="lin" valueType="num">
                                      <p:cBhvr additive="base">
                                        <p:cTn id="347" dur="2000"/>
                                        <p:tgtEl>
                                          <p:spTgt spid="9"/>
                                        </p:tgtEl>
                                        <p:attrNameLst>
                                          <p:attrName>ppt_y</p:attrName>
                                        </p:attrNameLst>
                                      </p:cBhvr>
                                      <p:tavLst>
                                        <p:tav tm="0">
                                          <p:val>
                                            <p:strVal val="ppt_y"/>
                                          </p:val>
                                        </p:tav>
                                        <p:tav tm="100000">
                                          <p:val>
                                            <p:strVal val="1+ppt_h/2"/>
                                          </p:val>
                                        </p:tav>
                                      </p:tavLst>
                                    </p:anim>
                                    <p:set>
                                      <p:cBhvr>
                                        <p:cTn id="348" dur="1" fill="hold">
                                          <p:stCondLst>
                                            <p:cond delay="1999"/>
                                          </p:stCondLst>
                                        </p:cTn>
                                        <p:tgtEl>
                                          <p:spTgt spid="9"/>
                                        </p:tgtEl>
                                        <p:attrNameLst>
                                          <p:attrName>style.visibility</p:attrName>
                                        </p:attrNameLst>
                                      </p:cBhvr>
                                      <p:to>
                                        <p:strVal val="hidden"/>
                                      </p:to>
                                    </p:set>
                                  </p:childTnLst>
                                </p:cTn>
                              </p:par>
                              <p:par>
                                <p:cTn id="349" presetID="2" presetClass="exit" presetSubtype="4" fill="hold" grpId="3" nodeType="withEffect">
                                  <p:stCondLst>
                                    <p:cond delay="0"/>
                                  </p:stCondLst>
                                  <p:childTnLst>
                                    <p:anim calcmode="lin" valueType="num">
                                      <p:cBhvr additive="base">
                                        <p:cTn id="350" dur="2000"/>
                                        <p:tgtEl>
                                          <p:spTgt spid="11"/>
                                        </p:tgtEl>
                                        <p:attrNameLst>
                                          <p:attrName>ppt_x</p:attrName>
                                        </p:attrNameLst>
                                      </p:cBhvr>
                                      <p:tavLst>
                                        <p:tav tm="0">
                                          <p:val>
                                            <p:strVal val="ppt_x"/>
                                          </p:val>
                                        </p:tav>
                                        <p:tav tm="100000">
                                          <p:val>
                                            <p:strVal val="ppt_x"/>
                                          </p:val>
                                        </p:tav>
                                      </p:tavLst>
                                    </p:anim>
                                    <p:anim calcmode="lin" valueType="num">
                                      <p:cBhvr additive="base">
                                        <p:cTn id="351" dur="2000"/>
                                        <p:tgtEl>
                                          <p:spTgt spid="11"/>
                                        </p:tgtEl>
                                        <p:attrNameLst>
                                          <p:attrName>ppt_y</p:attrName>
                                        </p:attrNameLst>
                                      </p:cBhvr>
                                      <p:tavLst>
                                        <p:tav tm="0">
                                          <p:val>
                                            <p:strVal val="ppt_y"/>
                                          </p:val>
                                        </p:tav>
                                        <p:tav tm="100000">
                                          <p:val>
                                            <p:strVal val="1+ppt_h/2"/>
                                          </p:val>
                                        </p:tav>
                                      </p:tavLst>
                                    </p:anim>
                                    <p:set>
                                      <p:cBhvr>
                                        <p:cTn id="352" dur="1" fill="hold">
                                          <p:stCondLst>
                                            <p:cond delay="1999"/>
                                          </p:stCondLst>
                                        </p:cTn>
                                        <p:tgtEl>
                                          <p:spTgt spid="11"/>
                                        </p:tgtEl>
                                        <p:attrNameLst>
                                          <p:attrName>style.visibility</p:attrName>
                                        </p:attrNameLst>
                                      </p:cBhvr>
                                      <p:to>
                                        <p:strVal val="hidden"/>
                                      </p:to>
                                    </p:set>
                                  </p:childTnLst>
                                </p:cTn>
                              </p:par>
                              <p:par>
                                <p:cTn id="353" presetID="2" presetClass="exit" presetSubtype="4" fill="hold" grpId="3" nodeType="withEffect">
                                  <p:stCondLst>
                                    <p:cond delay="0"/>
                                  </p:stCondLst>
                                  <p:childTnLst>
                                    <p:anim calcmode="lin" valueType="num">
                                      <p:cBhvr additive="base">
                                        <p:cTn id="354" dur="2000"/>
                                        <p:tgtEl>
                                          <p:spTgt spid="13"/>
                                        </p:tgtEl>
                                        <p:attrNameLst>
                                          <p:attrName>ppt_x</p:attrName>
                                        </p:attrNameLst>
                                      </p:cBhvr>
                                      <p:tavLst>
                                        <p:tav tm="0">
                                          <p:val>
                                            <p:strVal val="ppt_x"/>
                                          </p:val>
                                        </p:tav>
                                        <p:tav tm="100000">
                                          <p:val>
                                            <p:strVal val="ppt_x"/>
                                          </p:val>
                                        </p:tav>
                                      </p:tavLst>
                                    </p:anim>
                                    <p:anim calcmode="lin" valueType="num">
                                      <p:cBhvr additive="base">
                                        <p:cTn id="355" dur="2000"/>
                                        <p:tgtEl>
                                          <p:spTgt spid="13"/>
                                        </p:tgtEl>
                                        <p:attrNameLst>
                                          <p:attrName>ppt_y</p:attrName>
                                        </p:attrNameLst>
                                      </p:cBhvr>
                                      <p:tavLst>
                                        <p:tav tm="0">
                                          <p:val>
                                            <p:strVal val="ppt_y"/>
                                          </p:val>
                                        </p:tav>
                                        <p:tav tm="100000">
                                          <p:val>
                                            <p:strVal val="1+ppt_h/2"/>
                                          </p:val>
                                        </p:tav>
                                      </p:tavLst>
                                    </p:anim>
                                    <p:set>
                                      <p:cBhvr>
                                        <p:cTn id="356" dur="1" fill="hold">
                                          <p:stCondLst>
                                            <p:cond delay="1999"/>
                                          </p:stCondLst>
                                        </p:cTn>
                                        <p:tgtEl>
                                          <p:spTgt spid="13"/>
                                        </p:tgtEl>
                                        <p:attrNameLst>
                                          <p:attrName>style.visibility</p:attrName>
                                        </p:attrNameLst>
                                      </p:cBhvr>
                                      <p:to>
                                        <p:strVal val="hidden"/>
                                      </p:to>
                                    </p:set>
                                  </p:childTnLst>
                                </p:cTn>
                              </p:par>
                              <p:par>
                                <p:cTn id="357" presetID="2" presetClass="exit" presetSubtype="4" fill="hold" grpId="3" nodeType="withEffect">
                                  <p:stCondLst>
                                    <p:cond delay="0"/>
                                  </p:stCondLst>
                                  <p:childTnLst>
                                    <p:anim calcmode="lin" valueType="num">
                                      <p:cBhvr additive="base">
                                        <p:cTn id="358" dur="2000"/>
                                        <p:tgtEl>
                                          <p:spTgt spid="15"/>
                                        </p:tgtEl>
                                        <p:attrNameLst>
                                          <p:attrName>ppt_x</p:attrName>
                                        </p:attrNameLst>
                                      </p:cBhvr>
                                      <p:tavLst>
                                        <p:tav tm="0">
                                          <p:val>
                                            <p:strVal val="ppt_x"/>
                                          </p:val>
                                        </p:tav>
                                        <p:tav tm="100000">
                                          <p:val>
                                            <p:strVal val="ppt_x"/>
                                          </p:val>
                                        </p:tav>
                                      </p:tavLst>
                                    </p:anim>
                                    <p:anim calcmode="lin" valueType="num">
                                      <p:cBhvr additive="base">
                                        <p:cTn id="359" dur="2000"/>
                                        <p:tgtEl>
                                          <p:spTgt spid="15"/>
                                        </p:tgtEl>
                                        <p:attrNameLst>
                                          <p:attrName>ppt_y</p:attrName>
                                        </p:attrNameLst>
                                      </p:cBhvr>
                                      <p:tavLst>
                                        <p:tav tm="0">
                                          <p:val>
                                            <p:strVal val="ppt_y"/>
                                          </p:val>
                                        </p:tav>
                                        <p:tav tm="100000">
                                          <p:val>
                                            <p:strVal val="1+ppt_h/2"/>
                                          </p:val>
                                        </p:tav>
                                      </p:tavLst>
                                    </p:anim>
                                    <p:set>
                                      <p:cBhvr>
                                        <p:cTn id="360" dur="1" fill="hold">
                                          <p:stCondLst>
                                            <p:cond delay="1999"/>
                                          </p:stCondLst>
                                        </p:cTn>
                                        <p:tgtEl>
                                          <p:spTgt spid="15"/>
                                        </p:tgtEl>
                                        <p:attrNameLst>
                                          <p:attrName>style.visibility</p:attrName>
                                        </p:attrNameLst>
                                      </p:cBhvr>
                                      <p:to>
                                        <p:strVal val="hidden"/>
                                      </p:to>
                                    </p:set>
                                  </p:childTnLst>
                                </p:cTn>
                              </p:par>
                              <p:par>
                                <p:cTn id="361" presetID="2" presetClass="exit" presetSubtype="4" fill="hold" grpId="3" nodeType="withEffect">
                                  <p:stCondLst>
                                    <p:cond delay="0"/>
                                  </p:stCondLst>
                                  <p:childTnLst>
                                    <p:anim calcmode="lin" valueType="num">
                                      <p:cBhvr additive="base">
                                        <p:cTn id="362" dur="2000"/>
                                        <p:tgtEl>
                                          <p:spTgt spid="17"/>
                                        </p:tgtEl>
                                        <p:attrNameLst>
                                          <p:attrName>ppt_x</p:attrName>
                                        </p:attrNameLst>
                                      </p:cBhvr>
                                      <p:tavLst>
                                        <p:tav tm="0">
                                          <p:val>
                                            <p:strVal val="ppt_x"/>
                                          </p:val>
                                        </p:tav>
                                        <p:tav tm="100000">
                                          <p:val>
                                            <p:strVal val="ppt_x"/>
                                          </p:val>
                                        </p:tav>
                                      </p:tavLst>
                                    </p:anim>
                                    <p:anim calcmode="lin" valueType="num">
                                      <p:cBhvr additive="base">
                                        <p:cTn id="363" dur="2000"/>
                                        <p:tgtEl>
                                          <p:spTgt spid="17"/>
                                        </p:tgtEl>
                                        <p:attrNameLst>
                                          <p:attrName>ppt_y</p:attrName>
                                        </p:attrNameLst>
                                      </p:cBhvr>
                                      <p:tavLst>
                                        <p:tav tm="0">
                                          <p:val>
                                            <p:strVal val="ppt_y"/>
                                          </p:val>
                                        </p:tav>
                                        <p:tav tm="100000">
                                          <p:val>
                                            <p:strVal val="1+ppt_h/2"/>
                                          </p:val>
                                        </p:tav>
                                      </p:tavLst>
                                    </p:anim>
                                    <p:set>
                                      <p:cBhvr>
                                        <p:cTn id="364" dur="1" fill="hold">
                                          <p:stCondLst>
                                            <p:cond delay="1999"/>
                                          </p:stCondLst>
                                        </p:cTn>
                                        <p:tgtEl>
                                          <p:spTgt spid="17"/>
                                        </p:tgtEl>
                                        <p:attrNameLst>
                                          <p:attrName>style.visibility</p:attrName>
                                        </p:attrNameLst>
                                      </p:cBhvr>
                                      <p:to>
                                        <p:strVal val="hidden"/>
                                      </p:to>
                                    </p:set>
                                  </p:childTnLst>
                                </p:cTn>
                              </p:par>
                              <p:par>
                                <p:cTn id="365" presetID="2" presetClass="exit" presetSubtype="4" fill="hold" grpId="3" nodeType="withEffect">
                                  <p:stCondLst>
                                    <p:cond delay="0"/>
                                  </p:stCondLst>
                                  <p:childTnLst>
                                    <p:anim calcmode="lin" valueType="num">
                                      <p:cBhvr additive="base">
                                        <p:cTn id="366" dur="2000"/>
                                        <p:tgtEl>
                                          <p:spTgt spid="19"/>
                                        </p:tgtEl>
                                        <p:attrNameLst>
                                          <p:attrName>ppt_x</p:attrName>
                                        </p:attrNameLst>
                                      </p:cBhvr>
                                      <p:tavLst>
                                        <p:tav tm="0">
                                          <p:val>
                                            <p:strVal val="ppt_x"/>
                                          </p:val>
                                        </p:tav>
                                        <p:tav tm="100000">
                                          <p:val>
                                            <p:strVal val="ppt_x"/>
                                          </p:val>
                                        </p:tav>
                                      </p:tavLst>
                                    </p:anim>
                                    <p:anim calcmode="lin" valueType="num">
                                      <p:cBhvr additive="base">
                                        <p:cTn id="367" dur="2000"/>
                                        <p:tgtEl>
                                          <p:spTgt spid="19"/>
                                        </p:tgtEl>
                                        <p:attrNameLst>
                                          <p:attrName>ppt_y</p:attrName>
                                        </p:attrNameLst>
                                      </p:cBhvr>
                                      <p:tavLst>
                                        <p:tav tm="0">
                                          <p:val>
                                            <p:strVal val="ppt_y"/>
                                          </p:val>
                                        </p:tav>
                                        <p:tav tm="100000">
                                          <p:val>
                                            <p:strVal val="1+ppt_h/2"/>
                                          </p:val>
                                        </p:tav>
                                      </p:tavLst>
                                    </p:anim>
                                    <p:set>
                                      <p:cBhvr>
                                        <p:cTn id="368" dur="1" fill="hold">
                                          <p:stCondLst>
                                            <p:cond delay="1999"/>
                                          </p:stCondLst>
                                        </p:cTn>
                                        <p:tgtEl>
                                          <p:spTgt spid="19"/>
                                        </p:tgtEl>
                                        <p:attrNameLst>
                                          <p:attrName>style.visibility</p:attrName>
                                        </p:attrNameLst>
                                      </p:cBhvr>
                                      <p:to>
                                        <p:strVal val="hidden"/>
                                      </p:to>
                                    </p:set>
                                  </p:childTnLst>
                                </p:cTn>
                              </p:par>
                              <p:par>
                                <p:cTn id="369" presetID="2" presetClass="exit" presetSubtype="4" fill="hold" grpId="3" nodeType="withEffect">
                                  <p:stCondLst>
                                    <p:cond delay="0"/>
                                  </p:stCondLst>
                                  <p:childTnLst>
                                    <p:anim calcmode="lin" valueType="num">
                                      <p:cBhvr additive="base">
                                        <p:cTn id="370" dur="2000"/>
                                        <p:tgtEl>
                                          <p:spTgt spid="21"/>
                                        </p:tgtEl>
                                        <p:attrNameLst>
                                          <p:attrName>ppt_x</p:attrName>
                                        </p:attrNameLst>
                                      </p:cBhvr>
                                      <p:tavLst>
                                        <p:tav tm="0">
                                          <p:val>
                                            <p:strVal val="ppt_x"/>
                                          </p:val>
                                        </p:tav>
                                        <p:tav tm="100000">
                                          <p:val>
                                            <p:strVal val="ppt_x"/>
                                          </p:val>
                                        </p:tav>
                                      </p:tavLst>
                                    </p:anim>
                                    <p:anim calcmode="lin" valueType="num">
                                      <p:cBhvr additive="base">
                                        <p:cTn id="371" dur="2000"/>
                                        <p:tgtEl>
                                          <p:spTgt spid="21"/>
                                        </p:tgtEl>
                                        <p:attrNameLst>
                                          <p:attrName>ppt_y</p:attrName>
                                        </p:attrNameLst>
                                      </p:cBhvr>
                                      <p:tavLst>
                                        <p:tav tm="0">
                                          <p:val>
                                            <p:strVal val="ppt_y"/>
                                          </p:val>
                                        </p:tav>
                                        <p:tav tm="100000">
                                          <p:val>
                                            <p:strVal val="1+ppt_h/2"/>
                                          </p:val>
                                        </p:tav>
                                      </p:tavLst>
                                    </p:anim>
                                    <p:set>
                                      <p:cBhvr>
                                        <p:cTn id="372" dur="1" fill="hold">
                                          <p:stCondLst>
                                            <p:cond delay="1999"/>
                                          </p:stCondLst>
                                        </p:cTn>
                                        <p:tgtEl>
                                          <p:spTgt spid="21"/>
                                        </p:tgtEl>
                                        <p:attrNameLst>
                                          <p:attrName>style.visibility</p:attrName>
                                        </p:attrNameLst>
                                      </p:cBhvr>
                                      <p:to>
                                        <p:strVal val="hidden"/>
                                      </p:to>
                                    </p:set>
                                  </p:childTnLst>
                                </p:cTn>
                              </p:par>
                              <p:par>
                                <p:cTn id="373" presetID="2" presetClass="exit" presetSubtype="4"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ppt_x"/>
                                          </p:val>
                                        </p:tav>
                                      </p:tavLst>
                                    </p:anim>
                                    <p:anim calcmode="lin" valueType="num">
                                      <p:cBhvr additive="base">
                                        <p:cTn id="375" dur="2000"/>
                                        <p:tgtEl>
                                          <p:spTgt spid="23"/>
                                        </p:tgtEl>
                                        <p:attrNameLst>
                                          <p:attrName>ppt_y</p:attrName>
                                        </p:attrNameLst>
                                      </p:cBhvr>
                                      <p:tavLst>
                                        <p:tav tm="0">
                                          <p:val>
                                            <p:strVal val="ppt_y"/>
                                          </p:val>
                                        </p:tav>
                                        <p:tav tm="100000">
                                          <p:val>
                                            <p:strVal val="1+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4"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ppt_x"/>
                                          </p:val>
                                        </p:tav>
                                      </p:tavLst>
                                    </p:anim>
                                    <p:anim calcmode="lin" valueType="num">
                                      <p:cBhvr additive="base">
                                        <p:cTn id="379" dur="2000"/>
                                        <p:tgtEl>
                                          <p:spTgt spid="25"/>
                                        </p:tgtEl>
                                        <p:attrNameLst>
                                          <p:attrName>ppt_y</p:attrName>
                                        </p:attrNameLst>
                                      </p:cBhvr>
                                      <p:tavLst>
                                        <p:tav tm="0">
                                          <p:val>
                                            <p:strVal val="ppt_y"/>
                                          </p:val>
                                        </p:tav>
                                        <p:tav tm="100000">
                                          <p:val>
                                            <p:strVal val="1+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4" fill="hold" grpId="3" nodeType="withEffect">
                                  <p:stCondLst>
                                    <p:cond delay="0"/>
                                  </p:stCondLst>
                                  <p:childTnLst>
                                    <p:anim calcmode="lin" valueType="num">
                                      <p:cBhvr additive="base">
                                        <p:cTn id="382" dur="2000"/>
                                        <p:tgtEl>
                                          <p:spTgt spid="27"/>
                                        </p:tgtEl>
                                        <p:attrNameLst>
                                          <p:attrName>ppt_x</p:attrName>
                                        </p:attrNameLst>
                                      </p:cBhvr>
                                      <p:tavLst>
                                        <p:tav tm="0">
                                          <p:val>
                                            <p:strVal val="ppt_x"/>
                                          </p:val>
                                        </p:tav>
                                        <p:tav tm="100000">
                                          <p:val>
                                            <p:strVal val="ppt_x"/>
                                          </p:val>
                                        </p:tav>
                                      </p:tavLst>
                                    </p:anim>
                                    <p:anim calcmode="lin" valueType="num">
                                      <p:cBhvr additive="base">
                                        <p:cTn id="383" dur="2000"/>
                                        <p:tgtEl>
                                          <p:spTgt spid="27"/>
                                        </p:tgtEl>
                                        <p:attrNameLst>
                                          <p:attrName>ppt_y</p:attrName>
                                        </p:attrNameLst>
                                      </p:cBhvr>
                                      <p:tavLst>
                                        <p:tav tm="0">
                                          <p:val>
                                            <p:strVal val="ppt_y"/>
                                          </p:val>
                                        </p:tav>
                                        <p:tav tm="100000">
                                          <p:val>
                                            <p:strVal val="1+ppt_h/2"/>
                                          </p:val>
                                        </p:tav>
                                      </p:tavLst>
                                    </p:anim>
                                    <p:set>
                                      <p:cBhvr>
                                        <p:cTn id="384" dur="1" fill="hold">
                                          <p:stCondLst>
                                            <p:cond delay="1999"/>
                                          </p:stCondLst>
                                        </p:cTn>
                                        <p:tgtEl>
                                          <p:spTgt spid="27"/>
                                        </p:tgtEl>
                                        <p:attrNameLst>
                                          <p:attrName>style.visibility</p:attrName>
                                        </p:attrNameLst>
                                      </p:cBhvr>
                                      <p:to>
                                        <p:strVal val="hidden"/>
                                      </p:to>
                                    </p:set>
                                  </p:childTnLst>
                                </p:cTn>
                              </p:par>
                              <p:par>
                                <p:cTn id="385" presetID="2" presetClass="exit" presetSubtype="4" fill="hold" grpId="3" nodeType="withEffect">
                                  <p:stCondLst>
                                    <p:cond delay="0"/>
                                  </p:stCondLst>
                                  <p:childTnLst>
                                    <p:anim calcmode="lin" valueType="num">
                                      <p:cBhvr additive="base">
                                        <p:cTn id="386" dur="2000"/>
                                        <p:tgtEl>
                                          <p:spTgt spid="29"/>
                                        </p:tgtEl>
                                        <p:attrNameLst>
                                          <p:attrName>ppt_x</p:attrName>
                                        </p:attrNameLst>
                                      </p:cBhvr>
                                      <p:tavLst>
                                        <p:tav tm="0">
                                          <p:val>
                                            <p:strVal val="ppt_x"/>
                                          </p:val>
                                        </p:tav>
                                        <p:tav tm="100000">
                                          <p:val>
                                            <p:strVal val="ppt_x"/>
                                          </p:val>
                                        </p:tav>
                                      </p:tavLst>
                                    </p:anim>
                                    <p:anim calcmode="lin" valueType="num">
                                      <p:cBhvr additive="base">
                                        <p:cTn id="387" dur="2000"/>
                                        <p:tgtEl>
                                          <p:spTgt spid="29"/>
                                        </p:tgtEl>
                                        <p:attrNameLst>
                                          <p:attrName>ppt_y</p:attrName>
                                        </p:attrNameLst>
                                      </p:cBhvr>
                                      <p:tavLst>
                                        <p:tav tm="0">
                                          <p:val>
                                            <p:strVal val="ppt_y"/>
                                          </p:val>
                                        </p:tav>
                                        <p:tav tm="100000">
                                          <p:val>
                                            <p:strVal val="1+ppt_h/2"/>
                                          </p:val>
                                        </p:tav>
                                      </p:tavLst>
                                    </p:anim>
                                    <p:set>
                                      <p:cBhvr>
                                        <p:cTn id="388" dur="1" fill="hold">
                                          <p:stCondLst>
                                            <p:cond delay="1999"/>
                                          </p:stCondLst>
                                        </p:cTn>
                                        <p:tgtEl>
                                          <p:spTgt spid="29"/>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2000"/>
                                        <p:tgtEl>
                                          <p:spTgt spid="31"/>
                                        </p:tgtEl>
                                        <p:attrNameLst>
                                          <p:attrName>ppt_x</p:attrName>
                                        </p:attrNameLst>
                                      </p:cBhvr>
                                      <p:tavLst>
                                        <p:tav tm="0">
                                          <p:val>
                                            <p:strVal val="ppt_x"/>
                                          </p:val>
                                        </p:tav>
                                        <p:tav tm="100000">
                                          <p:val>
                                            <p:strVal val="ppt_x"/>
                                          </p:val>
                                        </p:tav>
                                      </p:tavLst>
                                    </p:anim>
                                    <p:anim calcmode="lin" valueType="num">
                                      <p:cBhvr additive="base">
                                        <p:cTn id="391" dur="2000"/>
                                        <p:tgtEl>
                                          <p:spTgt spid="31"/>
                                        </p:tgtEl>
                                        <p:attrNameLst>
                                          <p:attrName>ppt_y</p:attrName>
                                        </p:attrNameLst>
                                      </p:cBhvr>
                                      <p:tavLst>
                                        <p:tav tm="0">
                                          <p:val>
                                            <p:strVal val="ppt_y"/>
                                          </p:val>
                                        </p:tav>
                                        <p:tav tm="100000">
                                          <p:val>
                                            <p:strVal val="1+ppt_h/2"/>
                                          </p:val>
                                        </p:tav>
                                      </p:tavLst>
                                    </p:anim>
                                    <p:set>
                                      <p:cBhvr>
                                        <p:cTn id="392" dur="1" fill="hold">
                                          <p:stCondLst>
                                            <p:cond delay="1999"/>
                                          </p:stCondLst>
                                        </p:cTn>
                                        <p:tgtEl>
                                          <p:spTgt spid="31"/>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2000"/>
                                        <p:tgtEl>
                                          <p:spTgt spid="33"/>
                                        </p:tgtEl>
                                        <p:attrNameLst>
                                          <p:attrName>ppt_x</p:attrName>
                                        </p:attrNameLst>
                                      </p:cBhvr>
                                      <p:tavLst>
                                        <p:tav tm="0">
                                          <p:val>
                                            <p:strVal val="ppt_x"/>
                                          </p:val>
                                        </p:tav>
                                        <p:tav tm="100000">
                                          <p:val>
                                            <p:strVal val="ppt_x"/>
                                          </p:val>
                                        </p:tav>
                                      </p:tavLst>
                                    </p:anim>
                                    <p:anim calcmode="lin" valueType="num">
                                      <p:cBhvr additive="base">
                                        <p:cTn id="395" dur="2000"/>
                                        <p:tgtEl>
                                          <p:spTgt spid="33"/>
                                        </p:tgtEl>
                                        <p:attrNameLst>
                                          <p:attrName>ppt_y</p:attrName>
                                        </p:attrNameLst>
                                      </p:cBhvr>
                                      <p:tavLst>
                                        <p:tav tm="0">
                                          <p:val>
                                            <p:strVal val="ppt_y"/>
                                          </p:val>
                                        </p:tav>
                                        <p:tav tm="100000">
                                          <p:val>
                                            <p:strVal val="1+ppt_h/2"/>
                                          </p:val>
                                        </p:tav>
                                      </p:tavLst>
                                    </p:anim>
                                    <p:set>
                                      <p:cBhvr>
                                        <p:cTn id="396" dur="1" fill="hold">
                                          <p:stCondLst>
                                            <p:cond delay="1999"/>
                                          </p:stCondLst>
                                        </p:cTn>
                                        <p:tgtEl>
                                          <p:spTgt spid="33"/>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2000"/>
                                        <p:tgtEl>
                                          <p:spTgt spid="35"/>
                                        </p:tgtEl>
                                        <p:attrNameLst>
                                          <p:attrName>ppt_x</p:attrName>
                                        </p:attrNameLst>
                                      </p:cBhvr>
                                      <p:tavLst>
                                        <p:tav tm="0">
                                          <p:val>
                                            <p:strVal val="ppt_x"/>
                                          </p:val>
                                        </p:tav>
                                        <p:tav tm="100000">
                                          <p:val>
                                            <p:strVal val="ppt_x"/>
                                          </p:val>
                                        </p:tav>
                                      </p:tavLst>
                                    </p:anim>
                                    <p:anim calcmode="lin" valueType="num">
                                      <p:cBhvr additive="base">
                                        <p:cTn id="399" dur="2000"/>
                                        <p:tgtEl>
                                          <p:spTgt spid="35"/>
                                        </p:tgtEl>
                                        <p:attrNameLst>
                                          <p:attrName>ppt_y</p:attrName>
                                        </p:attrNameLst>
                                      </p:cBhvr>
                                      <p:tavLst>
                                        <p:tav tm="0">
                                          <p:val>
                                            <p:strVal val="ppt_y"/>
                                          </p:val>
                                        </p:tav>
                                        <p:tav tm="100000">
                                          <p:val>
                                            <p:strVal val="1+ppt_h/2"/>
                                          </p:val>
                                        </p:tav>
                                      </p:tavLst>
                                    </p:anim>
                                    <p:set>
                                      <p:cBhvr>
                                        <p:cTn id="400" dur="1" fill="hold">
                                          <p:stCondLst>
                                            <p:cond delay="1999"/>
                                          </p:stCondLst>
                                        </p:cTn>
                                        <p:tgtEl>
                                          <p:spTgt spid="35"/>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2000"/>
                                        <p:tgtEl>
                                          <p:spTgt spid="37"/>
                                        </p:tgtEl>
                                        <p:attrNameLst>
                                          <p:attrName>ppt_x</p:attrName>
                                        </p:attrNameLst>
                                      </p:cBhvr>
                                      <p:tavLst>
                                        <p:tav tm="0">
                                          <p:val>
                                            <p:strVal val="ppt_x"/>
                                          </p:val>
                                        </p:tav>
                                        <p:tav tm="100000">
                                          <p:val>
                                            <p:strVal val="ppt_x"/>
                                          </p:val>
                                        </p:tav>
                                      </p:tavLst>
                                    </p:anim>
                                    <p:anim calcmode="lin" valueType="num">
                                      <p:cBhvr additive="base">
                                        <p:cTn id="403" dur="2000"/>
                                        <p:tgtEl>
                                          <p:spTgt spid="37"/>
                                        </p:tgtEl>
                                        <p:attrNameLst>
                                          <p:attrName>ppt_y</p:attrName>
                                        </p:attrNameLst>
                                      </p:cBhvr>
                                      <p:tavLst>
                                        <p:tav tm="0">
                                          <p:val>
                                            <p:strVal val="ppt_y"/>
                                          </p:val>
                                        </p:tav>
                                        <p:tav tm="100000">
                                          <p:val>
                                            <p:strVal val="1+ppt_h/2"/>
                                          </p:val>
                                        </p:tav>
                                      </p:tavLst>
                                    </p:anim>
                                    <p:set>
                                      <p:cBhvr>
                                        <p:cTn id="404" dur="1" fill="hold">
                                          <p:stCondLst>
                                            <p:cond delay="1999"/>
                                          </p:stCondLst>
                                        </p:cTn>
                                        <p:tgtEl>
                                          <p:spTgt spid="37"/>
                                        </p:tgtEl>
                                        <p:attrNameLst>
                                          <p:attrName>style.visibility</p:attrName>
                                        </p:attrNameLst>
                                      </p:cBhvr>
                                      <p:to>
                                        <p:strVal val="hidden"/>
                                      </p:to>
                                    </p:set>
                                  </p:childTnLst>
                                </p:cTn>
                              </p:par>
                              <p:par>
                                <p:cTn id="405" presetID="2" presetClass="exit" presetSubtype="1" fill="hold" grpId="3" nodeType="withEffect">
                                  <p:stCondLst>
                                    <p:cond delay="0"/>
                                  </p:stCondLst>
                                  <p:childTnLst>
                                    <p:anim calcmode="lin" valueType="num">
                                      <p:cBhvr additive="base">
                                        <p:cTn id="406" dur="2000"/>
                                        <p:tgtEl>
                                          <p:spTgt spid="4"/>
                                        </p:tgtEl>
                                        <p:attrNameLst>
                                          <p:attrName>ppt_x</p:attrName>
                                        </p:attrNameLst>
                                      </p:cBhvr>
                                      <p:tavLst>
                                        <p:tav tm="0">
                                          <p:val>
                                            <p:strVal val="ppt_x"/>
                                          </p:val>
                                        </p:tav>
                                        <p:tav tm="100000">
                                          <p:val>
                                            <p:strVal val="ppt_x"/>
                                          </p:val>
                                        </p:tav>
                                      </p:tavLst>
                                    </p:anim>
                                    <p:anim calcmode="lin" valueType="num">
                                      <p:cBhvr additive="base">
                                        <p:cTn id="407" dur="2000"/>
                                        <p:tgtEl>
                                          <p:spTgt spid="4"/>
                                        </p:tgtEl>
                                        <p:attrNameLst>
                                          <p:attrName>ppt_y</p:attrName>
                                        </p:attrNameLst>
                                      </p:cBhvr>
                                      <p:tavLst>
                                        <p:tav tm="0">
                                          <p:val>
                                            <p:strVal val="ppt_y"/>
                                          </p:val>
                                        </p:tav>
                                        <p:tav tm="100000">
                                          <p:val>
                                            <p:strVal val="0-ppt_h/2"/>
                                          </p:val>
                                        </p:tav>
                                      </p:tavLst>
                                    </p:anim>
                                    <p:set>
                                      <p:cBhvr>
                                        <p:cTn id="408" dur="1" fill="hold">
                                          <p:stCondLst>
                                            <p:cond delay="1999"/>
                                          </p:stCondLst>
                                        </p:cTn>
                                        <p:tgtEl>
                                          <p:spTgt spid="4"/>
                                        </p:tgtEl>
                                        <p:attrNameLst>
                                          <p:attrName>style.visibility</p:attrName>
                                        </p:attrNameLst>
                                      </p:cBhvr>
                                      <p:to>
                                        <p:strVal val="hidden"/>
                                      </p:to>
                                    </p:set>
                                  </p:childTnLst>
                                </p:cTn>
                              </p:par>
                              <p:par>
                                <p:cTn id="409" presetID="2" presetClass="exit" presetSubtype="1" fill="hold" grpId="3" nodeType="withEffect">
                                  <p:stCondLst>
                                    <p:cond delay="0"/>
                                  </p:stCondLst>
                                  <p:childTnLst>
                                    <p:anim calcmode="lin" valueType="num">
                                      <p:cBhvr additive="base">
                                        <p:cTn id="410" dur="2000"/>
                                        <p:tgtEl>
                                          <p:spTgt spid="6"/>
                                        </p:tgtEl>
                                        <p:attrNameLst>
                                          <p:attrName>ppt_x</p:attrName>
                                        </p:attrNameLst>
                                      </p:cBhvr>
                                      <p:tavLst>
                                        <p:tav tm="0">
                                          <p:val>
                                            <p:strVal val="ppt_x"/>
                                          </p:val>
                                        </p:tav>
                                        <p:tav tm="100000">
                                          <p:val>
                                            <p:strVal val="ppt_x"/>
                                          </p:val>
                                        </p:tav>
                                      </p:tavLst>
                                    </p:anim>
                                    <p:anim calcmode="lin" valueType="num">
                                      <p:cBhvr additive="base">
                                        <p:cTn id="411" dur="2000"/>
                                        <p:tgtEl>
                                          <p:spTgt spid="6"/>
                                        </p:tgtEl>
                                        <p:attrNameLst>
                                          <p:attrName>ppt_y</p:attrName>
                                        </p:attrNameLst>
                                      </p:cBhvr>
                                      <p:tavLst>
                                        <p:tav tm="0">
                                          <p:val>
                                            <p:strVal val="ppt_y"/>
                                          </p:val>
                                        </p:tav>
                                        <p:tav tm="100000">
                                          <p:val>
                                            <p:strVal val="0-ppt_h/2"/>
                                          </p:val>
                                        </p:tav>
                                      </p:tavLst>
                                    </p:anim>
                                    <p:set>
                                      <p:cBhvr>
                                        <p:cTn id="412" dur="1" fill="hold">
                                          <p:stCondLst>
                                            <p:cond delay="1999"/>
                                          </p:stCondLst>
                                        </p:cTn>
                                        <p:tgtEl>
                                          <p:spTgt spid="6"/>
                                        </p:tgtEl>
                                        <p:attrNameLst>
                                          <p:attrName>style.visibility</p:attrName>
                                        </p:attrNameLst>
                                      </p:cBhvr>
                                      <p:to>
                                        <p:strVal val="hidden"/>
                                      </p:to>
                                    </p:set>
                                  </p:childTnLst>
                                </p:cTn>
                              </p:par>
                              <p:par>
                                <p:cTn id="413" presetID="2" presetClass="exit" presetSubtype="1" fill="hold" grpId="3" nodeType="withEffect">
                                  <p:stCondLst>
                                    <p:cond delay="0"/>
                                  </p:stCondLst>
                                  <p:childTnLst>
                                    <p:anim calcmode="lin" valueType="num">
                                      <p:cBhvr additive="base">
                                        <p:cTn id="414" dur="2000"/>
                                        <p:tgtEl>
                                          <p:spTgt spid="8"/>
                                        </p:tgtEl>
                                        <p:attrNameLst>
                                          <p:attrName>ppt_x</p:attrName>
                                        </p:attrNameLst>
                                      </p:cBhvr>
                                      <p:tavLst>
                                        <p:tav tm="0">
                                          <p:val>
                                            <p:strVal val="ppt_x"/>
                                          </p:val>
                                        </p:tav>
                                        <p:tav tm="100000">
                                          <p:val>
                                            <p:strVal val="ppt_x"/>
                                          </p:val>
                                        </p:tav>
                                      </p:tavLst>
                                    </p:anim>
                                    <p:anim calcmode="lin" valueType="num">
                                      <p:cBhvr additive="base">
                                        <p:cTn id="415" dur="2000"/>
                                        <p:tgtEl>
                                          <p:spTgt spid="8"/>
                                        </p:tgtEl>
                                        <p:attrNameLst>
                                          <p:attrName>ppt_y</p:attrName>
                                        </p:attrNameLst>
                                      </p:cBhvr>
                                      <p:tavLst>
                                        <p:tav tm="0">
                                          <p:val>
                                            <p:strVal val="ppt_y"/>
                                          </p:val>
                                        </p:tav>
                                        <p:tav tm="100000">
                                          <p:val>
                                            <p:strVal val="0-ppt_h/2"/>
                                          </p:val>
                                        </p:tav>
                                      </p:tavLst>
                                    </p:anim>
                                    <p:set>
                                      <p:cBhvr>
                                        <p:cTn id="416" dur="1" fill="hold">
                                          <p:stCondLst>
                                            <p:cond delay="1999"/>
                                          </p:stCondLst>
                                        </p:cTn>
                                        <p:tgtEl>
                                          <p:spTgt spid="8"/>
                                        </p:tgtEl>
                                        <p:attrNameLst>
                                          <p:attrName>style.visibility</p:attrName>
                                        </p:attrNameLst>
                                      </p:cBhvr>
                                      <p:to>
                                        <p:strVal val="hidden"/>
                                      </p:to>
                                    </p:set>
                                  </p:childTnLst>
                                </p:cTn>
                              </p:par>
                              <p:par>
                                <p:cTn id="417" presetID="2" presetClass="exit" presetSubtype="1" fill="hold" grpId="3" nodeType="withEffect">
                                  <p:stCondLst>
                                    <p:cond delay="0"/>
                                  </p:stCondLst>
                                  <p:childTnLst>
                                    <p:anim calcmode="lin" valueType="num">
                                      <p:cBhvr additive="base">
                                        <p:cTn id="418" dur="2000"/>
                                        <p:tgtEl>
                                          <p:spTgt spid="10"/>
                                        </p:tgtEl>
                                        <p:attrNameLst>
                                          <p:attrName>ppt_x</p:attrName>
                                        </p:attrNameLst>
                                      </p:cBhvr>
                                      <p:tavLst>
                                        <p:tav tm="0">
                                          <p:val>
                                            <p:strVal val="ppt_x"/>
                                          </p:val>
                                        </p:tav>
                                        <p:tav tm="100000">
                                          <p:val>
                                            <p:strVal val="ppt_x"/>
                                          </p:val>
                                        </p:tav>
                                      </p:tavLst>
                                    </p:anim>
                                    <p:anim calcmode="lin" valueType="num">
                                      <p:cBhvr additive="base">
                                        <p:cTn id="419" dur="2000"/>
                                        <p:tgtEl>
                                          <p:spTgt spid="10"/>
                                        </p:tgtEl>
                                        <p:attrNameLst>
                                          <p:attrName>ppt_y</p:attrName>
                                        </p:attrNameLst>
                                      </p:cBhvr>
                                      <p:tavLst>
                                        <p:tav tm="0">
                                          <p:val>
                                            <p:strVal val="ppt_y"/>
                                          </p:val>
                                        </p:tav>
                                        <p:tav tm="100000">
                                          <p:val>
                                            <p:strVal val="0-ppt_h/2"/>
                                          </p:val>
                                        </p:tav>
                                      </p:tavLst>
                                    </p:anim>
                                    <p:set>
                                      <p:cBhvr>
                                        <p:cTn id="420" dur="1" fill="hold">
                                          <p:stCondLst>
                                            <p:cond delay="1999"/>
                                          </p:stCondLst>
                                        </p:cTn>
                                        <p:tgtEl>
                                          <p:spTgt spid="10"/>
                                        </p:tgtEl>
                                        <p:attrNameLst>
                                          <p:attrName>style.visibility</p:attrName>
                                        </p:attrNameLst>
                                      </p:cBhvr>
                                      <p:to>
                                        <p:strVal val="hidden"/>
                                      </p:to>
                                    </p:set>
                                  </p:childTnLst>
                                </p:cTn>
                              </p:par>
                              <p:par>
                                <p:cTn id="421" presetID="2" presetClass="exit" presetSubtype="1" fill="hold" grpId="3" nodeType="withEffect">
                                  <p:stCondLst>
                                    <p:cond delay="0"/>
                                  </p:stCondLst>
                                  <p:childTnLst>
                                    <p:anim calcmode="lin" valueType="num">
                                      <p:cBhvr additive="base">
                                        <p:cTn id="422" dur="2000"/>
                                        <p:tgtEl>
                                          <p:spTgt spid="12"/>
                                        </p:tgtEl>
                                        <p:attrNameLst>
                                          <p:attrName>ppt_x</p:attrName>
                                        </p:attrNameLst>
                                      </p:cBhvr>
                                      <p:tavLst>
                                        <p:tav tm="0">
                                          <p:val>
                                            <p:strVal val="ppt_x"/>
                                          </p:val>
                                        </p:tav>
                                        <p:tav tm="100000">
                                          <p:val>
                                            <p:strVal val="ppt_x"/>
                                          </p:val>
                                        </p:tav>
                                      </p:tavLst>
                                    </p:anim>
                                    <p:anim calcmode="lin" valueType="num">
                                      <p:cBhvr additive="base">
                                        <p:cTn id="423" dur="2000"/>
                                        <p:tgtEl>
                                          <p:spTgt spid="12"/>
                                        </p:tgtEl>
                                        <p:attrNameLst>
                                          <p:attrName>ppt_y</p:attrName>
                                        </p:attrNameLst>
                                      </p:cBhvr>
                                      <p:tavLst>
                                        <p:tav tm="0">
                                          <p:val>
                                            <p:strVal val="ppt_y"/>
                                          </p:val>
                                        </p:tav>
                                        <p:tav tm="100000">
                                          <p:val>
                                            <p:strVal val="0-ppt_h/2"/>
                                          </p:val>
                                        </p:tav>
                                      </p:tavLst>
                                    </p:anim>
                                    <p:set>
                                      <p:cBhvr>
                                        <p:cTn id="424" dur="1" fill="hold">
                                          <p:stCondLst>
                                            <p:cond delay="1999"/>
                                          </p:stCondLst>
                                        </p:cTn>
                                        <p:tgtEl>
                                          <p:spTgt spid="12"/>
                                        </p:tgtEl>
                                        <p:attrNameLst>
                                          <p:attrName>style.visibility</p:attrName>
                                        </p:attrNameLst>
                                      </p:cBhvr>
                                      <p:to>
                                        <p:strVal val="hidden"/>
                                      </p:to>
                                    </p:set>
                                  </p:childTnLst>
                                </p:cTn>
                              </p:par>
                              <p:par>
                                <p:cTn id="425" presetID="2" presetClass="exit" presetSubtype="1" fill="hold" grpId="3" nodeType="withEffect">
                                  <p:stCondLst>
                                    <p:cond delay="0"/>
                                  </p:stCondLst>
                                  <p:childTnLst>
                                    <p:anim calcmode="lin" valueType="num">
                                      <p:cBhvr additive="base">
                                        <p:cTn id="426" dur="2000"/>
                                        <p:tgtEl>
                                          <p:spTgt spid="14"/>
                                        </p:tgtEl>
                                        <p:attrNameLst>
                                          <p:attrName>ppt_x</p:attrName>
                                        </p:attrNameLst>
                                      </p:cBhvr>
                                      <p:tavLst>
                                        <p:tav tm="0">
                                          <p:val>
                                            <p:strVal val="ppt_x"/>
                                          </p:val>
                                        </p:tav>
                                        <p:tav tm="100000">
                                          <p:val>
                                            <p:strVal val="ppt_x"/>
                                          </p:val>
                                        </p:tav>
                                      </p:tavLst>
                                    </p:anim>
                                    <p:anim calcmode="lin" valueType="num">
                                      <p:cBhvr additive="base">
                                        <p:cTn id="427" dur="2000"/>
                                        <p:tgtEl>
                                          <p:spTgt spid="14"/>
                                        </p:tgtEl>
                                        <p:attrNameLst>
                                          <p:attrName>ppt_y</p:attrName>
                                        </p:attrNameLst>
                                      </p:cBhvr>
                                      <p:tavLst>
                                        <p:tav tm="0">
                                          <p:val>
                                            <p:strVal val="ppt_y"/>
                                          </p:val>
                                        </p:tav>
                                        <p:tav tm="100000">
                                          <p:val>
                                            <p:strVal val="0-ppt_h/2"/>
                                          </p:val>
                                        </p:tav>
                                      </p:tavLst>
                                    </p:anim>
                                    <p:set>
                                      <p:cBhvr>
                                        <p:cTn id="428" dur="1" fill="hold">
                                          <p:stCondLst>
                                            <p:cond delay="1999"/>
                                          </p:stCondLst>
                                        </p:cTn>
                                        <p:tgtEl>
                                          <p:spTgt spid="14"/>
                                        </p:tgtEl>
                                        <p:attrNameLst>
                                          <p:attrName>style.visibility</p:attrName>
                                        </p:attrNameLst>
                                      </p:cBhvr>
                                      <p:to>
                                        <p:strVal val="hidden"/>
                                      </p:to>
                                    </p:set>
                                  </p:childTnLst>
                                </p:cTn>
                              </p:par>
                              <p:par>
                                <p:cTn id="429" presetID="2" presetClass="exit" presetSubtype="1" fill="hold" grpId="3" nodeType="withEffect">
                                  <p:stCondLst>
                                    <p:cond delay="0"/>
                                  </p:stCondLst>
                                  <p:childTnLst>
                                    <p:anim calcmode="lin" valueType="num">
                                      <p:cBhvr additive="base">
                                        <p:cTn id="430" dur="2000"/>
                                        <p:tgtEl>
                                          <p:spTgt spid="16"/>
                                        </p:tgtEl>
                                        <p:attrNameLst>
                                          <p:attrName>ppt_x</p:attrName>
                                        </p:attrNameLst>
                                      </p:cBhvr>
                                      <p:tavLst>
                                        <p:tav tm="0">
                                          <p:val>
                                            <p:strVal val="ppt_x"/>
                                          </p:val>
                                        </p:tav>
                                        <p:tav tm="100000">
                                          <p:val>
                                            <p:strVal val="ppt_x"/>
                                          </p:val>
                                        </p:tav>
                                      </p:tavLst>
                                    </p:anim>
                                    <p:anim calcmode="lin" valueType="num">
                                      <p:cBhvr additive="base">
                                        <p:cTn id="431" dur="2000"/>
                                        <p:tgtEl>
                                          <p:spTgt spid="16"/>
                                        </p:tgtEl>
                                        <p:attrNameLst>
                                          <p:attrName>ppt_y</p:attrName>
                                        </p:attrNameLst>
                                      </p:cBhvr>
                                      <p:tavLst>
                                        <p:tav tm="0">
                                          <p:val>
                                            <p:strVal val="ppt_y"/>
                                          </p:val>
                                        </p:tav>
                                        <p:tav tm="100000">
                                          <p:val>
                                            <p:strVal val="0-ppt_h/2"/>
                                          </p:val>
                                        </p:tav>
                                      </p:tavLst>
                                    </p:anim>
                                    <p:set>
                                      <p:cBhvr>
                                        <p:cTn id="432" dur="1" fill="hold">
                                          <p:stCondLst>
                                            <p:cond delay="1999"/>
                                          </p:stCondLst>
                                        </p:cTn>
                                        <p:tgtEl>
                                          <p:spTgt spid="16"/>
                                        </p:tgtEl>
                                        <p:attrNameLst>
                                          <p:attrName>style.visibility</p:attrName>
                                        </p:attrNameLst>
                                      </p:cBhvr>
                                      <p:to>
                                        <p:strVal val="hidden"/>
                                      </p:to>
                                    </p:set>
                                  </p:childTnLst>
                                </p:cTn>
                              </p:par>
                              <p:par>
                                <p:cTn id="433" presetID="2" presetClass="exit" presetSubtype="1" fill="hold" grpId="3" nodeType="withEffect">
                                  <p:stCondLst>
                                    <p:cond delay="0"/>
                                  </p:stCondLst>
                                  <p:childTnLst>
                                    <p:anim calcmode="lin" valueType="num">
                                      <p:cBhvr additive="base">
                                        <p:cTn id="434" dur="2000"/>
                                        <p:tgtEl>
                                          <p:spTgt spid="18"/>
                                        </p:tgtEl>
                                        <p:attrNameLst>
                                          <p:attrName>ppt_x</p:attrName>
                                        </p:attrNameLst>
                                      </p:cBhvr>
                                      <p:tavLst>
                                        <p:tav tm="0">
                                          <p:val>
                                            <p:strVal val="ppt_x"/>
                                          </p:val>
                                        </p:tav>
                                        <p:tav tm="100000">
                                          <p:val>
                                            <p:strVal val="ppt_x"/>
                                          </p:val>
                                        </p:tav>
                                      </p:tavLst>
                                    </p:anim>
                                    <p:anim calcmode="lin" valueType="num">
                                      <p:cBhvr additive="base">
                                        <p:cTn id="435" dur="2000"/>
                                        <p:tgtEl>
                                          <p:spTgt spid="18"/>
                                        </p:tgtEl>
                                        <p:attrNameLst>
                                          <p:attrName>ppt_y</p:attrName>
                                        </p:attrNameLst>
                                      </p:cBhvr>
                                      <p:tavLst>
                                        <p:tav tm="0">
                                          <p:val>
                                            <p:strVal val="ppt_y"/>
                                          </p:val>
                                        </p:tav>
                                        <p:tav tm="100000">
                                          <p:val>
                                            <p:strVal val="0-ppt_h/2"/>
                                          </p:val>
                                        </p:tav>
                                      </p:tavLst>
                                    </p:anim>
                                    <p:set>
                                      <p:cBhvr>
                                        <p:cTn id="436" dur="1" fill="hold">
                                          <p:stCondLst>
                                            <p:cond delay="1999"/>
                                          </p:stCondLst>
                                        </p:cTn>
                                        <p:tgtEl>
                                          <p:spTgt spid="18"/>
                                        </p:tgtEl>
                                        <p:attrNameLst>
                                          <p:attrName>style.visibility</p:attrName>
                                        </p:attrNameLst>
                                      </p:cBhvr>
                                      <p:to>
                                        <p:strVal val="hidden"/>
                                      </p:to>
                                    </p:set>
                                  </p:childTnLst>
                                </p:cTn>
                              </p:par>
                              <p:par>
                                <p:cTn id="437" presetID="2" presetClass="exit" presetSubtype="1" fill="hold" grpId="3" nodeType="withEffect">
                                  <p:stCondLst>
                                    <p:cond delay="0"/>
                                  </p:stCondLst>
                                  <p:childTnLst>
                                    <p:anim calcmode="lin" valueType="num">
                                      <p:cBhvr additive="base">
                                        <p:cTn id="438" dur="2000"/>
                                        <p:tgtEl>
                                          <p:spTgt spid="20"/>
                                        </p:tgtEl>
                                        <p:attrNameLst>
                                          <p:attrName>ppt_x</p:attrName>
                                        </p:attrNameLst>
                                      </p:cBhvr>
                                      <p:tavLst>
                                        <p:tav tm="0">
                                          <p:val>
                                            <p:strVal val="ppt_x"/>
                                          </p:val>
                                        </p:tav>
                                        <p:tav tm="100000">
                                          <p:val>
                                            <p:strVal val="ppt_x"/>
                                          </p:val>
                                        </p:tav>
                                      </p:tavLst>
                                    </p:anim>
                                    <p:anim calcmode="lin" valueType="num">
                                      <p:cBhvr additive="base">
                                        <p:cTn id="439" dur="2000"/>
                                        <p:tgtEl>
                                          <p:spTgt spid="20"/>
                                        </p:tgtEl>
                                        <p:attrNameLst>
                                          <p:attrName>ppt_y</p:attrName>
                                        </p:attrNameLst>
                                      </p:cBhvr>
                                      <p:tavLst>
                                        <p:tav tm="0">
                                          <p:val>
                                            <p:strVal val="ppt_y"/>
                                          </p:val>
                                        </p:tav>
                                        <p:tav tm="100000">
                                          <p:val>
                                            <p:strVal val="0-ppt_h/2"/>
                                          </p:val>
                                        </p:tav>
                                      </p:tavLst>
                                    </p:anim>
                                    <p:set>
                                      <p:cBhvr>
                                        <p:cTn id="440" dur="1" fill="hold">
                                          <p:stCondLst>
                                            <p:cond delay="1999"/>
                                          </p:stCondLst>
                                        </p:cTn>
                                        <p:tgtEl>
                                          <p:spTgt spid="20"/>
                                        </p:tgtEl>
                                        <p:attrNameLst>
                                          <p:attrName>style.visibility</p:attrName>
                                        </p:attrNameLst>
                                      </p:cBhvr>
                                      <p:to>
                                        <p:strVal val="hidden"/>
                                      </p:to>
                                    </p:set>
                                  </p:childTnLst>
                                </p:cTn>
                              </p:par>
                              <p:par>
                                <p:cTn id="441" presetID="2" presetClass="exit" presetSubtype="1" fill="hold" grpId="3" nodeType="withEffect">
                                  <p:stCondLst>
                                    <p:cond delay="0"/>
                                  </p:stCondLst>
                                  <p:childTnLst>
                                    <p:anim calcmode="lin" valueType="num">
                                      <p:cBhvr additive="base">
                                        <p:cTn id="442" dur="2000"/>
                                        <p:tgtEl>
                                          <p:spTgt spid="22"/>
                                        </p:tgtEl>
                                        <p:attrNameLst>
                                          <p:attrName>ppt_x</p:attrName>
                                        </p:attrNameLst>
                                      </p:cBhvr>
                                      <p:tavLst>
                                        <p:tav tm="0">
                                          <p:val>
                                            <p:strVal val="ppt_x"/>
                                          </p:val>
                                        </p:tav>
                                        <p:tav tm="100000">
                                          <p:val>
                                            <p:strVal val="ppt_x"/>
                                          </p:val>
                                        </p:tav>
                                      </p:tavLst>
                                    </p:anim>
                                    <p:anim calcmode="lin" valueType="num">
                                      <p:cBhvr additive="base">
                                        <p:cTn id="443" dur="2000"/>
                                        <p:tgtEl>
                                          <p:spTgt spid="22"/>
                                        </p:tgtEl>
                                        <p:attrNameLst>
                                          <p:attrName>ppt_y</p:attrName>
                                        </p:attrNameLst>
                                      </p:cBhvr>
                                      <p:tavLst>
                                        <p:tav tm="0">
                                          <p:val>
                                            <p:strVal val="ppt_y"/>
                                          </p:val>
                                        </p:tav>
                                        <p:tav tm="100000">
                                          <p:val>
                                            <p:strVal val="0-ppt_h/2"/>
                                          </p:val>
                                        </p:tav>
                                      </p:tavLst>
                                    </p:anim>
                                    <p:set>
                                      <p:cBhvr>
                                        <p:cTn id="444" dur="1" fill="hold">
                                          <p:stCondLst>
                                            <p:cond delay="1999"/>
                                          </p:stCondLst>
                                        </p:cTn>
                                        <p:tgtEl>
                                          <p:spTgt spid="22"/>
                                        </p:tgtEl>
                                        <p:attrNameLst>
                                          <p:attrName>style.visibility</p:attrName>
                                        </p:attrNameLst>
                                      </p:cBhvr>
                                      <p:to>
                                        <p:strVal val="hidden"/>
                                      </p:to>
                                    </p:set>
                                  </p:childTnLst>
                                </p:cTn>
                              </p:par>
                              <p:par>
                                <p:cTn id="445" presetID="2" presetClass="exit" presetSubtype="1" fill="hold" grpId="3" nodeType="withEffect">
                                  <p:stCondLst>
                                    <p:cond delay="0"/>
                                  </p:stCondLst>
                                  <p:childTnLst>
                                    <p:anim calcmode="lin" valueType="num">
                                      <p:cBhvr additive="base">
                                        <p:cTn id="446" dur="2000"/>
                                        <p:tgtEl>
                                          <p:spTgt spid="24"/>
                                        </p:tgtEl>
                                        <p:attrNameLst>
                                          <p:attrName>ppt_x</p:attrName>
                                        </p:attrNameLst>
                                      </p:cBhvr>
                                      <p:tavLst>
                                        <p:tav tm="0">
                                          <p:val>
                                            <p:strVal val="ppt_x"/>
                                          </p:val>
                                        </p:tav>
                                        <p:tav tm="100000">
                                          <p:val>
                                            <p:strVal val="ppt_x"/>
                                          </p:val>
                                        </p:tav>
                                      </p:tavLst>
                                    </p:anim>
                                    <p:anim calcmode="lin" valueType="num">
                                      <p:cBhvr additive="base">
                                        <p:cTn id="447" dur="2000"/>
                                        <p:tgtEl>
                                          <p:spTgt spid="24"/>
                                        </p:tgtEl>
                                        <p:attrNameLst>
                                          <p:attrName>ppt_y</p:attrName>
                                        </p:attrNameLst>
                                      </p:cBhvr>
                                      <p:tavLst>
                                        <p:tav tm="0">
                                          <p:val>
                                            <p:strVal val="ppt_y"/>
                                          </p:val>
                                        </p:tav>
                                        <p:tav tm="100000">
                                          <p:val>
                                            <p:strVal val="0-ppt_h/2"/>
                                          </p:val>
                                        </p:tav>
                                      </p:tavLst>
                                    </p:anim>
                                    <p:set>
                                      <p:cBhvr>
                                        <p:cTn id="448" dur="1" fill="hold">
                                          <p:stCondLst>
                                            <p:cond delay="1999"/>
                                          </p:stCondLst>
                                        </p:cTn>
                                        <p:tgtEl>
                                          <p:spTgt spid="24"/>
                                        </p:tgtEl>
                                        <p:attrNameLst>
                                          <p:attrName>style.visibility</p:attrName>
                                        </p:attrNameLst>
                                      </p:cBhvr>
                                      <p:to>
                                        <p:strVal val="hidden"/>
                                      </p:to>
                                    </p:set>
                                  </p:childTnLst>
                                </p:cTn>
                              </p:par>
                              <p:par>
                                <p:cTn id="449" presetID="2" presetClass="exit" presetSubtype="1" fill="hold" grpId="3" nodeType="withEffect">
                                  <p:stCondLst>
                                    <p:cond delay="0"/>
                                  </p:stCondLst>
                                  <p:childTnLst>
                                    <p:anim calcmode="lin" valueType="num">
                                      <p:cBhvr additive="base">
                                        <p:cTn id="450" dur="2000"/>
                                        <p:tgtEl>
                                          <p:spTgt spid="26"/>
                                        </p:tgtEl>
                                        <p:attrNameLst>
                                          <p:attrName>ppt_x</p:attrName>
                                        </p:attrNameLst>
                                      </p:cBhvr>
                                      <p:tavLst>
                                        <p:tav tm="0">
                                          <p:val>
                                            <p:strVal val="ppt_x"/>
                                          </p:val>
                                        </p:tav>
                                        <p:tav tm="100000">
                                          <p:val>
                                            <p:strVal val="ppt_x"/>
                                          </p:val>
                                        </p:tav>
                                      </p:tavLst>
                                    </p:anim>
                                    <p:anim calcmode="lin" valueType="num">
                                      <p:cBhvr additive="base">
                                        <p:cTn id="451" dur="2000"/>
                                        <p:tgtEl>
                                          <p:spTgt spid="26"/>
                                        </p:tgtEl>
                                        <p:attrNameLst>
                                          <p:attrName>ppt_y</p:attrName>
                                        </p:attrNameLst>
                                      </p:cBhvr>
                                      <p:tavLst>
                                        <p:tav tm="0">
                                          <p:val>
                                            <p:strVal val="ppt_y"/>
                                          </p:val>
                                        </p:tav>
                                        <p:tav tm="100000">
                                          <p:val>
                                            <p:strVal val="0-ppt_h/2"/>
                                          </p:val>
                                        </p:tav>
                                      </p:tavLst>
                                    </p:anim>
                                    <p:set>
                                      <p:cBhvr>
                                        <p:cTn id="452" dur="1" fill="hold">
                                          <p:stCondLst>
                                            <p:cond delay="1999"/>
                                          </p:stCondLst>
                                        </p:cTn>
                                        <p:tgtEl>
                                          <p:spTgt spid="26"/>
                                        </p:tgtEl>
                                        <p:attrNameLst>
                                          <p:attrName>style.visibility</p:attrName>
                                        </p:attrNameLst>
                                      </p:cBhvr>
                                      <p:to>
                                        <p:strVal val="hidden"/>
                                      </p:to>
                                    </p:set>
                                  </p:childTnLst>
                                </p:cTn>
                              </p:par>
                              <p:par>
                                <p:cTn id="453" presetID="2" presetClass="exit" presetSubtype="1" fill="hold" grpId="3" nodeType="withEffect">
                                  <p:stCondLst>
                                    <p:cond delay="0"/>
                                  </p:stCondLst>
                                  <p:childTnLst>
                                    <p:anim calcmode="lin" valueType="num">
                                      <p:cBhvr additive="base">
                                        <p:cTn id="454" dur="2000"/>
                                        <p:tgtEl>
                                          <p:spTgt spid="28"/>
                                        </p:tgtEl>
                                        <p:attrNameLst>
                                          <p:attrName>ppt_x</p:attrName>
                                        </p:attrNameLst>
                                      </p:cBhvr>
                                      <p:tavLst>
                                        <p:tav tm="0">
                                          <p:val>
                                            <p:strVal val="ppt_x"/>
                                          </p:val>
                                        </p:tav>
                                        <p:tav tm="100000">
                                          <p:val>
                                            <p:strVal val="ppt_x"/>
                                          </p:val>
                                        </p:tav>
                                      </p:tavLst>
                                    </p:anim>
                                    <p:anim calcmode="lin" valueType="num">
                                      <p:cBhvr additive="base">
                                        <p:cTn id="455" dur="2000"/>
                                        <p:tgtEl>
                                          <p:spTgt spid="28"/>
                                        </p:tgtEl>
                                        <p:attrNameLst>
                                          <p:attrName>ppt_y</p:attrName>
                                        </p:attrNameLst>
                                      </p:cBhvr>
                                      <p:tavLst>
                                        <p:tav tm="0">
                                          <p:val>
                                            <p:strVal val="ppt_y"/>
                                          </p:val>
                                        </p:tav>
                                        <p:tav tm="100000">
                                          <p:val>
                                            <p:strVal val="0-ppt_h/2"/>
                                          </p:val>
                                        </p:tav>
                                      </p:tavLst>
                                    </p:anim>
                                    <p:set>
                                      <p:cBhvr>
                                        <p:cTn id="456" dur="1" fill="hold">
                                          <p:stCondLst>
                                            <p:cond delay="1999"/>
                                          </p:stCondLst>
                                        </p:cTn>
                                        <p:tgtEl>
                                          <p:spTgt spid="28"/>
                                        </p:tgtEl>
                                        <p:attrNameLst>
                                          <p:attrName>style.visibility</p:attrName>
                                        </p:attrNameLst>
                                      </p:cBhvr>
                                      <p:to>
                                        <p:strVal val="hidden"/>
                                      </p:to>
                                    </p:set>
                                  </p:childTnLst>
                                </p:cTn>
                              </p:par>
                              <p:par>
                                <p:cTn id="457" presetID="2" presetClass="exit" presetSubtype="1" fill="hold" grpId="3" nodeType="withEffect">
                                  <p:stCondLst>
                                    <p:cond delay="0"/>
                                  </p:stCondLst>
                                  <p:childTnLst>
                                    <p:anim calcmode="lin" valueType="num">
                                      <p:cBhvr additive="base">
                                        <p:cTn id="458" dur="2000"/>
                                        <p:tgtEl>
                                          <p:spTgt spid="30"/>
                                        </p:tgtEl>
                                        <p:attrNameLst>
                                          <p:attrName>ppt_x</p:attrName>
                                        </p:attrNameLst>
                                      </p:cBhvr>
                                      <p:tavLst>
                                        <p:tav tm="0">
                                          <p:val>
                                            <p:strVal val="ppt_x"/>
                                          </p:val>
                                        </p:tav>
                                        <p:tav tm="100000">
                                          <p:val>
                                            <p:strVal val="ppt_x"/>
                                          </p:val>
                                        </p:tav>
                                      </p:tavLst>
                                    </p:anim>
                                    <p:anim calcmode="lin" valueType="num">
                                      <p:cBhvr additive="base">
                                        <p:cTn id="459" dur="2000"/>
                                        <p:tgtEl>
                                          <p:spTgt spid="30"/>
                                        </p:tgtEl>
                                        <p:attrNameLst>
                                          <p:attrName>ppt_y</p:attrName>
                                        </p:attrNameLst>
                                      </p:cBhvr>
                                      <p:tavLst>
                                        <p:tav tm="0">
                                          <p:val>
                                            <p:strVal val="ppt_y"/>
                                          </p:val>
                                        </p:tav>
                                        <p:tav tm="100000">
                                          <p:val>
                                            <p:strVal val="0-ppt_h/2"/>
                                          </p:val>
                                        </p:tav>
                                      </p:tavLst>
                                    </p:anim>
                                    <p:set>
                                      <p:cBhvr>
                                        <p:cTn id="460" dur="1" fill="hold">
                                          <p:stCondLst>
                                            <p:cond delay="1999"/>
                                          </p:stCondLst>
                                        </p:cTn>
                                        <p:tgtEl>
                                          <p:spTgt spid="30"/>
                                        </p:tgtEl>
                                        <p:attrNameLst>
                                          <p:attrName>style.visibility</p:attrName>
                                        </p:attrNameLst>
                                      </p:cBhvr>
                                      <p:to>
                                        <p:strVal val="hidden"/>
                                      </p:to>
                                    </p:set>
                                  </p:childTnLst>
                                </p:cTn>
                              </p:par>
                              <p:par>
                                <p:cTn id="461" presetID="2" presetClass="exit" presetSubtype="1" fill="hold" grpId="3" nodeType="withEffect">
                                  <p:stCondLst>
                                    <p:cond delay="0"/>
                                  </p:stCondLst>
                                  <p:childTnLst>
                                    <p:anim calcmode="lin" valueType="num">
                                      <p:cBhvr additive="base">
                                        <p:cTn id="462" dur="2000"/>
                                        <p:tgtEl>
                                          <p:spTgt spid="32"/>
                                        </p:tgtEl>
                                        <p:attrNameLst>
                                          <p:attrName>ppt_x</p:attrName>
                                        </p:attrNameLst>
                                      </p:cBhvr>
                                      <p:tavLst>
                                        <p:tav tm="0">
                                          <p:val>
                                            <p:strVal val="ppt_x"/>
                                          </p:val>
                                        </p:tav>
                                        <p:tav tm="100000">
                                          <p:val>
                                            <p:strVal val="ppt_x"/>
                                          </p:val>
                                        </p:tav>
                                      </p:tavLst>
                                    </p:anim>
                                    <p:anim calcmode="lin" valueType="num">
                                      <p:cBhvr additive="base">
                                        <p:cTn id="463" dur="2000"/>
                                        <p:tgtEl>
                                          <p:spTgt spid="32"/>
                                        </p:tgtEl>
                                        <p:attrNameLst>
                                          <p:attrName>ppt_y</p:attrName>
                                        </p:attrNameLst>
                                      </p:cBhvr>
                                      <p:tavLst>
                                        <p:tav tm="0">
                                          <p:val>
                                            <p:strVal val="ppt_y"/>
                                          </p:val>
                                        </p:tav>
                                        <p:tav tm="100000">
                                          <p:val>
                                            <p:strVal val="0-ppt_h/2"/>
                                          </p:val>
                                        </p:tav>
                                      </p:tavLst>
                                    </p:anim>
                                    <p:set>
                                      <p:cBhvr>
                                        <p:cTn id="464" dur="1" fill="hold">
                                          <p:stCondLst>
                                            <p:cond delay="1999"/>
                                          </p:stCondLst>
                                        </p:cTn>
                                        <p:tgtEl>
                                          <p:spTgt spid="32"/>
                                        </p:tgtEl>
                                        <p:attrNameLst>
                                          <p:attrName>style.visibility</p:attrName>
                                        </p:attrNameLst>
                                      </p:cBhvr>
                                      <p:to>
                                        <p:strVal val="hidden"/>
                                      </p:to>
                                    </p:set>
                                  </p:childTnLst>
                                </p:cTn>
                              </p:par>
                              <p:par>
                                <p:cTn id="465" presetID="2" presetClass="exit" presetSubtype="1" fill="hold" grpId="3" nodeType="withEffect">
                                  <p:stCondLst>
                                    <p:cond delay="0"/>
                                  </p:stCondLst>
                                  <p:childTnLst>
                                    <p:anim calcmode="lin" valueType="num">
                                      <p:cBhvr additive="base">
                                        <p:cTn id="466" dur="2000"/>
                                        <p:tgtEl>
                                          <p:spTgt spid="34"/>
                                        </p:tgtEl>
                                        <p:attrNameLst>
                                          <p:attrName>ppt_x</p:attrName>
                                        </p:attrNameLst>
                                      </p:cBhvr>
                                      <p:tavLst>
                                        <p:tav tm="0">
                                          <p:val>
                                            <p:strVal val="ppt_x"/>
                                          </p:val>
                                        </p:tav>
                                        <p:tav tm="100000">
                                          <p:val>
                                            <p:strVal val="ppt_x"/>
                                          </p:val>
                                        </p:tav>
                                      </p:tavLst>
                                    </p:anim>
                                    <p:anim calcmode="lin" valueType="num">
                                      <p:cBhvr additive="base">
                                        <p:cTn id="467" dur="2000"/>
                                        <p:tgtEl>
                                          <p:spTgt spid="34"/>
                                        </p:tgtEl>
                                        <p:attrNameLst>
                                          <p:attrName>ppt_y</p:attrName>
                                        </p:attrNameLst>
                                      </p:cBhvr>
                                      <p:tavLst>
                                        <p:tav tm="0">
                                          <p:val>
                                            <p:strVal val="ppt_y"/>
                                          </p:val>
                                        </p:tav>
                                        <p:tav tm="100000">
                                          <p:val>
                                            <p:strVal val="0-ppt_h/2"/>
                                          </p:val>
                                        </p:tav>
                                      </p:tavLst>
                                    </p:anim>
                                    <p:set>
                                      <p:cBhvr>
                                        <p:cTn id="468" dur="1" fill="hold">
                                          <p:stCondLst>
                                            <p:cond delay="1999"/>
                                          </p:stCondLst>
                                        </p:cTn>
                                        <p:tgtEl>
                                          <p:spTgt spid="34"/>
                                        </p:tgtEl>
                                        <p:attrNameLst>
                                          <p:attrName>style.visibility</p:attrName>
                                        </p:attrNameLst>
                                      </p:cBhvr>
                                      <p:to>
                                        <p:strVal val="hidden"/>
                                      </p:to>
                                    </p:set>
                                  </p:childTnLst>
                                </p:cTn>
                              </p:par>
                              <p:par>
                                <p:cTn id="469" presetID="2" presetClass="exit" presetSubtype="1" fill="hold" grpId="3" nodeType="withEffect">
                                  <p:stCondLst>
                                    <p:cond delay="0"/>
                                  </p:stCondLst>
                                  <p:childTnLst>
                                    <p:anim calcmode="lin" valueType="num">
                                      <p:cBhvr additive="base">
                                        <p:cTn id="470" dur="2000"/>
                                        <p:tgtEl>
                                          <p:spTgt spid="36"/>
                                        </p:tgtEl>
                                        <p:attrNameLst>
                                          <p:attrName>ppt_x</p:attrName>
                                        </p:attrNameLst>
                                      </p:cBhvr>
                                      <p:tavLst>
                                        <p:tav tm="0">
                                          <p:val>
                                            <p:strVal val="ppt_x"/>
                                          </p:val>
                                        </p:tav>
                                        <p:tav tm="100000">
                                          <p:val>
                                            <p:strVal val="ppt_x"/>
                                          </p:val>
                                        </p:tav>
                                      </p:tavLst>
                                    </p:anim>
                                    <p:anim calcmode="lin" valueType="num">
                                      <p:cBhvr additive="base">
                                        <p:cTn id="471" dur="2000"/>
                                        <p:tgtEl>
                                          <p:spTgt spid="36"/>
                                        </p:tgtEl>
                                        <p:attrNameLst>
                                          <p:attrName>ppt_y</p:attrName>
                                        </p:attrNameLst>
                                      </p:cBhvr>
                                      <p:tavLst>
                                        <p:tav tm="0">
                                          <p:val>
                                            <p:strVal val="ppt_y"/>
                                          </p:val>
                                        </p:tav>
                                        <p:tav tm="100000">
                                          <p:val>
                                            <p:strVal val="0-ppt_h/2"/>
                                          </p:val>
                                        </p:tav>
                                      </p:tavLst>
                                    </p:anim>
                                    <p:set>
                                      <p:cBhvr>
                                        <p:cTn id="472" dur="1" fill="hold">
                                          <p:stCondLst>
                                            <p:cond delay="1999"/>
                                          </p:stCondLst>
                                        </p:cTn>
                                        <p:tgtEl>
                                          <p:spTgt spid="36"/>
                                        </p:tgtEl>
                                        <p:attrNameLst>
                                          <p:attrName>style.visibility</p:attrName>
                                        </p:attrNameLst>
                                      </p:cBhvr>
                                      <p:to>
                                        <p:strVal val="hidden"/>
                                      </p:to>
                                    </p:set>
                                  </p:childTnLst>
                                </p:cTn>
                              </p:par>
                              <p:par>
                                <p:cTn id="473" presetID="2" presetClass="exit" presetSubtype="1" fill="hold" grpId="3" nodeType="withEffect">
                                  <p:stCondLst>
                                    <p:cond delay="0"/>
                                  </p:stCondLst>
                                  <p:childTnLst>
                                    <p:anim calcmode="lin" valueType="num">
                                      <p:cBhvr additive="base">
                                        <p:cTn id="474" dur="2000"/>
                                        <p:tgtEl>
                                          <p:spTgt spid="38"/>
                                        </p:tgtEl>
                                        <p:attrNameLst>
                                          <p:attrName>ppt_x</p:attrName>
                                        </p:attrNameLst>
                                      </p:cBhvr>
                                      <p:tavLst>
                                        <p:tav tm="0">
                                          <p:val>
                                            <p:strVal val="ppt_x"/>
                                          </p:val>
                                        </p:tav>
                                        <p:tav tm="100000">
                                          <p:val>
                                            <p:strVal val="ppt_x"/>
                                          </p:val>
                                        </p:tav>
                                      </p:tavLst>
                                    </p:anim>
                                    <p:anim calcmode="lin" valueType="num">
                                      <p:cBhvr additive="base">
                                        <p:cTn id="475" dur="2000"/>
                                        <p:tgtEl>
                                          <p:spTgt spid="38"/>
                                        </p:tgtEl>
                                        <p:attrNameLst>
                                          <p:attrName>ppt_y</p:attrName>
                                        </p:attrNameLst>
                                      </p:cBhvr>
                                      <p:tavLst>
                                        <p:tav tm="0">
                                          <p:val>
                                            <p:strVal val="ppt_y"/>
                                          </p:val>
                                        </p:tav>
                                        <p:tav tm="100000">
                                          <p:val>
                                            <p:strVal val="0-ppt_h/2"/>
                                          </p:val>
                                        </p:tav>
                                      </p:tavLst>
                                    </p:anim>
                                    <p:set>
                                      <p:cBhvr>
                                        <p:cTn id="476" dur="1" fill="hold">
                                          <p:stCondLst>
                                            <p:cond delay="1999"/>
                                          </p:stCondLst>
                                        </p:cTn>
                                        <p:tgtEl>
                                          <p:spTgt spid="38"/>
                                        </p:tgtEl>
                                        <p:attrNameLst>
                                          <p:attrName>style.visibility</p:attrName>
                                        </p:attrNameLst>
                                      </p:cBhvr>
                                      <p:to>
                                        <p:strVal val="hidden"/>
                                      </p:to>
                                    </p:set>
                                  </p:childTnLst>
                                </p:cTn>
                              </p:par>
                              <p:par>
                                <p:cTn id="477" presetID="8" presetClass="emph" presetSubtype="0" fill="hold" grpId="4" nodeType="withEffect">
                                  <p:stCondLst>
                                    <p:cond delay="0"/>
                                  </p:stCondLst>
                                  <p:childTnLst>
                                    <p:animRot by="21600000">
                                      <p:cBhvr>
                                        <p:cTn id="478" dur="2000" fill="hold"/>
                                        <p:tgtEl>
                                          <p:spTgt spid="5"/>
                                        </p:tgtEl>
                                        <p:attrNameLst>
                                          <p:attrName>r</p:attrName>
                                        </p:attrNameLst>
                                      </p:cBhvr>
                                    </p:animRot>
                                  </p:childTnLst>
                                </p:cTn>
                              </p:par>
                              <p:par>
                                <p:cTn id="479" presetID="8" presetClass="emph" presetSubtype="0" fill="hold" grpId="4" nodeType="withEffect">
                                  <p:stCondLst>
                                    <p:cond delay="0"/>
                                  </p:stCondLst>
                                  <p:childTnLst>
                                    <p:animRot by="21600000">
                                      <p:cBhvr>
                                        <p:cTn id="480" dur="2000" fill="hold"/>
                                        <p:tgtEl>
                                          <p:spTgt spid="9"/>
                                        </p:tgtEl>
                                        <p:attrNameLst>
                                          <p:attrName>r</p:attrName>
                                        </p:attrNameLst>
                                      </p:cBhvr>
                                    </p:animRot>
                                  </p:childTnLst>
                                </p:cTn>
                              </p:par>
                              <p:par>
                                <p:cTn id="481" presetID="8" presetClass="emph" presetSubtype="0" fill="hold" grpId="4" nodeType="withEffect">
                                  <p:stCondLst>
                                    <p:cond delay="0"/>
                                  </p:stCondLst>
                                  <p:childTnLst>
                                    <p:animRot by="21600000">
                                      <p:cBhvr>
                                        <p:cTn id="482" dur="2000" fill="hold"/>
                                        <p:tgtEl>
                                          <p:spTgt spid="13"/>
                                        </p:tgtEl>
                                        <p:attrNameLst>
                                          <p:attrName>r</p:attrName>
                                        </p:attrNameLst>
                                      </p:cBhvr>
                                    </p:animRot>
                                  </p:childTnLst>
                                </p:cTn>
                              </p:par>
                              <p:par>
                                <p:cTn id="483" presetID="8" presetClass="emph" presetSubtype="0" fill="hold" grpId="4" nodeType="withEffect">
                                  <p:stCondLst>
                                    <p:cond delay="0"/>
                                  </p:stCondLst>
                                  <p:childTnLst>
                                    <p:animRot by="21600000">
                                      <p:cBhvr>
                                        <p:cTn id="484" dur="2000" fill="hold"/>
                                        <p:tgtEl>
                                          <p:spTgt spid="17"/>
                                        </p:tgtEl>
                                        <p:attrNameLst>
                                          <p:attrName>r</p:attrName>
                                        </p:attrNameLst>
                                      </p:cBhvr>
                                    </p:animRot>
                                  </p:childTnLst>
                                </p:cTn>
                              </p:par>
                              <p:par>
                                <p:cTn id="485" presetID="8" presetClass="emph" presetSubtype="0" fill="hold" grpId="4" nodeType="withEffect">
                                  <p:stCondLst>
                                    <p:cond delay="0"/>
                                  </p:stCondLst>
                                  <p:childTnLst>
                                    <p:animRot by="21600000">
                                      <p:cBhvr>
                                        <p:cTn id="486" dur="2000" fill="hold"/>
                                        <p:tgtEl>
                                          <p:spTgt spid="21"/>
                                        </p:tgtEl>
                                        <p:attrNameLst>
                                          <p:attrName>r</p:attrName>
                                        </p:attrNameLst>
                                      </p:cBhvr>
                                    </p:animRot>
                                  </p:childTnLst>
                                </p:cTn>
                              </p:par>
                              <p:par>
                                <p:cTn id="487" presetID="8" presetClass="emph" presetSubtype="0" fill="hold" grpId="4" nodeType="withEffect">
                                  <p:stCondLst>
                                    <p:cond delay="0"/>
                                  </p:stCondLst>
                                  <p:childTnLst>
                                    <p:animRot by="21600000">
                                      <p:cBhvr>
                                        <p:cTn id="488" dur="2000" fill="hold"/>
                                        <p:tgtEl>
                                          <p:spTgt spid="25"/>
                                        </p:tgtEl>
                                        <p:attrNameLst>
                                          <p:attrName>r</p:attrName>
                                        </p:attrNameLst>
                                      </p:cBhvr>
                                    </p:animRot>
                                  </p:childTnLst>
                                </p:cTn>
                              </p:par>
                              <p:par>
                                <p:cTn id="489" presetID="8" presetClass="emph" presetSubtype="0" fill="hold" grpId="4" nodeType="withEffect">
                                  <p:stCondLst>
                                    <p:cond delay="0"/>
                                  </p:stCondLst>
                                  <p:childTnLst>
                                    <p:animRot by="21600000">
                                      <p:cBhvr>
                                        <p:cTn id="490" dur="2000" fill="hold"/>
                                        <p:tgtEl>
                                          <p:spTgt spid="29"/>
                                        </p:tgtEl>
                                        <p:attrNameLst>
                                          <p:attrName>r</p:attrName>
                                        </p:attrNameLst>
                                      </p:cBhvr>
                                    </p:animRot>
                                  </p:childTnLst>
                                </p:cTn>
                              </p:par>
                              <p:par>
                                <p:cTn id="491" presetID="8" presetClass="emph" presetSubtype="0" fill="hold" grpId="4" nodeType="withEffect">
                                  <p:stCondLst>
                                    <p:cond delay="0"/>
                                  </p:stCondLst>
                                  <p:childTnLst>
                                    <p:animRot by="21600000">
                                      <p:cBhvr>
                                        <p:cTn id="492" dur="2000" fill="hold"/>
                                        <p:tgtEl>
                                          <p:spTgt spid="33"/>
                                        </p:tgtEl>
                                        <p:attrNameLst>
                                          <p:attrName>r</p:attrName>
                                        </p:attrNameLst>
                                      </p:cBhvr>
                                    </p:animRot>
                                  </p:childTnLst>
                                </p:cTn>
                              </p:par>
                              <p:par>
                                <p:cTn id="493" presetID="8" presetClass="emph" presetSubtype="0" fill="hold" grpId="4" nodeType="withEffect">
                                  <p:stCondLst>
                                    <p:cond delay="0"/>
                                  </p:stCondLst>
                                  <p:childTnLst>
                                    <p:animRot by="21600000">
                                      <p:cBhvr>
                                        <p:cTn id="494" dur="2000" fill="hold"/>
                                        <p:tgtEl>
                                          <p:spTgt spid="37"/>
                                        </p:tgtEl>
                                        <p:attrNameLst>
                                          <p:attrName>r</p:attrName>
                                        </p:attrNameLst>
                                      </p:cBhvr>
                                    </p:animRot>
                                  </p:childTnLst>
                                </p:cTn>
                              </p:par>
                              <p:par>
                                <p:cTn id="495" presetID="8" presetClass="emph" presetSubtype="0" fill="hold" grpId="4" nodeType="withEffect">
                                  <p:stCondLst>
                                    <p:cond delay="0"/>
                                  </p:stCondLst>
                                  <p:childTnLst>
                                    <p:animRot by="-21600000">
                                      <p:cBhvr>
                                        <p:cTn id="496" dur="2000" fill="hold"/>
                                        <p:tgtEl>
                                          <p:spTgt spid="3"/>
                                        </p:tgtEl>
                                        <p:attrNameLst>
                                          <p:attrName>r</p:attrName>
                                        </p:attrNameLst>
                                      </p:cBhvr>
                                    </p:animRot>
                                  </p:childTnLst>
                                </p:cTn>
                              </p:par>
                              <p:par>
                                <p:cTn id="497" presetID="8" presetClass="emph" presetSubtype="0" fill="hold" grpId="4" nodeType="withEffect">
                                  <p:stCondLst>
                                    <p:cond delay="0"/>
                                  </p:stCondLst>
                                  <p:childTnLst>
                                    <p:animRot by="-21600000">
                                      <p:cBhvr>
                                        <p:cTn id="498" dur="2000" fill="hold"/>
                                        <p:tgtEl>
                                          <p:spTgt spid="7"/>
                                        </p:tgtEl>
                                        <p:attrNameLst>
                                          <p:attrName>r</p:attrName>
                                        </p:attrNameLst>
                                      </p:cBhvr>
                                    </p:animRot>
                                  </p:childTnLst>
                                </p:cTn>
                              </p:par>
                              <p:par>
                                <p:cTn id="499" presetID="8" presetClass="emph" presetSubtype="0" fill="hold" grpId="4" nodeType="withEffect">
                                  <p:stCondLst>
                                    <p:cond delay="0"/>
                                  </p:stCondLst>
                                  <p:childTnLst>
                                    <p:animRot by="-21600000">
                                      <p:cBhvr>
                                        <p:cTn id="500" dur="2000" fill="hold"/>
                                        <p:tgtEl>
                                          <p:spTgt spid="11"/>
                                        </p:tgtEl>
                                        <p:attrNameLst>
                                          <p:attrName>r</p:attrName>
                                        </p:attrNameLst>
                                      </p:cBhvr>
                                    </p:animRot>
                                  </p:childTnLst>
                                </p:cTn>
                              </p:par>
                              <p:par>
                                <p:cTn id="501" presetID="8" presetClass="emph" presetSubtype="0" fill="hold" grpId="4" nodeType="withEffect">
                                  <p:stCondLst>
                                    <p:cond delay="0"/>
                                  </p:stCondLst>
                                  <p:childTnLst>
                                    <p:animRot by="-21600000">
                                      <p:cBhvr>
                                        <p:cTn id="502" dur="2000" fill="hold"/>
                                        <p:tgtEl>
                                          <p:spTgt spid="15"/>
                                        </p:tgtEl>
                                        <p:attrNameLst>
                                          <p:attrName>r</p:attrName>
                                        </p:attrNameLst>
                                      </p:cBhvr>
                                    </p:animRot>
                                  </p:childTnLst>
                                </p:cTn>
                              </p:par>
                              <p:par>
                                <p:cTn id="503" presetID="8" presetClass="emph" presetSubtype="0" fill="hold" grpId="4" nodeType="withEffect">
                                  <p:stCondLst>
                                    <p:cond delay="0"/>
                                  </p:stCondLst>
                                  <p:childTnLst>
                                    <p:animRot by="-21600000">
                                      <p:cBhvr>
                                        <p:cTn id="504" dur="2000" fill="hold"/>
                                        <p:tgtEl>
                                          <p:spTgt spid="19"/>
                                        </p:tgtEl>
                                        <p:attrNameLst>
                                          <p:attrName>r</p:attrName>
                                        </p:attrNameLst>
                                      </p:cBhvr>
                                    </p:animRot>
                                  </p:childTnLst>
                                </p:cTn>
                              </p:par>
                              <p:par>
                                <p:cTn id="505" presetID="8" presetClass="emph" presetSubtype="0" fill="hold" grpId="4" nodeType="withEffect">
                                  <p:stCondLst>
                                    <p:cond delay="0"/>
                                  </p:stCondLst>
                                  <p:childTnLst>
                                    <p:animRot by="-21600000">
                                      <p:cBhvr>
                                        <p:cTn id="506" dur="2000" fill="hold"/>
                                        <p:tgtEl>
                                          <p:spTgt spid="23"/>
                                        </p:tgtEl>
                                        <p:attrNameLst>
                                          <p:attrName>r</p:attrName>
                                        </p:attrNameLst>
                                      </p:cBhvr>
                                    </p:animRot>
                                  </p:childTnLst>
                                </p:cTn>
                              </p:par>
                              <p:par>
                                <p:cTn id="507" presetID="8" presetClass="emph" presetSubtype="0" fill="hold" grpId="4" nodeType="withEffect">
                                  <p:stCondLst>
                                    <p:cond delay="0"/>
                                  </p:stCondLst>
                                  <p:childTnLst>
                                    <p:animRot by="-21600000">
                                      <p:cBhvr>
                                        <p:cTn id="508" dur="2000" fill="hold"/>
                                        <p:tgtEl>
                                          <p:spTgt spid="27"/>
                                        </p:tgtEl>
                                        <p:attrNameLst>
                                          <p:attrName>r</p:attrName>
                                        </p:attrNameLst>
                                      </p:cBhvr>
                                    </p:animRot>
                                  </p:childTnLst>
                                </p:cTn>
                              </p:par>
                              <p:par>
                                <p:cTn id="509" presetID="8" presetClass="emph" presetSubtype="0" fill="hold" grpId="4" nodeType="withEffect">
                                  <p:stCondLst>
                                    <p:cond delay="0"/>
                                  </p:stCondLst>
                                  <p:childTnLst>
                                    <p:animRot by="-21600000">
                                      <p:cBhvr>
                                        <p:cTn id="510" dur="2000" fill="hold"/>
                                        <p:tgtEl>
                                          <p:spTgt spid="31"/>
                                        </p:tgtEl>
                                        <p:attrNameLst>
                                          <p:attrName>r</p:attrName>
                                        </p:attrNameLst>
                                      </p:cBhvr>
                                    </p:animRot>
                                  </p:childTnLst>
                                </p:cTn>
                              </p:par>
                              <p:par>
                                <p:cTn id="511" presetID="8" presetClass="emph" presetSubtype="0" fill="hold" grpId="4" nodeType="withEffect">
                                  <p:stCondLst>
                                    <p:cond delay="0"/>
                                  </p:stCondLst>
                                  <p:childTnLst>
                                    <p:animRot by="-21600000">
                                      <p:cBhvr>
                                        <p:cTn id="512" dur="2000" fill="hold"/>
                                        <p:tgtEl>
                                          <p:spTgt spid="35"/>
                                        </p:tgtEl>
                                        <p:attrNameLst>
                                          <p:attrName>r</p:attrName>
                                        </p:attrNameLst>
                                      </p:cBhvr>
                                    </p:animRot>
                                  </p:childTnLst>
                                </p:cTn>
                              </p:par>
                              <p:par>
                                <p:cTn id="513" presetID="8" presetClass="emph" presetSubtype="0" fill="hold" grpId="4" nodeType="withEffect">
                                  <p:stCondLst>
                                    <p:cond delay="0"/>
                                  </p:stCondLst>
                                  <p:childTnLst>
                                    <p:animRot by="21600000">
                                      <p:cBhvr>
                                        <p:cTn id="514" dur="2000" fill="hold"/>
                                        <p:tgtEl>
                                          <p:spTgt spid="4"/>
                                        </p:tgtEl>
                                        <p:attrNameLst>
                                          <p:attrName>r</p:attrName>
                                        </p:attrNameLst>
                                      </p:cBhvr>
                                    </p:animRot>
                                  </p:childTnLst>
                                </p:cTn>
                              </p:par>
                              <p:par>
                                <p:cTn id="515" presetID="8" presetClass="emph" presetSubtype="0" fill="hold" grpId="4" nodeType="withEffect">
                                  <p:stCondLst>
                                    <p:cond delay="0"/>
                                  </p:stCondLst>
                                  <p:childTnLst>
                                    <p:animRot by="21600000">
                                      <p:cBhvr>
                                        <p:cTn id="516" dur="2000" fill="hold"/>
                                        <p:tgtEl>
                                          <p:spTgt spid="8"/>
                                        </p:tgtEl>
                                        <p:attrNameLst>
                                          <p:attrName>r</p:attrName>
                                        </p:attrNameLst>
                                      </p:cBhvr>
                                    </p:animRot>
                                  </p:childTnLst>
                                </p:cTn>
                              </p:par>
                              <p:par>
                                <p:cTn id="517" presetID="8" presetClass="emph" presetSubtype="0" fill="hold" grpId="4" nodeType="withEffect">
                                  <p:stCondLst>
                                    <p:cond delay="0"/>
                                  </p:stCondLst>
                                  <p:childTnLst>
                                    <p:animRot by="21600000">
                                      <p:cBhvr>
                                        <p:cTn id="518" dur="2000" fill="hold"/>
                                        <p:tgtEl>
                                          <p:spTgt spid="12"/>
                                        </p:tgtEl>
                                        <p:attrNameLst>
                                          <p:attrName>r</p:attrName>
                                        </p:attrNameLst>
                                      </p:cBhvr>
                                    </p:animRot>
                                  </p:childTnLst>
                                </p:cTn>
                              </p:par>
                              <p:par>
                                <p:cTn id="519" presetID="8" presetClass="emph" presetSubtype="0" fill="hold" grpId="4" nodeType="withEffect">
                                  <p:stCondLst>
                                    <p:cond delay="0"/>
                                  </p:stCondLst>
                                  <p:childTnLst>
                                    <p:animRot by="21600000">
                                      <p:cBhvr>
                                        <p:cTn id="520" dur="2000" fill="hold"/>
                                        <p:tgtEl>
                                          <p:spTgt spid="16"/>
                                        </p:tgtEl>
                                        <p:attrNameLst>
                                          <p:attrName>r</p:attrName>
                                        </p:attrNameLst>
                                      </p:cBhvr>
                                    </p:animRot>
                                  </p:childTnLst>
                                </p:cTn>
                              </p:par>
                              <p:par>
                                <p:cTn id="521" presetID="8" presetClass="emph" presetSubtype="0" fill="hold" grpId="4" nodeType="withEffect">
                                  <p:stCondLst>
                                    <p:cond delay="0"/>
                                  </p:stCondLst>
                                  <p:childTnLst>
                                    <p:animRot by="21600000">
                                      <p:cBhvr>
                                        <p:cTn id="522" dur="2000" fill="hold"/>
                                        <p:tgtEl>
                                          <p:spTgt spid="20"/>
                                        </p:tgtEl>
                                        <p:attrNameLst>
                                          <p:attrName>r</p:attrName>
                                        </p:attrNameLst>
                                      </p:cBhvr>
                                    </p:animRot>
                                  </p:childTnLst>
                                </p:cTn>
                              </p:par>
                              <p:par>
                                <p:cTn id="523" presetID="8" presetClass="emph" presetSubtype="0" fill="hold" grpId="4" nodeType="withEffect">
                                  <p:stCondLst>
                                    <p:cond delay="0"/>
                                  </p:stCondLst>
                                  <p:childTnLst>
                                    <p:animRot by="21600000">
                                      <p:cBhvr>
                                        <p:cTn id="524" dur="2000" fill="hold"/>
                                        <p:tgtEl>
                                          <p:spTgt spid="24"/>
                                        </p:tgtEl>
                                        <p:attrNameLst>
                                          <p:attrName>r</p:attrName>
                                        </p:attrNameLst>
                                      </p:cBhvr>
                                    </p:animRot>
                                  </p:childTnLst>
                                </p:cTn>
                              </p:par>
                              <p:par>
                                <p:cTn id="525" presetID="8" presetClass="emph" presetSubtype="0" fill="hold" grpId="4" nodeType="withEffect">
                                  <p:stCondLst>
                                    <p:cond delay="0"/>
                                  </p:stCondLst>
                                  <p:childTnLst>
                                    <p:animRot by="21600000">
                                      <p:cBhvr>
                                        <p:cTn id="526" dur="2000" fill="hold"/>
                                        <p:tgtEl>
                                          <p:spTgt spid="28"/>
                                        </p:tgtEl>
                                        <p:attrNameLst>
                                          <p:attrName>r</p:attrName>
                                        </p:attrNameLst>
                                      </p:cBhvr>
                                    </p:animRot>
                                  </p:childTnLst>
                                </p:cTn>
                              </p:par>
                              <p:par>
                                <p:cTn id="527" presetID="8" presetClass="emph" presetSubtype="0" fill="hold" grpId="4" nodeType="withEffect">
                                  <p:stCondLst>
                                    <p:cond delay="0"/>
                                  </p:stCondLst>
                                  <p:childTnLst>
                                    <p:animRot by="21600000">
                                      <p:cBhvr>
                                        <p:cTn id="528" dur="2000" fill="hold"/>
                                        <p:tgtEl>
                                          <p:spTgt spid="32"/>
                                        </p:tgtEl>
                                        <p:attrNameLst>
                                          <p:attrName>r</p:attrName>
                                        </p:attrNameLst>
                                      </p:cBhvr>
                                    </p:animRot>
                                  </p:childTnLst>
                                </p:cTn>
                              </p:par>
                              <p:par>
                                <p:cTn id="529" presetID="8" presetClass="emph" presetSubtype="0" fill="hold" grpId="4" nodeType="withEffect">
                                  <p:stCondLst>
                                    <p:cond delay="0"/>
                                  </p:stCondLst>
                                  <p:childTnLst>
                                    <p:animRot by="21600000">
                                      <p:cBhvr>
                                        <p:cTn id="530" dur="2000" fill="hold"/>
                                        <p:tgtEl>
                                          <p:spTgt spid="36"/>
                                        </p:tgtEl>
                                        <p:attrNameLst>
                                          <p:attrName>r</p:attrName>
                                        </p:attrNameLst>
                                      </p:cBhvr>
                                    </p:animRot>
                                  </p:childTnLst>
                                </p:cTn>
                              </p:par>
                              <p:par>
                                <p:cTn id="531" presetID="8" presetClass="emph" presetSubtype="0" fill="hold" grpId="4" nodeType="withEffect">
                                  <p:stCondLst>
                                    <p:cond delay="0"/>
                                  </p:stCondLst>
                                  <p:childTnLst>
                                    <p:animRot by="-21600000">
                                      <p:cBhvr>
                                        <p:cTn id="532" dur="2000" fill="hold"/>
                                        <p:tgtEl>
                                          <p:spTgt spid="6"/>
                                        </p:tgtEl>
                                        <p:attrNameLst>
                                          <p:attrName>r</p:attrName>
                                        </p:attrNameLst>
                                      </p:cBhvr>
                                    </p:animRot>
                                  </p:childTnLst>
                                </p:cTn>
                              </p:par>
                              <p:par>
                                <p:cTn id="533" presetID="8" presetClass="emph" presetSubtype="0" fill="hold" grpId="4" nodeType="withEffect">
                                  <p:stCondLst>
                                    <p:cond delay="0"/>
                                  </p:stCondLst>
                                  <p:childTnLst>
                                    <p:animRot by="-21600000">
                                      <p:cBhvr>
                                        <p:cTn id="534" dur="2000" fill="hold"/>
                                        <p:tgtEl>
                                          <p:spTgt spid="10"/>
                                        </p:tgtEl>
                                        <p:attrNameLst>
                                          <p:attrName>r</p:attrName>
                                        </p:attrNameLst>
                                      </p:cBhvr>
                                    </p:animRot>
                                  </p:childTnLst>
                                </p:cTn>
                              </p:par>
                              <p:par>
                                <p:cTn id="535" presetID="8" presetClass="emph" presetSubtype="0" fill="hold" grpId="4" nodeType="withEffect">
                                  <p:stCondLst>
                                    <p:cond delay="0"/>
                                  </p:stCondLst>
                                  <p:childTnLst>
                                    <p:animRot by="-21600000">
                                      <p:cBhvr>
                                        <p:cTn id="536" dur="2000" fill="hold"/>
                                        <p:tgtEl>
                                          <p:spTgt spid="14"/>
                                        </p:tgtEl>
                                        <p:attrNameLst>
                                          <p:attrName>r</p:attrName>
                                        </p:attrNameLst>
                                      </p:cBhvr>
                                    </p:animRot>
                                  </p:childTnLst>
                                </p:cTn>
                              </p:par>
                              <p:par>
                                <p:cTn id="537" presetID="8" presetClass="emph" presetSubtype="0" fill="hold" grpId="4" nodeType="withEffect">
                                  <p:stCondLst>
                                    <p:cond delay="0"/>
                                  </p:stCondLst>
                                  <p:childTnLst>
                                    <p:animRot by="-21600000">
                                      <p:cBhvr>
                                        <p:cTn id="538" dur="2000" fill="hold"/>
                                        <p:tgtEl>
                                          <p:spTgt spid="18"/>
                                        </p:tgtEl>
                                        <p:attrNameLst>
                                          <p:attrName>r</p:attrName>
                                        </p:attrNameLst>
                                      </p:cBhvr>
                                    </p:animRot>
                                  </p:childTnLst>
                                </p:cTn>
                              </p:par>
                              <p:par>
                                <p:cTn id="539" presetID="8" presetClass="emph" presetSubtype="0" fill="hold" grpId="4" nodeType="withEffect">
                                  <p:stCondLst>
                                    <p:cond delay="0"/>
                                  </p:stCondLst>
                                  <p:childTnLst>
                                    <p:animRot by="-21600000">
                                      <p:cBhvr>
                                        <p:cTn id="540" dur="2000" fill="hold"/>
                                        <p:tgtEl>
                                          <p:spTgt spid="22"/>
                                        </p:tgtEl>
                                        <p:attrNameLst>
                                          <p:attrName>r</p:attrName>
                                        </p:attrNameLst>
                                      </p:cBhvr>
                                    </p:animRot>
                                  </p:childTnLst>
                                </p:cTn>
                              </p:par>
                              <p:par>
                                <p:cTn id="541" presetID="8" presetClass="emph" presetSubtype="0" fill="hold" grpId="4" nodeType="withEffect">
                                  <p:stCondLst>
                                    <p:cond delay="0"/>
                                  </p:stCondLst>
                                  <p:childTnLst>
                                    <p:animRot by="-21600000">
                                      <p:cBhvr>
                                        <p:cTn id="542" dur="2000" fill="hold"/>
                                        <p:tgtEl>
                                          <p:spTgt spid="26"/>
                                        </p:tgtEl>
                                        <p:attrNameLst>
                                          <p:attrName>r</p:attrName>
                                        </p:attrNameLst>
                                      </p:cBhvr>
                                    </p:animRot>
                                  </p:childTnLst>
                                </p:cTn>
                              </p:par>
                              <p:par>
                                <p:cTn id="543" presetID="8" presetClass="emph" presetSubtype="0" fill="hold" grpId="4" nodeType="withEffect">
                                  <p:stCondLst>
                                    <p:cond delay="0"/>
                                  </p:stCondLst>
                                  <p:childTnLst>
                                    <p:animRot by="-21600000">
                                      <p:cBhvr>
                                        <p:cTn id="544" dur="2000" fill="hold"/>
                                        <p:tgtEl>
                                          <p:spTgt spid="30"/>
                                        </p:tgtEl>
                                        <p:attrNameLst>
                                          <p:attrName>r</p:attrName>
                                        </p:attrNameLst>
                                      </p:cBhvr>
                                    </p:animRot>
                                  </p:childTnLst>
                                </p:cTn>
                              </p:par>
                              <p:par>
                                <p:cTn id="545" presetID="8" presetClass="emph" presetSubtype="0" fill="hold" grpId="4" nodeType="withEffect">
                                  <p:stCondLst>
                                    <p:cond delay="0"/>
                                  </p:stCondLst>
                                  <p:childTnLst>
                                    <p:animRot by="-21600000">
                                      <p:cBhvr>
                                        <p:cTn id="546" dur="2000" fill="hold"/>
                                        <p:tgtEl>
                                          <p:spTgt spid="34"/>
                                        </p:tgtEl>
                                        <p:attrNameLst>
                                          <p:attrName>r</p:attrName>
                                        </p:attrNameLst>
                                      </p:cBhvr>
                                    </p:animRot>
                                  </p:childTnLst>
                                </p:cTn>
                              </p:par>
                              <p:par>
                                <p:cTn id="547" presetID="8" presetClass="emph" presetSubtype="0" fill="hold" grpId="4" nodeType="withEffect">
                                  <p:stCondLst>
                                    <p:cond delay="0"/>
                                  </p:stCondLst>
                                  <p:childTnLst>
                                    <p:animRot by="-21600000">
                                      <p:cBhvr>
                                        <p:cTn id="548" dur="2000" fill="hold"/>
                                        <p:tgtEl>
                                          <p:spTgt spid="38"/>
                                        </p:tgtEl>
                                        <p:attrNameLst>
                                          <p:attrName>r</p:attrName>
                                        </p:attrNameLst>
                                      </p:cBhvr>
                                    </p:animRot>
                                  </p:childTnLst>
                                </p:cTn>
                              </p:par>
                              <p:par>
                                <p:cTn id="549" presetID="23" presetClass="entr" presetSubtype="288" fill="hold" nodeType="withEffect">
                                  <p:stCondLst>
                                    <p:cond delay="0"/>
                                  </p:stCondLst>
                                  <p:childTnLst>
                                    <p:set>
                                      <p:cBhvr>
                                        <p:cTn id="550" dur="1" fill="hold">
                                          <p:stCondLst>
                                            <p:cond delay="0"/>
                                          </p:stCondLst>
                                        </p:cTn>
                                        <p:tgtEl>
                                          <p:spTgt spid="2"/>
                                        </p:tgtEl>
                                        <p:attrNameLst>
                                          <p:attrName>style.visibility</p:attrName>
                                        </p:attrNameLst>
                                      </p:cBhvr>
                                      <p:to>
                                        <p:strVal val="visible"/>
                                      </p:to>
                                    </p:set>
                                    <p:anim calcmode="lin" valueType="num">
                                      <p:cBhvr>
                                        <p:cTn id="551" dur="2000" fill="hold"/>
                                        <p:tgtEl>
                                          <p:spTgt spid="2"/>
                                        </p:tgtEl>
                                        <p:attrNameLst>
                                          <p:attrName>ppt_w</p:attrName>
                                        </p:attrNameLst>
                                      </p:cBhvr>
                                      <p:tavLst>
                                        <p:tav tm="0">
                                          <p:val>
                                            <p:strVal val="4/3*#ppt_w"/>
                                          </p:val>
                                        </p:tav>
                                        <p:tav tm="100000">
                                          <p:val>
                                            <p:strVal val="#ppt_w"/>
                                          </p:val>
                                        </p:tav>
                                      </p:tavLst>
                                    </p:anim>
                                    <p:anim calcmode="lin" valueType="num">
                                      <p:cBhvr>
                                        <p:cTn id="552" dur="2000" fill="hold"/>
                                        <p:tgtEl>
                                          <p:spTgt spid="2"/>
                                        </p:tgtEl>
                                        <p:attrNameLst>
                                          <p:attrName>ppt_h</p:attrName>
                                        </p:attrNameLst>
                                      </p:cBhvr>
                                      <p:tavLst>
                                        <p:tav tm="0">
                                          <p:val>
                                            <p:strVal val="4/3*#ppt_h"/>
                                          </p:val>
                                        </p:tav>
                                        <p:tav tm="100000">
                                          <p:val>
                                            <p:strVal val="#ppt_h"/>
                                          </p:val>
                                        </p:tav>
                                      </p:tavLst>
                                    </p:anim>
                                  </p:childTnLst>
                                </p:cTn>
                              </p:par>
                              <p:par>
                                <p:cTn id="553" presetID="16" presetClass="entr" presetSubtype="42" fill="hold" nodeType="withEffect">
                                  <p:stCondLst>
                                    <p:cond delay="0"/>
                                  </p:stCondLst>
                                  <p:childTnLst>
                                    <p:set>
                                      <p:cBhvr>
                                        <p:cTn id="554" dur="1" fill="hold">
                                          <p:stCondLst>
                                            <p:cond delay="0"/>
                                          </p:stCondLst>
                                        </p:cTn>
                                        <p:tgtEl>
                                          <p:spTgt spid="2"/>
                                        </p:tgtEl>
                                        <p:attrNameLst>
                                          <p:attrName>style.visibility</p:attrName>
                                        </p:attrNameLst>
                                      </p:cBhvr>
                                      <p:to>
                                        <p:strVal val="visible"/>
                                      </p:to>
                                    </p:set>
                                    <p:animEffect transition="in" filter="barn(outHorizontal)">
                                      <p:cBhvr>
                                        <p:cTn id="5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ook.com.ua-681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1+#ppt_w/2"/>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2000" fill="hold"/>
                                        <p:tgtEl>
                                          <p:spTgt spid="8"/>
                                        </p:tgtEl>
                                        <p:attrNameLst>
                                          <p:attrName>ppt_x</p:attrName>
                                        </p:attrNameLst>
                                      </p:cBhvr>
                                      <p:tavLst>
                                        <p:tav tm="0">
                                          <p:val>
                                            <p:strVal val="1+#ppt_w/2"/>
                                          </p:val>
                                        </p:tav>
                                        <p:tav tm="100000">
                                          <p:val>
                                            <p:strVal val="#ppt_x"/>
                                          </p:val>
                                        </p:tav>
                                      </p:tavLst>
                                    </p:anim>
                                    <p:anim calcmode="lin" valueType="num">
                                      <p:cBhvr additive="base">
                                        <p:cTn id="15" dur="2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2000" fill="hold"/>
                                        <p:tgtEl>
                                          <p:spTgt spid="11"/>
                                        </p:tgtEl>
                                        <p:attrNameLst>
                                          <p:attrName>ppt_x</p:attrName>
                                        </p:attrNameLst>
                                      </p:cBhvr>
                                      <p:tavLst>
                                        <p:tav tm="0">
                                          <p:val>
                                            <p:strVal val="1+#ppt_w/2"/>
                                          </p:val>
                                        </p:tav>
                                        <p:tav tm="100000">
                                          <p:val>
                                            <p:strVal val="#ppt_x"/>
                                          </p:val>
                                        </p:tav>
                                      </p:tavLst>
                                    </p:anim>
                                    <p:anim calcmode="lin" valueType="num">
                                      <p:cBhvr additive="base">
                                        <p:cTn id="19" dur="2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0-#ppt_w/2"/>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2000" fill="hold"/>
                                        <p:tgtEl>
                                          <p:spTgt spid="12"/>
                                        </p:tgtEl>
                                        <p:attrNameLst>
                                          <p:attrName>ppt_x</p:attrName>
                                        </p:attrNameLst>
                                      </p:cBhvr>
                                      <p:tavLst>
                                        <p:tav tm="0">
                                          <p:val>
                                            <p:strVal val="0-#ppt_w/2"/>
                                          </p:val>
                                        </p:tav>
                                        <p:tav tm="100000">
                                          <p:val>
                                            <p:strVal val="#ppt_x"/>
                                          </p:val>
                                        </p:tav>
                                      </p:tavLst>
                                    </p:anim>
                                    <p:anim calcmode="lin" valueType="num">
                                      <p:cBhvr additive="base">
                                        <p:cTn id="31" dur="2000" fill="hold"/>
                                        <p:tgtEl>
                                          <p:spTgt spid="12"/>
                                        </p:tgtEl>
                                        <p:attrNameLst>
                                          <p:attrName>ppt_y</p:attrName>
                                        </p:attrNameLst>
                                      </p:cBhvr>
                                      <p:tavLst>
                                        <p:tav tm="0">
                                          <p:val>
                                            <p:strVal val="1+#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2000" fill="hold"/>
                                        <p:tgtEl>
                                          <p:spTgt spid="3"/>
                                        </p:tgtEl>
                                        <p:attrNameLst>
                                          <p:attrName>ppt_x</p:attrName>
                                        </p:attrNameLst>
                                      </p:cBhvr>
                                      <p:tavLst>
                                        <p:tav tm="0">
                                          <p:val>
                                            <p:strVal val="0-#ppt_w/2"/>
                                          </p:val>
                                        </p:tav>
                                        <p:tav tm="100000">
                                          <p:val>
                                            <p:strVal val="#ppt_x"/>
                                          </p:val>
                                        </p:tav>
                                      </p:tavLst>
                                    </p:anim>
                                    <p:anim calcmode="lin" valueType="num">
                                      <p:cBhvr additive="base">
                                        <p:cTn id="35" dur="2000" fill="hold"/>
                                        <p:tgtEl>
                                          <p:spTgt spid="3"/>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additive="base">
                                        <p:cTn id="38" dur="2000" fill="hold"/>
                                        <p:tgtEl>
                                          <p:spTgt spid="7"/>
                                        </p:tgtEl>
                                        <p:attrNameLst>
                                          <p:attrName>ppt_x</p:attrName>
                                        </p:attrNameLst>
                                      </p:cBhvr>
                                      <p:tavLst>
                                        <p:tav tm="0">
                                          <p:val>
                                            <p:strVal val="0-#ppt_w/2"/>
                                          </p:val>
                                        </p:tav>
                                        <p:tav tm="100000">
                                          <p:val>
                                            <p:strVal val="#ppt_x"/>
                                          </p:val>
                                        </p:tav>
                                      </p:tavLst>
                                    </p:anim>
                                    <p:anim calcmode="lin" valueType="num">
                                      <p:cBhvr additive="base">
                                        <p:cTn id="39" dur="2000" fill="hold"/>
                                        <p:tgtEl>
                                          <p:spTgt spid="7"/>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0-#ppt_w/2"/>
                                          </p:val>
                                        </p:tav>
                                        <p:tav tm="100000">
                                          <p:val>
                                            <p:strVal val="#ppt_x"/>
                                          </p:val>
                                        </p:tav>
                                      </p:tavLst>
                                    </p:anim>
                                    <p:anim calcmode="lin" valueType="num">
                                      <p:cBhvr additive="base">
                                        <p:cTn id="43" dur="2000" fill="hold"/>
                                        <p:tgtEl>
                                          <p:spTgt spid="13"/>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additive="base">
                                        <p:cTn id="46" dur="2000" fill="hold"/>
                                        <p:tgtEl>
                                          <p:spTgt spid="4"/>
                                        </p:tgtEl>
                                        <p:attrNameLst>
                                          <p:attrName>ppt_x</p:attrName>
                                        </p:attrNameLst>
                                      </p:cBhvr>
                                      <p:tavLst>
                                        <p:tav tm="0">
                                          <p:val>
                                            <p:strVal val="1+#ppt_w/2"/>
                                          </p:val>
                                        </p:tav>
                                        <p:tav tm="100000">
                                          <p:val>
                                            <p:strVal val="#ppt_x"/>
                                          </p:val>
                                        </p:tav>
                                      </p:tavLst>
                                    </p:anim>
                                    <p:anim calcmode="lin" valueType="num">
                                      <p:cBhvr additive="base">
                                        <p:cTn id="47" dur="2000" fill="hold"/>
                                        <p:tgtEl>
                                          <p:spTgt spid="4"/>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2000" fill="hold"/>
                                        <p:tgtEl>
                                          <p:spTgt spid="10"/>
                                        </p:tgtEl>
                                        <p:attrNameLst>
                                          <p:attrName>ppt_x</p:attrName>
                                        </p:attrNameLst>
                                      </p:cBhvr>
                                      <p:tavLst>
                                        <p:tav tm="0">
                                          <p:val>
                                            <p:strVal val="1+#ppt_w/2"/>
                                          </p:val>
                                        </p:tav>
                                        <p:tav tm="100000">
                                          <p:val>
                                            <p:strVal val="#ppt_x"/>
                                          </p:val>
                                        </p:tav>
                                      </p:tavLst>
                                    </p:anim>
                                    <p:anim calcmode="lin" valueType="num">
                                      <p:cBhvr additive="base">
                                        <p:cTn id="51" dur="2000" fill="hold"/>
                                        <p:tgtEl>
                                          <p:spTgt spid="10"/>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19" presetClass="entr" presetSubtype="10"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 calcmode="lin" valueType="num">
                                      <p:cBhvr>
                                        <p:cTn id="58" dur="2000" fill="hold"/>
                                        <p:tgtEl>
                                          <p:spTgt spid="3"/>
                                        </p:tgtEl>
                                        <p:attrNameLst>
                                          <p:attrName>ppt_w</p:attrName>
                                        </p:attrNameLst>
                                      </p:cBhvr>
                                      <p:tavLst>
                                        <p:tav tm="0" fmla="#ppt_w*sin(2.5*pi*$)">
                                          <p:val>
                                            <p:fltVal val="0"/>
                                          </p:val>
                                        </p:tav>
                                        <p:tav tm="100000">
                                          <p:val>
                                            <p:fltVal val="1"/>
                                          </p:val>
                                        </p:tav>
                                      </p:tavLst>
                                    </p:anim>
                                    <p:anim calcmode="lin" valueType="num">
                                      <p:cBhvr>
                                        <p:cTn id="59" dur="2000" fill="hold"/>
                                        <p:tgtEl>
                                          <p:spTgt spid="3"/>
                                        </p:tgtEl>
                                        <p:attrNameLst>
                                          <p:attrName>ppt_h</p:attrName>
                                        </p:attrNameLst>
                                      </p:cBhvr>
                                      <p:tavLst>
                                        <p:tav tm="0">
                                          <p:val>
                                            <p:strVal val="#ppt_h"/>
                                          </p:val>
                                        </p:tav>
                                        <p:tav tm="100000">
                                          <p:val>
                                            <p:strVal val="#ppt_h"/>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2000" fill="hold"/>
                                        <p:tgtEl>
                                          <p:spTgt spid="4"/>
                                        </p:tgtEl>
                                        <p:attrNameLst>
                                          <p:attrName>ppt_w</p:attrName>
                                        </p:attrNameLst>
                                      </p:cBhvr>
                                      <p:tavLst>
                                        <p:tav tm="0" fmla="#ppt_w*sin(2.5*pi*$)">
                                          <p:val>
                                            <p:fltVal val="0"/>
                                          </p:val>
                                        </p:tav>
                                        <p:tav tm="100000">
                                          <p:val>
                                            <p:fltVal val="1"/>
                                          </p:val>
                                        </p:tav>
                                      </p:tavLst>
                                    </p:anim>
                                    <p:anim calcmode="lin" valueType="num">
                                      <p:cBhvr>
                                        <p:cTn id="63" dur="2000" fill="hold"/>
                                        <p:tgtEl>
                                          <p:spTgt spid="4"/>
                                        </p:tgtEl>
                                        <p:attrNameLst>
                                          <p:attrName>ppt_h</p:attrName>
                                        </p:attrNameLst>
                                      </p:cBhvr>
                                      <p:tavLst>
                                        <p:tav tm="0">
                                          <p:val>
                                            <p:strVal val="#ppt_h"/>
                                          </p:val>
                                        </p:tav>
                                        <p:tav tm="100000">
                                          <p:val>
                                            <p:strVal val="#ppt_h"/>
                                          </p:val>
                                        </p:tav>
                                      </p:tavLst>
                                    </p:anim>
                                  </p:childTnLst>
                                </p:cTn>
                              </p:par>
                              <p:par>
                                <p:cTn id="64" presetID="19" presetClass="entr" presetSubtype="10" fill="hold" grpId="1" nodeType="with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p:cTn id="66" dur="2000" fill="hold"/>
                                        <p:tgtEl>
                                          <p:spTgt spid="5"/>
                                        </p:tgtEl>
                                        <p:attrNameLst>
                                          <p:attrName>ppt_w</p:attrName>
                                        </p:attrNameLst>
                                      </p:cBhvr>
                                      <p:tavLst>
                                        <p:tav tm="0" fmla="#ppt_w*sin(2.5*pi*$)">
                                          <p:val>
                                            <p:fltVal val="0"/>
                                          </p:val>
                                        </p:tav>
                                        <p:tav tm="100000">
                                          <p:val>
                                            <p:fltVal val="1"/>
                                          </p:val>
                                        </p:tav>
                                      </p:tavLst>
                                    </p:anim>
                                    <p:anim calcmode="lin" valueType="num">
                                      <p:cBhvr>
                                        <p:cTn id="67" dur="2000" fill="hold"/>
                                        <p:tgtEl>
                                          <p:spTgt spid="5"/>
                                        </p:tgtEl>
                                        <p:attrNameLst>
                                          <p:attrName>ppt_h</p:attrName>
                                        </p:attrNameLst>
                                      </p:cBhvr>
                                      <p:tavLst>
                                        <p:tav tm="0">
                                          <p:val>
                                            <p:strVal val="#ppt_h"/>
                                          </p:val>
                                        </p:tav>
                                        <p:tav tm="100000">
                                          <p:val>
                                            <p:strVal val="#ppt_h"/>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6"/>
                                        </p:tgtEl>
                                        <p:attrNameLst>
                                          <p:attrName>style.visibility</p:attrName>
                                        </p:attrNameLst>
                                      </p:cBhvr>
                                      <p:to>
                                        <p:strVal val="visible"/>
                                      </p:to>
                                    </p:set>
                                    <p:anim calcmode="lin" valueType="num">
                                      <p:cBhvr>
                                        <p:cTn id="70" dur="2000" fill="hold"/>
                                        <p:tgtEl>
                                          <p:spTgt spid="6"/>
                                        </p:tgtEl>
                                        <p:attrNameLst>
                                          <p:attrName>ppt_w</p:attrName>
                                        </p:attrNameLst>
                                      </p:cBhvr>
                                      <p:tavLst>
                                        <p:tav tm="0" fmla="#ppt_w*sin(2.5*pi*$)">
                                          <p:val>
                                            <p:fltVal val="0"/>
                                          </p:val>
                                        </p:tav>
                                        <p:tav tm="100000">
                                          <p:val>
                                            <p:fltVal val="1"/>
                                          </p:val>
                                        </p:tav>
                                      </p:tavLst>
                                    </p:anim>
                                    <p:anim calcmode="lin" valueType="num">
                                      <p:cBhvr>
                                        <p:cTn id="71" dur="2000" fill="hold"/>
                                        <p:tgtEl>
                                          <p:spTgt spid="6"/>
                                        </p:tgtEl>
                                        <p:attrNameLst>
                                          <p:attrName>ppt_h</p:attrName>
                                        </p:attrNameLst>
                                      </p:cBhvr>
                                      <p:tavLst>
                                        <p:tav tm="0">
                                          <p:val>
                                            <p:strVal val="#ppt_h"/>
                                          </p:val>
                                        </p:tav>
                                        <p:tav tm="100000">
                                          <p:val>
                                            <p:strVal val="#ppt_h"/>
                                          </p:val>
                                        </p:tav>
                                      </p:tavLst>
                                    </p:anim>
                                  </p:childTnLst>
                                </p:cTn>
                              </p:par>
                              <p:par>
                                <p:cTn id="72" presetID="19" presetClass="entr" presetSubtype="10" fill="hold" grpId="1"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ppt_w</p:attrName>
                                        </p:attrNameLst>
                                      </p:cBhvr>
                                      <p:tavLst>
                                        <p:tav tm="0" fmla="#ppt_w*sin(2.5*pi*$)">
                                          <p:val>
                                            <p:fltVal val="0"/>
                                          </p:val>
                                        </p:tav>
                                        <p:tav tm="100000">
                                          <p:val>
                                            <p:fltVal val="1"/>
                                          </p:val>
                                        </p:tav>
                                      </p:tavLst>
                                    </p:anim>
                                    <p:anim calcmode="lin" valueType="num">
                                      <p:cBhvr>
                                        <p:cTn id="75" dur="2000" fill="hold"/>
                                        <p:tgtEl>
                                          <p:spTgt spid="7"/>
                                        </p:tgtEl>
                                        <p:attrNameLst>
                                          <p:attrName>ppt_h</p:attrName>
                                        </p:attrNameLst>
                                      </p:cBhvr>
                                      <p:tavLst>
                                        <p:tav tm="0">
                                          <p:val>
                                            <p:strVal val="#ppt_h"/>
                                          </p:val>
                                        </p:tav>
                                        <p:tav tm="100000">
                                          <p:val>
                                            <p:strVal val="#ppt_h"/>
                                          </p:val>
                                        </p:tav>
                                      </p:tavLst>
                                    </p:anim>
                                  </p:childTnLst>
                                </p:cTn>
                              </p:par>
                              <p:par>
                                <p:cTn id="76" presetID="19" presetClass="entr" presetSubtype="10" fill="hold" grpId="1" nodeType="withEffect">
                                  <p:stCondLst>
                                    <p:cond delay="0"/>
                                  </p:stCondLst>
                                  <p:childTnLst>
                                    <p:set>
                                      <p:cBhvr>
                                        <p:cTn id="77" dur="1" fill="hold">
                                          <p:stCondLst>
                                            <p:cond delay="0"/>
                                          </p:stCondLst>
                                        </p:cTn>
                                        <p:tgtEl>
                                          <p:spTgt spid="8"/>
                                        </p:tgtEl>
                                        <p:attrNameLst>
                                          <p:attrName>style.visibility</p:attrName>
                                        </p:attrNameLst>
                                      </p:cBhvr>
                                      <p:to>
                                        <p:strVal val="visible"/>
                                      </p:to>
                                    </p:set>
                                    <p:anim calcmode="lin" valueType="num">
                                      <p:cBhvr>
                                        <p:cTn id="78" dur="2000" fill="hold"/>
                                        <p:tgtEl>
                                          <p:spTgt spid="8"/>
                                        </p:tgtEl>
                                        <p:attrNameLst>
                                          <p:attrName>ppt_w</p:attrName>
                                        </p:attrNameLst>
                                      </p:cBhvr>
                                      <p:tavLst>
                                        <p:tav tm="0" fmla="#ppt_w*sin(2.5*pi*$)">
                                          <p:val>
                                            <p:fltVal val="0"/>
                                          </p:val>
                                        </p:tav>
                                        <p:tav tm="100000">
                                          <p:val>
                                            <p:fltVal val="1"/>
                                          </p:val>
                                        </p:tav>
                                      </p:tavLst>
                                    </p:anim>
                                    <p:anim calcmode="lin" valueType="num">
                                      <p:cBhvr>
                                        <p:cTn id="79" dur="2000" fill="hold"/>
                                        <p:tgtEl>
                                          <p:spTgt spid="8"/>
                                        </p:tgtEl>
                                        <p:attrNameLst>
                                          <p:attrName>ppt_h</p:attrName>
                                        </p:attrNameLst>
                                      </p:cBhvr>
                                      <p:tavLst>
                                        <p:tav tm="0">
                                          <p:val>
                                            <p:strVal val="#ppt_h"/>
                                          </p:val>
                                        </p:tav>
                                        <p:tav tm="100000">
                                          <p:val>
                                            <p:strVal val="#ppt_h"/>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2000" fill="hold"/>
                                        <p:tgtEl>
                                          <p:spTgt spid="9"/>
                                        </p:tgtEl>
                                        <p:attrNameLst>
                                          <p:attrName>ppt_w</p:attrName>
                                        </p:attrNameLst>
                                      </p:cBhvr>
                                      <p:tavLst>
                                        <p:tav tm="0" fmla="#ppt_w*sin(2.5*pi*$)">
                                          <p:val>
                                            <p:fltVal val="0"/>
                                          </p:val>
                                        </p:tav>
                                        <p:tav tm="100000">
                                          <p:val>
                                            <p:fltVal val="1"/>
                                          </p:val>
                                        </p:tav>
                                      </p:tavLst>
                                    </p:anim>
                                    <p:anim calcmode="lin" valueType="num">
                                      <p:cBhvr>
                                        <p:cTn id="83" dur="2000" fill="hold"/>
                                        <p:tgtEl>
                                          <p:spTgt spid="9"/>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0"/>
                                        </p:tgtEl>
                                        <p:attrNameLst>
                                          <p:attrName>style.visibility</p:attrName>
                                        </p:attrNameLst>
                                      </p:cBhvr>
                                      <p:to>
                                        <p:strVal val="visible"/>
                                      </p:to>
                                    </p:set>
                                    <p:anim calcmode="lin" valueType="num">
                                      <p:cBhvr>
                                        <p:cTn id="86" dur="2000" fill="hold"/>
                                        <p:tgtEl>
                                          <p:spTgt spid="10"/>
                                        </p:tgtEl>
                                        <p:attrNameLst>
                                          <p:attrName>ppt_w</p:attrName>
                                        </p:attrNameLst>
                                      </p:cBhvr>
                                      <p:tavLst>
                                        <p:tav tm="0" fmla="#ppt_w*sin(2.5*pi*$)">
                                          <p:val>
                                            <p:fltVal val="0"/>
                                          </p:val>
                                        </p:tav>
                                        <p:tav tm="100000">
                                          <p:val>
                                            <p:fltVal val="1"/>
                                          </p:val>
                                        </p:tav>
                                      </p:tavLst>
                                    </p:anim>
                                    <p:anim calcmode="lin" valueType="num">
                                      <p:cBhvr>
                                        <p:cTn id="87" dur="2000" fill="hold"/>
                                        <p:tgtEl>
                                          <p:spTgt spid="10"/>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1"/>
                                        </p:tgtEl>
                                        <p:attrNameLst>
                                          <p:attrName>style.visibility</p:attrName>
                                        </p:attrNameLst>
                                      </p:cBhvr>
                                      <p:to>
                                        <p:strVal val="visible"/>
                                      </p:to>
                                    </p:set>
                                    <p:anim calcmode="lin" valueType="num">
                                      <p:cBhvr>
                                        <p:cTn id="90" dur="2000" fill="hold"/>
                                        <p:tgtEl>
                                          <p:spTgt spid="11"/>
                                        </p:tgtEl>
                                        <p:attrNameLst>
                                          <p:attrName>ppt_w</p:attrName>
                                        </p:attrNameLst>
                                      </p:cBhvr>
                                      <p:tavLst>
                                        <p:tav tm="0" fmla="#ppt_w*sin(2.5*pi*$)">
                                          <p:val>
                                            <p:fltVal val="0"/>
                                          </p:val>
                                        </p:tav>
                                        <p:tav tm="100000">
                                          <p:val>
                                            <p:fltVal val="1"/>
                                          </p:val>
                                        </p:tav>
                                      </p:tavLst>
                                    </p:anim>
                                    <p:anim calcmode="lin" valueType="num">
                                      <p:cBhvr>
                                        <p:cTn id="91" dur="2000" fill="hold"/>
                                        <p:tgtEl>
                                          <p:spTgt spid="11"/>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2000" fill="hold"/>
                                        <p:tgtEl>
                                          <p:spTgt spid="12"/>
                                        </p:tgtEl>
                                        <p:attrNameLst>
                                          <p:attrName>ppt_w</p:attrName>
                                        </p:attrNameLst>
                                      </p:cBhvr>
                                      <p:tavLst>
                                        <p:tav tm="0" fmla="#ppt_w*sin(2.5*pi*$)">
                                          <p:val>
                                            <p:fltVal val="0"/>
                                          </p:val>
                                        </p:tav>
                                        <p:tav tm="100000">
                                          <p:val>
                                            <p:fltVal val="1"/>
                                          </p:val>
                                        </p:tav>
                                      </p:tavLst>
                                    </p:anim>
                                    <p:anim calcmode="lin" valueType="num">
                                      <p:cBhvr>
                                        <p:cTn id="95" dur="2000" fill="hold"/>
                                        <p:tgtEl>
                                          <p:spTgt spid="12"/>
                                        </p:tgtEl>
                                        <p:attrNameLst>
                                          <p:attrName>ppt_h</p:attrName>
                                        </p:attrNameLst>
                                      </p:cBhvr>
                                      <p:tavLst>
                                        <p:tav tm="0">
                                          <p:val>
                                            <p:strVal val="#ppt_h"/>
                                          </p:val>
                                        </p:tav>
                                        <p:tav tm="100000">
                                          <p:val>
                                            <p:strVal val="#ppt_h"/>
                                          </p:val>
                                        </p:tav>
                                      </p:tavLst>
                                    </p:anim>
                                  </p:childTnLst>
                                </p:cTn>
                              </p:par>
                              <p:par>
                                <p:cTn id="96" presetID="19" presetClass="entr" presetSubtype="10" fill="hold" grpId="1" nodeType="withEffect">
                                  <p:stCondLst>
                                    <p:cond delay="0"/>
                                  </p:stCondLst>
                                  <p:childTnLst>
                                    <p:set>
                                      <p:cBhvr>
                                        <p:cTn id="97" dur="1" fill="hold">
                                          <p:stCondLst>
                                            <p:cond delay="0"/>
                                          </p:stCondLst>
                                        </p:cTn>
                                        <p:tgtEl>
                                          <p:spTgt spid="13"/>
                                        </p:tgtEl>
                                        <p:attrNameLst>
                                          <p:attrName>style.visibility</p:attrName>
                                        </p:attrNameLst>
                                      </p:cBhvr>
                                      <p:to>
                                        <p:strVal val="visible"/>
                                      </p:to>
                                    </p:set>
                                    <p:anim calcmode="lin" valueType="num">
                                      <p:cBhvr>
                                        <p:cTn id="98" dur="2000" fill="hold"/>
                                        <p:tgtEl>
                                          <p:spTgt spid="13"/>
                                        </p:tgtEl>
                                        <p:attrNameLst>
                                          <p:attrName>ppt_w</p:attrName>
                                        </p:attrNameLst>
                                      </p:cBhvr>
                                      <p:tavLst>
                                        <p:tav tm="0" fmla="#ppt_w*sin(2.5*pi*$)">
                                          <p:val>
                                            <p:fltVal val="0"/>
                                          </p:val>
                                        </p:tav>
                                        <p:tav tm="100000">
                                          <p:val>
                                            <p:fltVal val="1"/>
                                          </p:val>
                                        </p:tav>
                                      </p:tavLst>
                                    </p:anim>
                                    <p:anim calcmode="lin" valueType="num">
                                      <p:cBhvr>
                                        <p:cTn id="99" dur="2000" fill="hold"/>
                                        <p:tgtEl>
                                          <p:spTgt spid="13"/>
                                        </p:tgtEl>
                                        <p:attrNameLst>
                                          <p:attrName>ppt_h</p:attrName>
                                        </p:attrNameLst>
                                      </p:cBhvr>
                                      <p:tavLst>
                                        <p:tav tm="0">
                                          <p:val>
                                            <p:strVal val="#ppt_h"/>
                                          </p:val>
                                        </p:tav>
                                        <p:tav tm="100000">
                                          <p:val>
                                            <p:strVal val="#ppt_h"/>
                                          </p:val>
                                        </p:tav>
                                      </p:tavLst>
                                    </p:anim>
                                  </p:childTnLst>
                                </p:cTn>
                              </p:par>
                              <p:par>
                                <p:cTn id="100" presetID="19" presetClass="entr" presetSubtype="10" fill="hold" grpId="1" nodeType="withEffect">
                                  <p:stCondLst>
                                    <p:cond delay="0"/>
                                  </p:stCondLst>
                                  <p:childTnLst>
                                    <p:set>
                                      <p:cBhvr>
                                        <p:cTn id="101" dur="1" fill="hold">
                                          <p:stCondLst>
                                            <p:cond delay="0"/>
                                          </p:stCondLst>
                                        </p:cTn>
                                        <p:tgtEl>
                                          <p:spTgt spid="14"/>
                                        </p:tgtEl>
                                        <p:attrNameLst>
                                          <p:attrName>style.visibility</p:attrName>
                                        </p:attrNameLst>
                                      </p:cBhvr>
                                      <p:to>
                                        <p:strVal val="visible"/>
                                      </p:to>
                                    </p:set>
                                    <p:anim calcmode="lin" valueType="num">
                                      <p:cBhvr>
                                        <p:cTn id="102" dur="2000" fill="hold"/>
                                        <p:tgtEl>
                                          <p:spTgt spid="14"/>
                                        </p:tgtEl>
                                        <p:attrNameLst>
                                          <p:attrName>ppt_w</p:attrName>
                                        </p:attrNameLst>
                                      </p:cBhvr>
                                      <p:tavLst>
                                        <p:tav tm="0" fmla="#ppt_w*sin(2.5*pi*$)">
                                          <p:val>
                                            <p:fltVal val="0"/>
                                          </p:val>
                                        </p:tav>
                                        <p:tav tm="100000">
                                          <p:val>
                                            <p:fltVal val="1"/>
                                          </p:val>
                                        </p:tav>
                                      </p:tavLst>
                                    </p:anim>
                                    <p:anim calcmode="lin" valueType="num">
                                      <p:cBhvr>
                                        <p:cTn id="103" dur="2000" fill="hold"/>
                                        <p:tgtEl>
                                          <p:spTgt spid="14"/>
                                        </p:tgtEl>
                                        <p:attrNameLst>
                                          <p:attrName>ppt_h</p:attrName>
                                        </p:attrNameLst>
                                      </p:cBhvr>
                                      <p:tavLst>
                                        <p:tav tm="0">
                                          <p:val>
                                            <p:strVal val="#ppt_h"/>
                                          </p:val>
                                        </p:tav>
                                        <p:tav tm="100000">
                                          <p:val>
                                            <p:strVal val="#ppt_h"/>
                                          </p:val>
                                        </p:tav>
                                      </p:tavLst>
                                    </p:anim>
                                  </p:childTnLst>
                                </p:cTn>
                              </p:par>
                              <p:par>
                                <p:cTn id="104" presetID="3" presetClass="entr" presetSubtype="5" fill="hold" grpId="2" nodeType="withEffect">
                                  <p:stCondLst>
                                    <p:cond delay="0"/>
                                  </p:stCondLst>
                                  <p:childTnLst>
                                    <p:set>
                                      <p:cBhvr>
                                        <p:cTn id="105" dur="1" fill="hold">
                                          <p:stCondLst>
                                            <p:cond delay="0"/>
                                          </p:stCondLst>
                                        </p:cTn>
                                        <p:tgtEl>
                                          <p:spTgt spid="3"/>
                                        </p:tgtEl>
                                        <p:attrNameLst>
                                          <p:attrName>style.visibility</p:attrName>
                                        </p:attrNameLst>
                                      </p:cBhvr>
                                      <p:to>
                                        <p:strVal val="visible"/>
                                      </p:to>
                                    </p:set>
                                    <p:animEffect transition="in" filter="blinds(vertical)">
                                      <p:cBhvr>
                                        <p:cTn id="106" dur="2000"/>
                                        <p:tgtEl>
                                          <p:spTgt spid="3"/>
                                        </p:tgtEl>
                                      </p:cBhvr>
                                    </p:animEffect>
                                  </p:childTnLst>
                                </p:cTn>
                              </p:par>
                              <p:par>
                                <p:cTn id="107" presetID="3" presetClass="entr" presetSubtype="5" fill="hold" grpId="2" nodeType="withEffect">
                                  <p:stCondLst>
                                    <p:cond delay="0"/>
                                  </p:stCondLst>
                                  <p:childTnLst>
                                    <p:set>
                                      <p:cBhvr>
                                        <p:cTn id="108" dur="1" fill="hold">
                                          <p:stCondLst>
                                            <p:cond delay="0"/>
                                          </p:stCondLst>
                                        </p:cTn>
                                        <p:tgtEl>
                                          <p:spTgt spid="4"/>
                                        </p:tgtEl>
                                        <p:attrNameLst>
                                          <p:attrName>style.visibility</p:attrName>
                                        </p:attrNameLst>
                                      </p:cBhvr>
                                      <p:to>
                                        <p:strVal val="visible"/>
                                      </p:to>
                                    </p:set>
                                    <p:animEffect transition="in" filter="blinds(vertical)">
                                      <p:cBhvr>
                                        <p:cTn id="109" dur="2000"/>
                                        <p:tgtEl>
                                          <p:spTgt spid="4"/>
                                        </p:tgtEl>
                                      </p:cBhvr>
                                    </p:animEffect>
                                  </p:childTnLst>
                                </p:cTn>
                              </p:par>
                              <p:par>
                                <p:cTn id="110" presetID="3" presetClass="entr" presetSubtype="5" fill="hold" grpId="2" nodeType="withEffect">
                                  <p:stCondLst>
                                    <p:cond delay="0"/>
                                  </p:stCondLst>
                                  <p:childTnLst>
                                    <p:set>
                                      <p:cBhvr>
                                        <p:cTn id="111" dur="1" fill="hold">
                                          <p:stCondLst>
                                            <p:cond delay="0"/>
                                          </p:stCondLst>
                                        </p:cTn>
                                        <p:tgtEl>
                                          <p:spTgt spid="5"/>
                                        </p:tgtEl>
                                        <p:attrNameLst>
                                          <p:attrName>style.visibility</p:attrName>
                                        </p:attrNameLst>
                                      </p:cBhvr>
                                      <p:to>
                                        <p:strVal val="visible"/>
                                      </p:to>
                                    </p:set>
                                    <p:animEffect transition="in" filter="blinds(vertical)">
                                      <p:cBhvr>
                                        <p:cTn id="112" dur="2000"/>
                                        <p:tgtEl>
                                          <p:spTgt spid="5"/>
                                        </p:tgtEl>
                                      </p:cBhvr>
                                    </p:animEffect>
                                  </p:childTnLst>
                                </p:cTn>
                              </p:par>
                              <p:par>
                                <p:cTn id="113" presetID="3" presetClass="entr" presetSubtype="5" fill="hold" grpId="2" nodeType="withEffect">
                                  <p:stCondLst>
                                    <p:cond delay="0"/>
                                  </p:stCondLst>
                                  <p:childTnLst>
                                    <p:set>
                                      <p:cBhvr>
                                        <p:cTn id="114" dur="1" fill="hold">
                                          <p:stCondLst>
                                            <p:cond delay="0"/>
                                          </p:stCondLst>
                                        </p:cTn>
                                        <p:tgtEl>
                                          <p:spTgt spid="6"/>
                                        </p:tgtEl>
                                        <p:attrNameLst>
                                          <p:attrName>style.visibility</p:attrName>
                                        </p:attrNameLst>
                                      </p:cBhvr>
                                      <p:to>
                                        <p:strVal val="visible"/>
                                      </p:to>
                                    </p:set>
                                    <p:animEffect transition="in" filter="blinds(vertical)">
                                      <p:cBhvr>
                                        <p:cTn id="115" dur="2000"/>
                                        <p:tgtEl>
                                          <p:spTgt spid="6"/>
                                        </p:tgtEl>
                                      </p:cBhvr>
                                    </p:animEffect>
                                  </p:childTnLst>
                                </p:cTn>
                              </p:par>
                              <p:par>
                                <p:cTn id="116" presetID="3" presetClass="entr" presetSubtype="5" fill="hold" grpId="2" nodeType="withEffect">
                                  <p:stCondLst>
                                    <p:cond delay="0"/>
                                  </p:stCondLst>
                                  <p:childTnLst>
                                    <p:set>
                                      <p:cBhvr>
                                        <p:cTn id="117" dur="1" fill="hold">
                                          <p:stCondLst>
                                            <p:cond delay="0"/>
                                          </p:stCondLst>
                                        </p:cTn>
                                        <p:tgtEl>
                                          <p:spTgt spid="7"/>
                                        </p:tgtEl>
                                        <p:attrNameLst>
                                          <p:attrName>style.visibility</p:attrName>
                                        </p:attrNameLst>
                                      </p:cBhvr>
                                      <p:to>
                                        <p:strVal val="visible"/>
                                      </p:to>
                                    </p:set>
                                    <p:animEffect transition="in" filter="blinds(vertical)">
                                      <p:cBhvr>
                                        <p:cTn id="118" dur="2000"/>
                                        <p:tgtEl>
                                          <p:spTgt spid="7"/>
                                        </p:tgtEl>
                                      </p:cBhvr>
                                    </p:animEffect>
                                  </p:childTnLst>
                                </p:cTn>
                              </p:par>
                              <p:par>
                                <p:cTn id="119" presetID="3" presetClass="entr" presetSubtype="5" fill="hold" grpId="2" nodeType="withEffect">
                                  <p:stCondLst>
                                    <p:cond delay="0"/>
                                  </p:stCondLst>
                                  <p:childTnLst>
                                    <p:set>
                                      <p:cBhvr>
                                        <p:cTn id="120" dur="1" fill="hold">
                                          <p:stCondLst>
                                            <p:cond delay="0"/>
                                          </p:stCondLst>
                                        </p:cTn>
                                        <p:tgtEl>
                                          <p:spTgt spid="8"/>
                                        </p:tgtEl>
                                        <p:attrNameLst>
                                          <p:attrName>style.visibility</p:attrName>
                                        </p:attrNameLst>
                                      </p:cBhvr>
                                      <p:to>
                                        <p:strVal val="visible"/>
                                      </p:to>
                                    </p:set>
                                    <p:animEffect transition="in" filter="blinds(vertical)">
                                      <p:cBhvr>
                                        <p:cTn id="121" dur="2000"/>
                                        <p:tgtEl>
                                          <p:spTgt spid="8"/>
                                        </p:tgtEl>
                                      </p:cBhvr>
                                    </p:animEffect>
                                  </p:childTnLst>
                                </p:cTn>
                              </p:par>
                              <p:par>
                                <p:cTn id="122" presetID="3" presetClass="entr" presetSubtype="5" fill="hold" grpId="2" nodeType="withEffect">
                                  <p:stCondLst>
                                    <p:cond delay="0"/>
                                  </p:stCondLst>
                                  <p:childTnLst>
                                    <p:set>
                                      <p:cBhvr>
                                        <p:cTn id="123" dur="1" fill="hold">
                                          <p:stCondLst>
                                            <p:cond delay="0"/>
                                          </p:stCondLst>
                                        </p:cTn>
                                        <p:tgtEl>
                                          <p:spTgt spid="9"/>
                                        </p:tgtEl>
                                        <p:attrNameLst>
                                          <p:attrName>style.visibility</p:attrName>
                                        </p:attrNameLst>
                                      </p:cBhvr>
                                      <p:to>
                                        <p:strVal val="visible"/>
                                      </p:to>
                                    </p:set>
                                    <p:animEffect transition="in" filter="blinds(vertical)">
                                      <p:cBhvr>
                                        <p:cTn id="124" dur="2000"/>
                                        <p:tgtEl>
                                          <p:spTgt spid="9"/>
                                        </p:tgtEl>
                                      </p:cBhvr>
                                    </p:animEffect>
                                  </p:childTnLst>
                                </p:cTn>
                              </p:par>
                              <p:par>
                                <p:cTn id="125" presetID="3" presetClass="entr" presetSubtype="5" fill="hold" grpId="2" nodeType="withEffect">
                                  <p:stCondLst>
                                    <p:cond delay="0"/>
                                  </p:stCondLst>
                                  <p:childTnLst>
                                    <p:set>
                                      <p:cBhvr>
                                        <p:cTn id="126" dur="1" fill="hold">
                                          <p:stCondLst>
                                            <p:cond delay="0"/>
                                          </p:stCondLst>
                                        </p:cTn>
                                        <p:tgtEl>
                                          <p:spTgt spid="10"/>
                                        </p:tgtEl>
                                        <p:attrNameLst>
                                          <p:attrName>style.visibility</p:attrName>
                                        </p:attrNameLst>
                                      </p:cBhvr>
                                      <p:to>
                                        <p:strVal val="visible"/>
                                      </p:to>
                                    </p:set>
                                    <p:animEffect transition="in" filter="blinds(vertical)">
                                      <p:cBhvr>
                                        <p:cTn id="127" dur="2000"/>
                                        <p:tgtEl>
                                          <p:spTgt spid="10"/>
                                        </p:tgtEl>
                                      </p:cBhvr>
                                    </p:animEffect>
                                  </p:childTnLst>
                                </p:cTn>
                              </p:par>
                              <p:par>
                                <p:cTn id="128" presetID="3" presetClass="entr" presetSubtype="5" fill="hold" grpId="2" nodeType="withEffect">
                                  <p:stCondLst>
                                    <p:cond delay="0"/>
                                  </p:stCondLst>
                                  <p:childTnLst>
                                    <p:set>
                                      <p:cBhvr>
                                        <p:cTn id="129" dur="1" fill="hold">
                                          <p:stCondLst>
                                            <p:cond delay="0"/>
                                          </p:stCondLst>
                                        </p:cTn>
                                        <p:tgtEl>
                                          <p:spTgt spid="11"/>
                                        </p:tgtEl>
                                        <p:attrNameLst>
                                          <p:attrName>style.visibility</p:attrName>
                                        </p:attrNameLst>
                                      </p:cBhvr>
                                      <p:to>
                                        <p:strVal val="visible"/>
                                      </p:to>
                                    </p:set>
                                    <p:animEffect transition="in" filter="blinds(vertical)">
                                      <p:cBhvr>
                                        <p:cTn id="130" dur="2000"/>
                                        <p:tgtEl>
                                          <p:spTgt spid="11"/>
                                        </p:tgtEl>
                                      </p:cBhvr>
                                    </p:animEffect>
                                  </p:childTnLst>
                                </p:cTn>
                              </p:par>
                              <p:par>
                                <p:cTn id="131" presetID="3" presetClass="entr" presetSubtype="5" fill="hold" grpId="2" nodeType="withEffect">
                                  <p:stCondLst>
                                    <p:cond delay="0"/>
                                  </p:stCondLst>
                                  <p:childTnLst>
                                    <p:set>
                                      <p:cBhvr>
                                        <p:cTn id="132" dur="1" fill="hold">
                                          <p:stCondLst>
                                            <p:cond delay="0"/>
                                          </p:stCondLst>
                                        </p:cTn>
                                        <p:tgtEl>
                                          <p:spTgt spid="12"/>
                                        </p:tgtEl>
                                        <p:attrNameLst>
                                          <p:attrName>style.visibility</p:attrName>
                                        </p:attrNameLst>
                                      </p:cBhvr>
                                      <p:to>
                                        <p:strVal val="visible"/>
                                      </p:to>
                                    </p:set>
                                    <p:animEffect transition="in" filter="blinds(vertical)">
                                      <p:cBhvr>
                                        <p:cTn id="133" dur="2000"/>
                                        <p:tgtEl>
                                          <p:spTgt spid="12"/>
                                        </p:tgtEl>
                                      </p:cBhvr>
                                    </p:animEffect>
                                  </p:childTnLst>
                                </p:cTn>
                              </p:par>
                              <p:par>
                                <p:cTn id="134" presetID="3" presetClass="entr" presetSubtype="5" fill="hold" grpId="2" nodeType="withEffect">
                                  <p:stCondLst>
                                    <p:cond delay="0"/>
                                  </p:stCondLst>
                                  <p:childTnLst>
                                    <p:set>
                                      <p:cBhvr>
                                        <p:cTn id="135" dur="1" fill="hold">
                                          <p:stCondLst>
                                            <p:cond delay="0"/>
                                          </p:stCondLst>
                                        </p:cTn>
                                        <p:tgtEl>
                                          <p:spTgt spid="13"/>
                                        </p:tgtEl>
                                        <p:attrNameLst>
                                          <p:attrName>style.visibility</p:attrName>
                                        </p:attrNameLst>
                                      </p:cBhvr>
                                      <p:to>
                                        <p:strVal val="visible"/>
                                      </p:to>
                                    </p:set>
                                    <p:animEffect transition="in" filter="blinds(vertical)">
                                      <p:cBhvr>
                                        <p:cTn id="136" dur="2000"/>
                                        <p:tgtEl>
                                          <p:spTgt spid="13"/>
                                        </p:tgtEl>
                                      </p:cBhvr>
                                    </p:animEffect>
                                  </p:childTnLst>
                                </p:cTn>
                              </p:par>
                              <p:par>
                                <p:cTn id="137" presetID="3" presetClass="entr" presetSubtype="5" fill="hold" grpId="2" nodeType="withEffect">
                                  <p:stCondLst>
                                    <p:cond delay="0"/>
                                  </p:stCondLst>
                                  <p:childTnLst>
                                    <p:set>
                                      <p:cBhvr>
                                        <p:cTn id="138" dur="1" fill="hold">
                                          <p:stCondLst>
                                            <p:cond delay="0"/>
                                          </p:stCondLst>
                                        </p:cTn>
                                        <p:tgtEl>
                                          <p:spTgt spid="14"/>
                                        </p:tgtEl>
                                        <p:attrNameLst>
                                          <p:attrName>style.visibility</p:attrName>
                                        </p:attrNameLst>
                                      </p:cBhvr>
                                      <p:to>
                                        <p:strVal val="visible"/>
                                      </p:to>
                                    </p:set>
                                    <p:animEffect transition="in" filter="blinds(vertical)">
                                      <p:cBhvr>
                                        <p:cTn id="139" dur="2000"/>
                                        <p:tgtEl>
                                          <p:spTgt spid="14"/>
                                        </p:tgtEl>
                                      </p:cBhvr>
                                    </p:animEffect>
                                  </p:childTnLst>
                                </p:cTn>
                              </p:par>
                            </p:childTnLst>
                          </p:cTn>
                        </p:par>
                        <p:par>
                          <p:cTn id="140" fill="hold">
                            <p:stCondLst>
                              <p:cond delay="2000"/>
                            </p:stCondLst>
                            <p:childTnLst>
                              <p:par>
                                <p:cTn id="141" presetID="2" presetClass="exit" presetSubtype="6" fill="hold" grpId="3" nodeType="afterEffect">
                                  <p:stCondLst>
                                    <p:cond delay="0"/>
                                  </p:stCondLst>
                                  <p:childTnLst>
                                    <p:anim calcmode="lin" valueType="num">
                                      <p:cBhvr additive="base">
                                        <p:cTn id="142" dur="2000"/>
                                        <p:tgtEl>
                                          <p:spTgt spid="5"/>
                                        </p:tgtEl>
                                        <p:attrNameLst>
                                          <p:attrName>ppt_x</p:attrName>
                                        </p:attrNameLst>
                                      </p:cBhvr>
                                      <p:tavLst>
                                        <p:tav tm="0">
                                          <p:val>
                                            <p:strVal val="ppt_x"/>
                                          </p:val>
                                        </p:tav>
                                        <p:tav tm="100000">
                                          <p:val>
                                            <p:strVal val="1+ppt_w/2"/>
                                          </p:val>
                                        </p:tav>
                                      </p:tavLst>
                                    </p:anim>
                                    <p:anim calcmode="lin" valueType="num">
                                      <p:cBhvr additive="base">
                                        <p:cTn id="143" dur="2000"/>
                                        <p:tgtEl>
                                          <p:spTgt spid="5"/>
                                        </p:tgtEl>
                                        <p:attrNameLst>
                                          <p:attrName>ppt_y</p:attrName>
                                        </p:attrNameLst>
                                      </p:cBhvr>
                                      <p:tavLst>
                                        <p:tav tm="0">
                                          <p:val>
                                            <p:strVal val="ppt_y"/>
                                          </p:val>
                                        </p:tav>
                                        <p:tav tm="100000">
                                          <p:val>
                                            <p:strVal val="1+ppt_h/2"/>
                                          </p:val>
                                        </p:tav>
                                      </p:tavLst>
                                    </p:anim>
                                    <p:set>
                                      <p:cBhvr>
                                        <p:cTn id="144" dur="1" fill="hold">
                                          <p:stCondLst>
                                            <p:cond delay="1999"/>
                                          </p:stCondLst>
                                        </p:cTn>
                                        <p:tgtEl>
                                          <p:spTgt spid="5"/>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2000"/>
                                        <p:tgtEl>
                                          <p:spTgt spid="8"/>
                                        </p:tgtEl>
                                        <p:attrNameLst>
                                          <p:attrName>ppt_x</p:attrName>
                                        </p:attrNameLst>
                                      </p:cBhvr>
                                      <p:tavLst>
                                        <p:tav tm="0">
                                          <p:val>
                                            <p:strVal val="ppt_x"/>
                                          </p:val>
                                        </p:tav>
                                        <p:tav tm="100000">
                                          <p:val>
                                            <p:strVal val="1+ppt_w/2"/>
                                          </p:val>
                                        </p:tav>
                                      </p:tavLst>
                                    </p:anim>
                                    <p:anim calcmode="lin" valueType="num">
                                      <p:cBhvr additive="base">
                                        <p:cTn id="147" dur="2000"/>
                                        <p:tgtEl>
                                          <p:spTgt spid="8"/>
                                        </p:tgtEl>
                                        <p:attrNameLst>
                                          <p:attrName>ppt_y</p:attrName>
                                        </p:attrNameLst>
                                      </p:cBhvr>
                                      <p:tavLst>
                                        <p:tav tm="0">
                                          <p:val>
                                            <p:strVal val="ppt_y"/>
                                          </p:val>
                                        </p:tav>
                                        <p:tav tm="100000">
                                          <p:val>
                                            <p:strVal val="1+ppt_h/2"/>
                                          </p:val>
                                        </p:tav>
                                      </p:tavLst>
                                    </p:anim>
                                    <p:set>
                                      <p:cBhvr>
                                        <p:cTn id="148" dur="1" fill="hold">
                                          <p:stCondLst>
                                            <p:cond delay="1999"/>
                                          </p:stCondLst>
                                        </p:cTn>
                                        <p:tgtEl>
                                          <p:spTgt spid="8"/>
                                        </p:tgtEl>
                                        <p:attrNameLst>
                                          <p:attrName>style.visibility</p:attrName>
                                        </p:attrNameLst>
                                      </p:cBhvr>
                                      <p:to>
                                        <p:strVal val="hidden"/>
                                      </p:to>
                                    </p:set>
                                  </p:childTnLst>
                                </p:cTn>
                              </p:par>
                              <p:par>
                                <p:cTn id="149" presetID="2" presetClass="exit" presetSubtype="6" fill="hold" grpId="3" nodeType="withEffect">
                                  <p:stCondLst>
                                    <p:cond delay="0"/>
                                  </p:stCondLst>
                                  <p:childTnLst>
                                    <p:anim calcmode="lin" valueType="num">
                                      <p:cBhvr additive="base">
                                        <p:cTn id="150" dur="2000"/>
                                        <p:tgtEl>
                                          <p:spTgt spid="11"/>
                                        </p:tgtEl>
                                        <p:attrNameLst>
                                          <p:attrName>ppt_x</p:attrName>
                                        </p:attrNameLst>
                                      </p:cBhvr>
                                      <p:tavLst>
                                        <p:tav tm="0">
                                          <p:val>
                                            <p:strVal val="ppt_x"/>
                                          </p:val>
                                        </p:tav>
                                        <p:tav tm="100000">
                                          <p:val>
                                            <p:strVal val="1+ppt_w/2"/>
                                          </p:val>
                                        </p:tav>
                                      </p:tavLst>
                                    </p:anim>
                                    <p:anim calcmode="lin" valueType="num">
                                      <p:cBhvr additive="base">
                                        <p:cTn id="151" dur="2000"/>
                                        <p:tgtEl>
                                          <p:spTgt spid="11"/>
                                        </p:tgtEl>
                                        <p:attrNameLst>
                                          <p:attrName>ppt_y</p:attrName>
                                        </p:attrNameLst>
                                      </p:cBhvr>
                                      <p:tavLst>
                                        <p:tav tm="0">
                                          <p:val>
                                            <p:strVal val="ppt_y"/>
                                          </p:val>
                                        </p:tav>
                                        <p:tav tm="100000">
                                          <p:val>
                                            <p:strVal val="1+ppt_h/2"/>
                                          </p:val>
                                        </p:tav>
                                      </p:tavLst>
                                    </p:anim>
                                    <p:set>
                                      <p:cBhvr>
                                        <p:cTn id="152" dur="1" fill="hold">
                                          <p:stCondLst>
                                            <p:cond delay="1999"/>
                                          </p:stCondLst>
                                        </p:cTn>
                                        <p:tgtEl>
                                          <p:spTgt spid="11"/>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2000"/>
                                        <p:tgtEl>
                                          <p:spTgt spid="6"/>
                                        </p:tgtEl>
                                        <p:attrNameLst>
                                          <p:attrName>ppt_x</p:attrName>
                                        </p:attrNameLst>
                                      </p:cBhvr>
                                      <p:tavLst>
                                        <p:tav tm="0">
                                          <p:val>
                                            <p:strVal val="ppt_x"/>
                                          </p:val>
                                        </p:tav>
                                        <p:tav tm="100000">
                                          <p:val>
                                            <p:strVal val="0-ppt_w/2"/>
                                          </p:val>
                                        </p:tav>
                                      </p:tavLst>
                                    </p:anim>
                                    <p:anim calcmode="lin" valueType="num">
                                      <p:cBhvr additive="base">
                                        <p:cTn id="155" dur="2000"/>
                                        <p:tgtEl>
                                          <p:spTgt spid="6"/>
                                        </p:tgtEl>
                                        <p:attrNameLst>
                                          <p:attrName>ppt_y</p:attrName>
                                        </p:attrNameLst>
                                      </p:cBhvr>
                                      <p:tavLst>
                                        <p:tav tm="0">
                                          <p:val>
                                            <p:strVal val="ppt_y"/>
                                          </p:val>
                                        </p:tav>
                                        <p:tav tm="100000">
                                          <p:val>
                                            <p:strVal val="1+ppt_h/2"/>
                                          </p:val>
                                        </p:tav>
                                      </p:tavLst>
                                    </p:anim>
                                    <p:set>
                                      <p:cBhvr>
                                        <p:cTn id="156" dur="1" fill="hold">
                                          <p:stCondLst>
                                            <p:cond delay="1999"/>
                                          </p:stCondLst>
                                        </p:cTn>
                                        <p:tgtEl>
                                          <p:spTgt spid="6"/>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2000"/>
                                        <p:tgtEl>
                                          <p:spTgt spid="9"/>
                                        </p:tgtEl>
                                        <p:attrNameLst>
                                          <p:attrName>ppt_x</p:attrName>
                                        </p:attrNameLst>
                                      </p:cBhvr>
                                      <p:tavLst>
                                        <p:tav tm="0">
                                          <p:val>
                                            <p:strVal val="ppt_x"/>
                                          </p:val>
                                        </p:tav>
                                        <p:tav tm="100000">
                                          <p:val>
                                            <p:strVal val="0-ppt_w/2"/>
                                          </p:val>
                                        </p:tav>
                                      </p:tavLst>
                                    </p:anim>
                                    <p:anim calcmode="lin" valueType="num">
                                      <p:cBhvr additive="base">
                                        <p:cTn id="159" dur="2000"/>
                                        <p:tgtEl>
                                          <p:spTgt spid="9"/>
                                        </p:tgtEl>
                                        <p:attrNameLst>
                                          <p:attrName>ppt_y</p:attrName>
                                        </p:attrNameLst>
                                      </p:cBhvr>
                                      <p:tavLst>
                                        <p:tav tm="0">
                                          <p:val>
                                            <p:strVal val="ppt_y"/>
                                          </p:val>
                                        </p:tav>
                                        <p:tav tm="100000">
                                          <p:val>
                                            <p:strVal val="1+ppt_h/2"/>
                                          </p:val>
                                        </p:tav>
                                      </p:tavLst>
                                    </p:anim>
                                    <p:set>
                                      <p:cBhvr>
                                        <p:cTn id="160" dur="1" fill="hold">
                                          <p:stCondLst>
                                            <p:cond delay="1999"/>
                                          </p:stCondLst>
                                        </p:cTn>
                                        <p:tgtEl>
                                          <p:spTgt spid="9"/>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2000"/>
                                        <p:tgtEl>
                                          <p:spTgt spid="12"/>
                                        </p:tgtEl>
                                        <p:attrNameLst>
                                          <p:attrName>ppt_x</p:attrName>
                                        </p:attrNameLst>
                                      </p:cBhvr>
                                      <p:tavLst>
                                        <p:tav tm="0">
                                          <p:val>
                                            <p:strVal val="ppt_x"/>
                                          </p:val>
                                        </p:tav>
                                        <p:tav tm="100000">
                                          <p:val>
                                            <p:strVal val="0-ppt_w/2"/>
                                          </p:val>
                                        </p:tav>
                                      </p:tavLst>
                                    </p:anim>
                                    <p:anim calcmode="lin" valueType="num">
                                      <p:cBhvr additive="base">
                                        <p:cTn id="163" dur="2000"/>
                                        <p:tgtEl>
                                          <p:spTgt spid="12"/>
                                        </p:tgtEl>
                                        <p:attrNameLst>
                                          <p:attrName>ppt_y</p:attrName>
                                        </p:attrNameLst>
                                      </p:cBhvr>
                                      <p:tavLst>
                                        <p:tav tm="0">
                                          <p:val>
                                            <p:strVal val="ppt_y"/>
                                          </p:val>
                                        </p:tav>
                                        <p:tav tm="100000">
                                          <p:val>
                                            <p:strVal val="1+ppt_h/2"/>
                                          </p:val>
                                        </p:tav>
                                      </p:tavLst>
                                    </p:anim>
                                    <p:set>
                                      <p:cBhvr>
                                        <p:cTn id="164" dur="1" fill="hold">
                                          <p:stCondLst>
                                            <p:cond delay="1999"/>
                                          </p:stCondLst>
                                        </p:cTn>
                                        <p:tgtEl>
                                          <p:spTgt spid="12"/>
                                        </p:tgtEl>
                                        <p:attrNameLst>
                                          <p:attrName>style.visibility</p:attrName>
                                        </p:attrNameLst>
                                      </p:cBhvr>
                                      <p:to>
                                        <p:strVal val="hidden"/>
                                      </p:to>
                                    </p:set>
                                  </p:childTnLst>
                                </p:cTn>
                              </p:par>
                              <p:par>
                                <p:cTn id="165" presetID="2" presetClass="exit" presetSubtype="9" fill="hold" grpId="3" nodeType="withEffect">
                                  <p:stCondLst>
                                    <p:cond delay="0"/>
                                  </p:stCondLst>
                                  <p:childTnLst>
                                    <p:anim calcmode="lin" valueType="num">
                                      <p:cBhvr additive="base">
                                        <p:cTn id="166" dur="2000"/>
                                        <p:tgtEl>
                                          <p:spTgt spid="3"/>
                                        </p:tgtEl>
                                        <p:attrNameLst>
                                          <p:attrName>ppt_x</p:attrName>
                                        </p:attrNameLst>
                                      </p:cBhvr>
                                      <p:tavLst>
                                        <p:tav tm="0">
                                          <p:val>
                                            <p:strVal val="ppt_x"/>
                                          </p:val>
                                        </p:tav>
                                        <p:tav tm="100000">
                                          <p:val>
                                            <p:strVal val="0-ppt_w/2"/>
                                          </p:val>
                                        </p:tav>
                                      </p:tavLst>
                                    </p:anim>
                                    <p:anim calcmode="lin" valueType="num">
                                      <p:cBhvr additive="base">
                                        <p:cTn id="167" dur="2000"/>
                                        <p:tgtEl>
                                          <p:spTgt spid="3"/>
                                        </p:tgtEl>
                                        <p:attrNameLst>
                                          <p:attrName>ppt_y</p:attrName>
                                        </p:attrNameLst>
                                      </p:cBhvr>
                                      <p:tavLst>
                                        <p:tav tm="0">
                                          <p:val>
                                            <p:strVal val="ppt_y"/>
                                          </p:val>
                                        </p:tav>
                                        <p:tav tm="100000">
                                          <p:val>
                                            <p:strVal val="0-ppt_h/2"/>
                                          </p:val>
                                        </p:tav>
                                      </p:tavLst>
                                    </p:anim>
                                    <p:set>
                                      <p:cBhvr>
                                        <p:cTn id="168" dur="1" fill="hold">
                                          <p:stCondLst>
                                            <p:cond delay="1999"/>
                                          </p:stCondLst>
                                        </p:cTn>
                                        <p:tgtEl>
                                          <p:spTgt spid="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2000"/>
                                        <p:tgtEl>
                                          <p:spTgt spid="7"/>
                                        </p:tgtEl>
                                        <p:attrNameLst>
                                          <p:attrName>ppt_x</p:attrName>
                                        </p:attrNameLst>
                                      </p:cBhvr>
                                      <p:tavLst>
                                        <p:tav tm="0">
                                          <p:val>
                                            <p:strVal val="ppt_x"/>
                                          </p:val>
                                        </p:tav>
                                        <p:tav tm="100000">
                                          <p:val>
                                            <p:strVal val="0-ppt_w/2"/>
                                          </p:val>
                                        </p:tav>
                                      </p:tavLst>
                                    </p:anim>
                                    <p:anim calcmode="lin" valueType="num">
                                      <p:cBhvr additive="base">
                                        <p:cTn id="171" dur="2000"/>
                                        <p:tgtEl>
                                          <p:spTgt spid="7"/>
                                        </p:tgtEl>
                                        <p:attrNameLst>
                                          <p:attrName>ppt_y</p:attrName>
                                        </p:attrNameLst>
                                      </p:cBhvr>
                                      <p:tavLst>
                                        <p:tav tm="0">
                                          <p:val>
                                            <p:strVal val="ppt_y"/>
                                          </p:val>
                                        </p:tav>
                                        <p:tav tm="100000">
                                          <p:val>
                                            <p:strVal val="0-ppt_h/2"/>
                                          </p:val>
                                        </p:tav>
                                      </p:tavLst>
                                    </p:anim>
                                    <p:set>
                                      <p:cBhvr>
                                        <p:cTn id="172" dur="1" fill="hold">
                                          <p:stCondLst>
                                            <p:cond delay="1999"/>
                                          </p:stCondLst>
                                        </p:cTn>
                                        <p:tgtEl>
                                          <p:spTgt spid="7"/>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2000"/>
                                        <p:tgtEl>
                                          <p:spTgt spid="13"/>
                                        </p:tgtEl>
                                        <p:attrNameLst>
                                          <p:attrName>ppt_x</p:attrName>
                                        </p:attrNameLst>
                                      </p:cBhvr>
                                      <p:tavLst>
                                        <p:tav tm="0">
                                          <p:val>
                                            <p:strVal val="ppt_x"/>
                                          </p:val>
                                        </p:tav>
                                        <p:tav tm="100000">
                                          <p:val>
                                            <p:strVal val="0-ppt_w/2"/>
                                          </p:val>
                                        </p:tav>
                                      </p:tavLst>
                                    </p:anim>
                                    <p:anim calcmode="lin" valueType="num">
                                      <p:cBhvr additive="base">
                                        <p:cTn id="175" dur="2000"/>
                                        <p:tgtEl>
                                          <p:spTgt spid="13"/>
                                        </p:tgtEl>
                                        <p:attrNameLst>
                                          <p:attrName>ppt_y</p:attrName>
                                        </p:attrNameLst>
                                      </p:cBhvr>
                                      <p:tavLst>
                                        <p:tav tm="0">
                                          <p:val>
                                            <p:strVal val="ppt_y"/>
                                          </p:val>
                                        </p:tav>
                                        <p:tav tm="100000">
                                          <p:val>
                                            <p:strVal val="0-ppt_h/2"/>
                                          </p:val>
                                        </p:tav>
                                      </p:tavLst>
                                    </p:anim>
                                    <p:set>
                                      <p:cBhvr>
                                        <p:cTn id="176" dur="1" fill="hold">
                                          <p:stCondLst>
                                            <p:cond delay="1999"/>
                                          </p:stCondLst>
                                        </p:cTn>
                                        <p:tgtEl>
                                          <p:spTgt spid="13"/>
                                        </p:tgtEl>
                                        <p:attrNameLst>
                                          <p:attrName>style.visibility</p:attrName>
                                        </p:attrNameLst>
                                      </p:cBhvr>
                                      <p:to>
                                        <p:strVal val="hidden"/>
                                      </p:to>
                                    </p:set>
                                  </p:childTnLst>
                                </p:cTn>
                              </p:par>
                              <p:par>
                                <p:cTn id="177" presetID="2" presetClass="exit" presetSubtype="3" fill="hold" grpId="3" nodeType="withEffect">
                                  <p:stCondLst>
                                    <p:cond delay="0"/>
                                  </p:stCondLst>
                                  <p:childTnLst>
                                    <p:anim calcmode="lin" valueType="num">
                                      <p:cBhvr additive="base">
                                        <p:cTn id="178" dur="2000"/>
                                        <p:tgtEl>
                                          <p:spTgt spid="4"/>
                                        </p:tgtEl>
                                        <p:attrNameLst>
                                          <p:attrName>ppt_x</p:attrName>
                                        </p:attrNameLst>
                                      </p:cBhvr>
                                      <p:tavLst>
                                        <p:tav tm="0">
                                          <p:val>
                                            <p:strVal val="ppt_x"/>
                                          </p:val>
                                        </p:tav>
                                        <p:tav tm="100000">
                                          <p:val>
                                            <p:strVal val="1+ppt_w/2"/>
                                          </p:val>
                                        </p:tav>
                                      </p:tavLst>
                                    </p:anim>
                                    <p:anim calcmode="lin" valueType="num">
                                      <p:cBhvr additive="base">
                                        <p:cTn id="179" dur="2000"/>
                                        <p:tgtEl>
                                          <p:spTgt spid="4"/>
                                        </p:tgtEl>
                                        <p:attrNameLst>
                                          <p:attrName>ppt_y</p:attrName>
                                        </p:attrNameLst>
                                      </p:cBhvr>
                                      <p:tavLst>
                                        <p:tav tm="0">
                                          <p:val>
                                            <p:strVal val="ppt_y"/>
                                          </p:val>
                                        </p:tav>
                                        <p:tav tm="100000">
                                          <p:val>
                                            <p:strVal val="0-ppt_h/2"/>
                                          </p:val>
                                        </p:tav>
                                      </p:tavLst>
                                    </p:anim>
                                    <p:set>
                                      <p:cBhvr>
                                        <p:cTn id="180" dur="1" fill="hold">
                                          <p:stCondLst>
                                            <p:cond delay="1999"/>
                                          </p:stCondLst>
                                        </p:cTn>
                                        <p:tgtEl>
                                          <p:spTgt spid="4"/>
                                        </p:tgtEl>
                                        <p:attrNameLst>
                                          <p:attrName>style.visibility</p:attrName>
                                        </p:attrNameLst>
                                      </p:cBhvr>
                                      <p:to>
                                        <p:strVal val="hidden"/>
                                      </p:to>
                                    </p:set>
                                  </p:childTnLst>
                                </p:cTn>
                              </p:par>
                              <p:par>
                                <p:cTn id="181" presetID="2" presetClass="exit" presetSubtype="3" fill="hold" grpId="3" nodeType="withEffect">
                                  <p:stCondLst>
                                    <p:cond delay="0"/>
                                  </p:stCondLst>
                                  <p:childTnLst>
                                    <p:anim calcmode="lin" valueType="num">
                                      <p:cBhvr additive="base">
                                        <p:cTn id="182" dur="2000"/>
                                        <p:tgtEl>
                                          <p:spTgt spid="10"/>
                                        </p:tgtEl>
                                        <p:attrNameLst>
                                          <p:attrName>ppt_x</p:attrName>
                                        </p:attrNameLst>
                                      </p:cBhvr>
                                      <p:tavLst>
                                        <p:tav tm="0">
                                          <p:val>
                                            <p:strVal val="ppt_x"/>
                                          </p:val>
                                        </p:tav>
                                        <p:tav tm="100000">
                                          <p:val>
                                            <p:strVal val="1+ppt_w/2"/>
                                          </p:val>
                                        </p:tav>
                                      </p:tavLst>
                                    </p:anim>
                                    <p:anim calcmode="lin" valueType="num">
                                      <p:cBhvr additive="base">
                                        <p:cTn id="183" dur="2000"/>
                                        <p:tgtEl>
                                          <p:spTgt spid="10"/>
                                        </p:tgtEl>
                                        <p:attrNameLst>
                                          <p:attrName>ppt_y</p:attrName>
                                        </p:attrNameLst>
                                      </p:cBhvr>
                                      <p:tavLst>
                                        <p:tav tm="0">
                                          <p:val>
                                            <p:strVal val="ppt_y"/>
                                          </p:val>
                                        </p:tav>
                                        <p:tav tm="100000">
                                          <p:val>
                                            <p:strVal val="0-ppt_h/2"/>
                                          </p:val>
                                        </p:tav>
                                      </p:tavLst>
                                    </p:anim>
                                    <p:set>
                                      <p:cBhvr>
                                        <p:cTn id="184" dur="1" fill="hold">
                                          <p:stCondLst>
                                            <p:cond delay="1999"/>
                                          </p:stCondLst>
                                        </p:cTn>
                                        <p:tgtEl>
                                          <p:spTgt spid="10"/>
                                        </p:tgtEl>
                                        <p:attrNameLst>
                                          <p:attrName>style.visibility</p:attrName>
                                        </p:attrNameLst>
                                      </p:cBhvr>
                                      <p:to>
                                        <p:strVal val="hidden"/>
                                      </p:to>
                                    </p:set>
                                  </p:childTnLst>
                                </p:cTn>
                              </p:par>
                              <p:par>
                                <p:cTn id="185" presetID="2" presetClass="exit" presetSubtype="3" fill="hold" grpId="3" nodeType="withEffect">
                                  <p:stCondLst>
                                    <p:cond delay="0"/>
                                  </p:stCondLst>
                                  <p:childTnLst>
                                    <p:anim calcmode="lin" valueType="num">
                                      <p:cBhvr additive="base">
                                        <p:cTn id="186" dur="2000"/>
                                        <p:tgtEl>
                                          <p:spTgt spid="14"/>
                                        </p:tgtEl>
                                        <p:attrNameLst>
                                          <p:attrName>ppt_x</p:attrName>
                                        </p:attrNameLst>
                                      </p:cBhvr>
                                      <p:tavLst>
                                        <p:tav tm="0">
                                          <p:val>
                                            <p:strVal val="ppt_x"/>
                                          </p:val>
                                        </p:tav>
                                        <p:tav tm="100000">
                                          <p:val>
                                            <p:strVal val="1+ppt_w/2"/>
                                          </p:val>
                                        </p:tav>
                                      </p:tavLst>
                                    </p:anim>
                                    <p:anim calcmode="lin" valueType="num">
                                      <p:cBhvr additive="base">
                                        <p:cTn id="187" dur="2000"/>
                                        <p:tgtEl>
                                          <p:spTgt spid="14"/>
                                        </p:tgtEl>
                                        <p:attrNameLst>
                                          <p:attrName>ppt_y</p:attrName>
                                        </p:attrNameLst>
                                      </p:cBhvr>
                                      <p:tavLst>
                                        <p:tav tm="0">
                                          <p:val>
                                            <p:strVal val="ppt_y"/>
                                          </p:val>
                                        </p:tav>
                                        <p:tav tm="100000">
                                          <p:val>
                                            <p:strVal val="0-ppt_h/2"/>
                                          </p:val>
                                        </p:tav>
                                      </p:tavLst>
                                    </p:anim>
                                    <p:set>
                                      <p:cBhvr>
                                        <p:cTn id="188" dur="1" fill="hold">
                                          <p:stCondLst>
                                            <p:cond delay="1999"/>
                                          </p:stCondLst>
                                        </p:cTn>
                                        <p:tgtEl>
                                          <p:spTgt spid="14"/>
                                        </p:tgtEl>
                                        <p:attrNameLst>
                                          <p:attrName>style.visibility</p:attrName>
                                        </p:attrNameLst>
                                      </p:cBhvr>
                                      <p:to>
                                        <p:strVal val="hidden"/>
                                      </p:to>
                                    </p:set>
                                  </p:childTnLst>
                                </p:cTn>
                              </p:par>
                              <p:par>
                                <p:cTn id="189" presetID="19" presetClass="exit" presetSubtype="10" fill="hold" grpId="4" nodeType="withEffect">
                                  <p:stCondLst>
                                    <p:cond delay="0"/>
                                  </p:stCondLst>
                                  <p:childTnLst>
                                    <p:anim calcmode="lin" valueType="num">
                                      <p:cBhvr>
                                        <p:cTn id="190" dur="2000"/>
                                        <p:tgtEl>
                                          <p:spTgt spid="3"/>
                                        </p:tgtEl>
                                        <p:attrNameLst>
                                          <p:attrName>ppt_h</p:attrName>
                                        </p:attrNameLst>
                                      </p:cBhvr>
                                      <p:tavLst>
                                        <p:tav tm="0">
                                          <p:val>
                                            <p:strVal val="ppt_h"/>
                                          </p:val>
                                        </p:tav>
                                        <p:tav tm="100000">
                                          <p:val>
                                            <p:strVal val="ppt_h"/>
                                          </p:val>
                                        </p:tav>
                                      </p:tavLst>
                                    </p:anim>
                                    <p:anim calcmode="lin" valueType="num">
                                      <p:cBhvr>
                                        <p:cTn id="19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1999"/>
                                          </p:stCondLst>
                                        </p:cTn>
                                        <p:tgtEl>
                                          <p:spTgt spid="3"/>
                                        </p:tgtEl>
                                        <p:attrNameLst>
                                          <p:attrName>style.visibility</p:attrName>
                                        </p:attrNameLst>
                                      </p:cBhvr>
                                      <p:to>
                                        <p:strVal val="hidden"/>
                                      </p:to>
                                    </p:set>
                                  </p:childTnLst>
                                </p:cTn>
                              </p:par>
                              <p:par>
                                <p:cTn id="193" presetID="19" presetClass="exit" presetSubtype="10" fill="hold" grpId="4" nodeType="withEffect">
                                  <p:stCondLst>
                                    <p:cond delay="0"/>
                                  </p:stCondLst>
                                  <p:childTnLst>
                                    <p:anim calcmode="lin" valueType="num">
                                      <p:cBhvr>
                                        <p:cTn id="194" dur="2000"/>
                                        <p:tgtEl>
                                          <p:spTgt spid="4"/>
                                        </p:tgtEl>
                                        <p:attrNameLst>
                                          <p:attrName>ppt_h</p:attrName>
                                        </p:attrNameLst>
                                      </p:cBhvr>
                                      <p:tavLst>
                                        <p:tav tm="0">
                                          <p:val>
                                            <p:strVal val="ppt_h"/>
                                          </p:val>
                                        </p:tav>
                                        <p:tav tm="100000">
                                          <p:val>
                                            <p:strVal val="ppt_h"/>
                                          </p:val>
                                        </p:tav>
                                      </p:tavLst>
                                    </p:anim>
                                    <p:anim calcmode="lin" valueType="num">
                                      <p:cBhvr>
                                        <p:cTn id="19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1999"/>
                                          </p:stCondLst>
                                        </p:cTn>
                                        <p:tgtEl>
                                          <p:spTgt spid="4"/>
                                        </p:tgtEl>
                                        <p:attrNameLst>
                                          <p:attrName>style.visibility</p:attrName>
                                        </p:attrNameLst>
                                      </p:cBhvr>
                                      <p:to>
                                        <p:strVal val="hidden"/>
                                      </p:to>
                                    </p:set>
                                  </p:childTnLst>
                                </p:cTn>
                              </p:par>
                              <p:par>
                                <p:cTn id="197" presetID="19" presetClass="exit" presetSubtype="10" fill="hold" grpId="4" nodeType="withEffect">
                                  <p:stCondLst>
                                    <p:cond delay="0"/>
                                  </p:stCondLst>
                                  <p:childTnLst>
                                    <p:anim calcmode="lin" valueType="num">
                                      <p:cBhvr>
                                        <p:cTn id="198" dur="2000"/>
                                        <p:tgtEl>
                                          <p:spTgt spid="5"/>
                                        </p:tgtEl>
                                        <p:attrNameLst>
                                          <p:attrName>ppt_h</p:attrName>
                                        </p:attrNameLst>
                                      </p:cBhvr>
                                      <p:tavLst>
                                        <p:tav tm="0">
                                          <p:val>
                                            <p:strVal val="ppt_h"/>
                                          </p:val>
                                        </p:tav>
                                        <p:tav tm="100000">
                                          <p:val>
                                            <p:strVal val="ppt_h"/>
                                          </p:val>
                                        </p:tav>
                                      </p:tavLst>
                                    </p:anim>
                                    <p:anim calcmode="lin" valueType="num">
                                      <p:cBhvr>
                                        <p:cTn id="19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0" dur="1" fill="hold">
                                          <p:stCondLst>
                                            <p:cond delay="1999"/>
                                          </p:stCondLst>
                                        </p:cTn>
                                        <p:tgtEl>
                                          <p:spTgt spid="5"/>
                                        </p:tgtEl>
                                        <p:attrNameLst>
                                          <p:attrName>style.visibility</p:attrName>
                                        </p:attrNameLst>
                                      </p:cBhvr>
                                      <p:to>
                                        <p:strVal val="hidden"/>
                                      </p:to>
                                    </p:set>
                                  </p:childTnLst>
                                </p:cTn>
                              </p:par>
                              <p:par>
                                <p:cTn id="201" presetID="19" presetClass="exit" presetSubtype="10" fill="hold" grpId="4" nodeType="withEffect">
                                  <p:stCondLst>
                                    <p:cond delay="0"/>
                                  </p:stCondLst>
                                  <p:childTnLst>
                                    <p:anim calcmode="lin" valueType="num">
                                      <p:cBhvr>
                                        <p:cTn id="202" dur="2000"/>
                                        <p:tgtEl>
                                          <p:spTgt spid="6"/>
                                        </p:tgtEl>
                                        <p:attrNameLst>
                                          <p:attrName>ppt_h</p:attrName>
                                        </p:attrNameLst>
                                      </p:cBhvr>
                                      <p:tavLst>
                                        <p:tav tm="0">
                                          <p:val>
                                            <p:strVal val="ppt_h"/>
                                          </p:val>
                                        </p:tav>
                                        <p:tav tm="100000">
                                          <p:val>
                                            <p:strVal val="ppt_h"/>
                                          </p:val>
                                        </p:tav>
                                      </p:tavLst>
                                    </p:anim>
                                    <p:anim calcmode="lin" valueType="num">
                                      <p:cBhvr>
                                        <p:cTn id="20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4" dur="1" fill="hold">
                                          <p:stCondLst>
                                            <p:cond delay="1999"/>
                                          </p:stCondLst>
                                        </p:cTn>
                                        <p:tgtEl>
                                          <p:spTgt spid="6"/>
                                        </p:tgtEl>
                                        <p:attrNameLst>
                                          <p:attrName>style.visibility</p:attrName>
                                        </p:attrNameLst>
                                      </p:cBhvr>
                                      <p:to>
                                        <p:strVal val="hidden"/>
                                      </p:to>
                                    </p:set>
                                  </p:childTnLst>
                                </p:cTn>
                              </p:par>
                              <p:par>
                                <p:cTn id="205" presetID="19" presetClass="exit" presetSubtype="10" fill="hold" grpId="4" nodeType="withEffect">
                                  <p:stCondLst>
                                    <p:cond delay="0"/>
                                  </p:stCondLst>
                                  <p:childTnLst>
                                    <p:anim calcmode="lin" valueType="num">
                                      <p:cBhvr>
                                        <p:cTn id="206" dur="2000"/>
                                        <p:tgtEl>
                                          <p:spTgt spid="7"/>
                                        </p:tgtEl>
                                        <p:attrNameLst>
                                          <p:attrName>ppt_h</p:attrName>
                                        </p:attrNameLst>
                                      </p:cBhvr>
                                      <p:tavLst>
                                        <p:tav tm="0">
                                          <p:val>
                                            <p:strVal val="ppt_h"/>
                                          </p:val>
                                        </p:tav>
                                        <p:tav tm="100000">
                                          <p:val>
                                            <p:strVal val="ppt_h"/>
                                          </p:val>
                                        </p:tav>
                                      </p:tavLst>
                                    </p:anim>
                                    <p:anim calcmode="lin" valueType="num">
                                      <p:cBhvr>
                                        <p:cTn id="20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8" dur="1" fill="hold">
                                          <p:stCondLst>
                                            <p:cond delay="1999"/>
                                          </p:stCondLst>
                                        </p:cTn>
                                        <p:tgtEl>
                                          <p:spTgt spid="7"/>
                                        </p:tgtEl>
                                        <p:attrNameLst>
                                          <p:attrName>style.visibility</p:attrName>
                                        </p:attrNameLst>
                                      </p:cBhvr>
                                      <p:to>
                                        <p:strVal val="hidden"/>
                                      </p:to>
                                    </p:set>
                                  </p:childTnLst>
                                </p:cTn>
                              </p:par>
                              <p:par>
                                <p:cTn id="209" presetID="19" presetClass="exit" presetSubtype="10" fill="hold" grpId="4" nodeType="withEffect">
                                  <p:stCondLst>
                                    <p:cond delay="0"/>
                                  </p:stCondLst>
                                  <p:childTnLst>
                                    <p:anim calcmode="lin" valueType="num">
                                      <p:cBhvr>
                                        <p:cTn id="210" dur="2000"/>
                                        <p:tgtEl>
                                          <p:spTgt spid="8"/>
                                        </p:tgtEl>
                                        <p:attrNameLst>
                                          <p:attrName>ppt_h</p:attrName>
                                        </p:attrNameLst>
                                      </p:cBhvr>
                                      <p:tavLst>
                                        <p:tav tm="0">
                                          <p:val>
                                            <p:strVal val="ppt_h"/>
                                          </p:val>
                                        </p:tav>
                                        <p:tav tm="100000">
                                          <p:val>
                                            <p:strVal val="ppt_h"/>
                                          </p:val>
                                        </p:tav>
                                      </p:tavLst>
                                    </p:anim>
                                    <p:anim calcmode="lin" valueType="num">
                                      <p:cBhvr>
                                        <p:cTn id="21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2" dur="1" fill="hold">
                                          <p:stCondLst>
                                            <p:cond delay="1999"/>
                                          </p:stCondLst>
                                        </p:cTn>
                                        <p:tgtEl>
                                          <p:spTgt spid="8"/>
                                        </p:tgtEl>
                                        <p:attrNameLst>
                                          <p:attrName>style.visibility</p:attrName>
                                        </p:attrNameLst>
                                      </p:cBhvr>
                                      <p:to>
                                        <p:strVal val="hidden"/>
                                      </p:to>
                                    </p:set>
                                  </p:childTnLst>
                                </p:cTn>
                              </p:par>
                              <p:par>
                                <p:cTn id="213" presetID="19" presetClass="exit" presetSubtype="10" fill="hold" grpId="4" nodeType="withEffect">
                                  <p:stCondLst>
                                    <p:cond delay="0"/>
                                  </p:stCondLst>
                                  <p:childTnLst>
                                    <p:anim calcmode="lin" valueType="num">
                                      <p:cBhvr>
                                        <p:cTn id="214" dur="2000"/>
                                        <p:tgtEl>
                                          <p:spTgt spid="9"/>
                                        </p:tgtEl>
                                        <p:attrNameLst>
                                          <p:attrName>ppt_h</p:attrName>
                                        </p:attrNameLst>
                                      </p:cBhvr>
                                      <p:tavLst>
                                        <p:tav tm="0">
                                          <p:val>
                                            <p:strVal val="ppt_h"/>
                                          </p:val>
                                        </p:tav>
                                        <p:tav tm="100000">
                                          <p:val>
                                            <p:strVal val="ppt_h"/>
                                          </p:val>
                                        </p:tav>
                                      </p:tavLst>
                                    </p:anim>
                                    <p:anim calcmode="lin" valueType="num">
                                      <p:cBhvr>
                                        <p:cTn id="21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6" dur="1" fill="hold">
                                          <p:stCondLst>
                                            <p:cond delay="1999"/>
                                          </p:stCondLst>
                                        </p:cTn>
                                        <p:tgtEl>
                                          <p:spTgt spid="9"/>
                                        </p:tgtEl>
                                        <p:attrNameLst>
                                          <p:attrName>style.visibility</p:attrName>
                                        </p:attrNameLst>
                                      </p:cBhvr>
                                      <p:to>
                                        <p:strVal val="hidden"/>
                                      </p:to>
                                    </p:set>
                                  </p:childTnLst>
                                </p:cTn>
                              </p:par>
                              <p:par>
                                <p:cTn id="217" presetID="19" presetClass="exit" presetSubtype="10" fill="hold" grpId="4" nodeType="withEffect">
                                  <p:stCondLst>
                                    <p:cond delay="0"/>
                                  </p:stCondLst>
                                  <p:childTnLst>
                                    <p:anim calcmode="lin" valueType="num">
                                      <p:cBhvr>
                                        <p:cTn id="218" dur="2000"/>
                                        <p:tgtEl>
                                          <p:spTgt spid="10"/>
                                        </p:tgtEl>
                                        <p:attrNameLst>
                                          <p:attrName>ppt_h</p:attrName>
                                        </p:attrNameLst>
                                      </p:cBhvr>
                                      <p:tavLst>
                                        <p:tav tm="0">
                                          <p:val>
                                            <p:strVal val="ppt_h"/>
                                          </p:val>
                                        </p:tav>
                                        <p:tav tm="100000">
                                          <p:val>
                                            <p:strVal val="ppt_h"/>
                                          </p:val>
                                        </p:tav>
                                      </p:tavLst>
                                    </p:anim>
                                    <p:anim calcmode="lin" valueType="num">
                                      <p:cBhvr>
                                        <p:cTn id="219"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0" dur="1" fill="hold">
                                          <p:stCondLst>
                                            <p:cond delay="1999"/>
                                          </p:stCondLst>
                                        </p:cTn>
                                        <p:tgtEl>
                                          <p:spTgt spid="10"/>
                                        </p:tgtEl>
                                        <p:attrNameLst>
                                          <p:attrName>style.visibility</p:attrName>
                                        </p:attrNameLst>
                                      </p:cBhvr>
                                      <p:to>
                                        <p:strVal val="hidden"/>
                                      </p:to>
                                    </p:set>
                                  </p:childTnLst>
                                </p:cTn>
                              </p:par>
                              <p:par>
                                <p:cTn id="221" presetID="19" presetClass="exit" presetSubtype="10" fill="hold" grpId="4" nodeType="withEffect">
                                  <p:stCondLst>
                                    <p:cond delay="0"/>
                                  </p:stCondLst>
                                  <p:childTnLst>
                                    <p:anim calcmode="lin" valueType="num">
                                      <p:cBhvr>
                                        <p:cTn id="222" dur="2000"/>
                                        <p:tgtEl>
                                          <p:spTgt spid="11"/>
                                        </p:tgtEl>
                                        <p:attrNameLst>
                                          <p:attrName>ppt_h</p:attrName>
                                        </p:attrNameLst>
                                      </p:cBhvr>
                                      <p:tavLst>
                                        <p:tav tm="0">
                                          <p:val>
                                            <p:strVal val="ppt_h"/>
                                          </p:val>
                                        </p:tav>
                                        <p:tav tm="100000">
                                          <p:val>
                                            <p:strVal val="ppt_h"/>
                                          </p:val>
                                        </p:tav>
                                      </p:tavLst>
                                    </p:anim>
                                    <p:anim calcmode="lin" valueType="num">
                                      <p:cBhvr>
                                        <p:cTn id="223"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4" dur="1" fill="hold">
                                          <p:stCondLst>
                                            <p:cond delay="1999"/>
                                          </p:stCondLst>
                                        </p:cTn>
                                        <p:tgtEl>
                                          <p:spTgt spid="11"/>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2000"/>
                                        <p:tgtEl>
                                          <p:spTgt spid="12"/>
                                        </p:tgtEl>
                                        <p:attrNameLst>
                                          <p:attrName>ppt_h</p:attrName>
                                        </p:attrNameLst>
                                      </p:cBhvr>
                                      <p:tavLst>
                                        <p:tav tm="0">
                                          <p:val>
                                            <p:strVal val="ppt_h"/>
                                          </p:val>
                                        </p:tav>
                                        <p:tav tm="100000">
                                          <p:val>
                                            <p:strVal val="ppt_h"/>
                                          </p:val>
                                        </p:tav>
                                      </p:tavLst>
                                    </p:anim>
                                    <p:anim calcmode="lin" valueType="num">
                                      <p:cBhvr>
                                        <p:cTn id="227"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1999"/>
                                          </p:stCondLst>
                                        </p:cTn>
                                        <p:tgtEl>
                                          <p:spTgt spid="12"/>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2000"/>
                                        <p:tgtEl>
                                          <p:spTgt spid="13"/>
                                        </p:tgtEl>
                                        <p:attrNameLst>
                                          <p:attrName>ppt_h</p:attrName>
                                        </p:attrNameLst>
                                      </p:cBhvr>
                                      <p:tavLst>
                                        <p:tav tm="0">
                                          <p:val>
                                            <p:strVal val="ppt_h"/>
                                          </p:val>
                                        </p:tav>
                                        <p:tav tm="100000">
                                          <p:val>
                                            <p:strVal val="ppt_h"/>
                                          </p:val>
                                        </p:tav>
                                      </p:tavLst>
                                    </p:anim>
                                    <p:anim calcmode="lin" valueType="num">
                                      <p:cBhvr>
                                        <p:cTn id="231"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1999"/>
                                          </p:stCondLst>
                                        </p:cTn>
                                        <p:tgtEl>
                                          <p:spTgt spid="13"/>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2000"/>
                                        <p:tgtEl>
                                          <p:spTgt spid="14"/>
                                        </p:tgtEl>
                                        <p:attrNameLst>
                                          <p:attrName>ppt_h</p:attrName>
                                        </p:attrNameLst>
                                      </p:cBhvr>
                                      <p:tavLst>
                                        <p:tav tm="0">
                                          <p:val>
                                            <p:strVal val="ppt_h"/>
                                          </p:val>
                                        </p:tav>
                                        <p:tav tm="100000">
                                          <p:val>
                                            <p:strVal val="ppt_h"/>
                                          </p:val>
                                        </p:tav>
                                      </p:tavLst>
                                    </p:anim>
                                    <p:anim calcmode="lin" valueType="num">
                                      <p:cBhvr>
                                        <p:cTn id="235"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1999"/>
                                          </p:stCondLst>
                                        </p:cTn>
                                        <p:tgtEl>
                                          <p:spTgt spid="14"/>
                                        </p:tgtEl>
                                        <p:attrNameLst>
                                          <p:attrName>style.visibility</p:attrName>
                                        </p:attrNameLst>
                                      </p:cBhvr>
                                      <p:to>
                                        <p:strVal val="hidden"/>
                                      </p:to>
                                    </p:set>
                                  </p:childTnLst>
                                </p:cTn>
                              </p:par>
                              <p:par>
                                <p:cTn id="237" presetID="23" presetClass="entr" presetSubtype="272" fill="hold" nodeType="withEffect">
                                  <p:stCondLst>
                                    <p:cond delay="0"/>
                                  </p:stCondLst>
                                  <p:childTnLst>
                                    <p:set>
                                      <p:cBhvr>
                                        <p:cTn id="238" dur="1" fill="hold">
                                          <p:stCondLst>
                                            <p:cond delay="0"/>
                                          </p:stCondLst>
                                        </p:cTn>
                                        <p:tgtEl>
                                          <p:spTgt spid="2"/>
                                        </p:tgtEl>
                                        <p:attrNameLst>
                                          <p:attrName>style.visibility</p:attrName>
                                        </p:attrNameLst>
                                      </p:cBhvr>
                                      <p:to>
                                        <p:strVal val="visible"/>
                                      </p:to>
                                    </p:set>
                                    <p:anim calcmode="lin" valueType="num">
                                      <p:cBhvr>
                                        <p:cTn id="239" dur="2000" fill="hold"/>
                                        <p:tgtEl>
                                          <p:spTgt spid="2"/>
                                        </p:tgtEl>
                                        <p:attrNameLst>
                                          <p:attrName>ppt_w</p:attrName>
                                        </p:attrNameLst>
                                      </p:cBhvr>
                                      <p:tavLst>
                                        <p:tav tm="0">
                                          <p:val>
                                            <p:strVal val="2/3*#ppt_w"/>
                                          </p:val>
                                        </p:tav>
                                        <p:tav tm="100000">
                                          <p:val>
                                            <p:strVal val="#ppt_w"/>
                                          </p:val>
                                        </p:tav>
                                      </p:tavLst>
                                    </p:anim>
                                    <p:anim calcmode="lin" valueType="num">
                                      <p:cBhvr>
                                        <p:cTn id="240" dur="2000" fill="hold"/>
                                        <p:tgtEl>
                                          <p:spTgt spid="2"/>
                                        </p:tgtEl>
                                        <p:attrNameLst>
                                          <p:attrName>ppt_h</p:attrName>
                                        </p:attrNameLst>
                                      </p:cBhvr>
                                      <p:tavLst>
                                        <p:tav tm="0">
                                          <p:val>
                                            <p:strVal val="2/3*#ppt_h"/>
                                          </p:val>
                                        </p:tav>
                                        <p:tav tm="100000">
                                          <p:val>
                                            <p:strVal val="#ppt_h"/>
                                          </p:val>
                                        </p:tav>
                                      </p:tavLst>
                                    </p:anim>
                                  </p:childTnLst>
                                </p:cTn>
                              </p:par>
                              <p:par>
                                <p:cTn id="241" presetID="4" presetClass="entr" presetSubtype="32" fill="hold" nodeType="withEffect">
                                  <p:stCondLst>
                                    <p:cond delay="0"/>
                                  </p:stCondLst>
                                  <p:childTnLst>
                                    <p:set>
                                      <p:cBhvr>
                                        <p:cTn id="242" dur="1" fill="hold">
                                          <p:stCondLst>
                                            <p:cond delay="0"/>
                                          </p:stCondLst>
                                        </p:cTn>
                                        <p:tgtEl>
                                          <p:spTgt spid="2"/>
                                        </p:tgtEl>
                                        <p:attrNameLst>
                                          <p:attrName>style.visibility</p:attrName>
                                        </p:attrNameLst>
                                      </p:cBhvr>
                                      <p:to>
                                        <p:strVal val="visible"/>
                                      </p:to>
                                    </p:set>
                                    <p:animEffect transition="in" filter="box(out)">
                                      <p:cBhvr>
                                        <p:cTn id="2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coiattolo-squirrel-1440x9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3729318">
            <a:off x="3129439" y="1861352"/>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8934122">
            <a:off x="3918238" y="933879"/>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2864028">
            <a:off x="4845217" y="1862184"/>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111193">
            <a:off x="3916454" y="2645167"/>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a:off x="4643438" y="1142990"/>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629616">
            <a:off x="4549621" y="2506420"/>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5655645">
            <a:off x="3156117" y="1185605"/>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199565">
            <a:off x="3145424" y="2575929"/>
            <a:ext cx="1382653" cy="1350149"/>
          </a:xfrm>
          <a:prstGeom prst="teardrop">
            <a:avLst>
              <a:gd name="adj" fmla="val 121070"/>
            </a:avLst>
          </a:prstGeom>
          <a:gradFill flip="none" rotWithShape="1">
            <a:gsLst>
              <a:gs pos="0">
                <a:srgbClr val="FF66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8" presetClass="emph" presetSubtype="0" fill="hold" grpId="1" nodeType="withEffect">
                                  <p:stCondLst>
                                    <p:cond delay="0"/>
                                  </p:stCondLst>
                                  <p:childTnLst>
                                    <p:animRot by="21600000">
                                      <p:cBhvr>
                                        <p:cTn id="41" dur="2000" fill="hold"/>
                                        <p:tgtEl>
                                          <p:spTgt spid="3"/>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4"/>
                                        </p:tgtEl>
                                        <p:attrNameLst>
                                          <p:attrName>r</p:attrName>
                                        </p:attrNameLst>
                                      </p:cBhvr>
                                    </p:animRot>
                                  </p:childTnLst>
                                </p:cTn>
                              </p:par>
                              <p:par>
                                <p:cTn id="44" presetID="8" presetClass="emph" presetSubtype="0" fill="hold" grpId="1" nodeType="withEffect">
                                  <p:stCondLst>
                                    <p:cond delay="0"/>
                                  </p:stCondLst>
                                  <p:childTnLst>
                                    <p:animRot by="21600000">
                                      <p:cBhvr>
                                        <p:cTn id="45" dur="2000" fill="hold"/>
                                        <p:tgtEl>
                                          <p:spTgt spid="5"/>
                                        </p:tgtEl>
                                        <p:attrNameLst>
                                          <p:attrName>r</p:attrName>
                                        </p:attrNameLst>
                                      </p:cBhvr>
                                    </p:animRot>
                                  </p:childTnLst>
                                </p:cTn>
                              </p:par>
                              <p:par>
                                <p:cTn id="46" presetID="8" presetClass="emph" presetSubtype="0" fill="hold" grpId="1" nodeType="withEffect">
                                  <p:stCondLst>
                                    <p:cond delay="0"/>
                                  </p:stCondLst>
                                  <p:childTnLst>
                                    <p:animRot by="21600000">
                                      <p:cBhvr>
                                        <p:cTn id="47" dur="2000" fill="hold"/>
                                        <p:tgtEl>
                                          <p:spTgt spid="6"/>
                                        </p:tgtEl>
                                        <p:attrNameLst>
                                          <p:attrName>r</p:attrName>
                                        </p:attrNameLst>
                                      </p:cBhvr>
                                    </p:animRot>
                                  </p:childTnLst>
                                </p:cTn>
                              </p:par>
                              <p:par>
                                <p:cTn id="48" presetID="8" presetClass="emph" presetSubtype="0" fill="hold" grpId="1" nodeType="withEffect">
                                  <p:stCondLst>
                                    <p:cond delay="0"/>
                                  </p:stCondLst>
                                  <p:childTnLst>
                                    <p:animRot by="21600000">
                                      <p:cBhvr>
                                        <p:cTn id="49" dur="2000" fill="hold"/>
                                        <p:tgtEl>
                                          <p:spTgt spid="7"/>
                                        </p:tgtEl>
                                        <p:attrNameLst>
                                          <p:attrName>r</p:attrName>
                                        </p:attrNameLst>
                                      </p:cBhvr>
                                    </p:animRot>
                                  </p:childTnLst>
                                </p:cTn>
                              </p:par>
                              <p:par>
                                <p:cTn id="50" presetID="8" presetClass="emph" presetSubtype="0" fill="hold" grpId="1" nodeType="withEffect">
                                  <p:stCondLst>
                                    <p:cond delay="0"/>
                                  </p:stCondLst>
                                  <p:childTnLst>
                                    <p:animRot by="21600000">
                                      <p:cBhvr>
                                        <p:cTn id="51" dur="2000" fill="hold"/>
                                        <p:tgtEl>
                                          <p:spTgt spid="8"/>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10"/>
                                        </p:tgtEl>
                                        <p:attrNameLst>
                                          <p:attrName>r</p:attrName>
                                        </p:attrNameLst>
                                      </p:cBhvr>
                                    </p:animRot>
                                  </p:childTnLst>
                                </p:cTn>
                              </p:par>
                            </p:childTnLst>
                          </p:cTn>
                        </p:par>
                        <p:par>
                          <p:cTn id="56" fill="hold">
                            <p:stCondLst>
                              <p:cond delay="2000"/>
                            </p:stCondLst>
                            <p:childTnLst>
                              <p:par>
                                <p:cTn id="57" presetID="2" presetClass="exit" presetSubtype="2" fill="hold" grpId="2" nodeType="afterEffect">
                                  <p:stCondLst>
                                    <p:cond delay="0"/>
                                  </p:stCondLst>
                                  <p:childTnLst>
                                    <p:anim calcmode="lin" valueType="num">
                                      <p:cBhvr additive="base">
                                        <p:cTn id="58" dur="2000"/>
                                        <p:tgtEl>
                                          <p:spTgt spid="3"/>
                                        </p:tgtEl>
                                        <p:attrNameLst>
                                          <p:attrName>ppt_x</p:attrName>
                                        </p:attrNameLst>
                                      </p:cBhvr>
                                      <p:tavLst>
                                        <p:tav tm="0">
                                          <p:val>
                                            <p:strVal val="ppt_x"/>
                                          </p:val>
                                        </p:tav>
                                        <p:tav tm="100000">
                                          <p:val>
                                            <p:strVal val="1+ppt_w/2"/>
                                          </p:val>
                                        </p:tav>
                                      </p:tavLst>
                                    </p:anim>
                                    <p:anim calcmode="lin" valueType="num">
                                      <p:cBhvr additive="base">
                                        <p:cTn id="59" dur="2000"/>
                                        <p:tgtEl>
                                          <p:spTgt spid="3"/>
                                        </p:tgtEl>
                                        <p:attrNameLst>
                                          <p:attrName>ppt_y</p:attrName>
                                        </p:attrNameLst>
                                      </p:cBhvr>
                                      <p:tavLst>
                                        <p:tav tm="0">
                                          <p:val>
                                            <p:strVal val="ppt_y"/>
                                          </p:val>
                                        </p:tav>
                                        <p:tav tm="100000">
                                          <p:val>
                                            <p:strVal val="ppt_y"/>
                                          </p:val>
                                        </p:tav>
                                      </p:tavLst>
                                    </p:anim>
                                    <p:set>
                                      <p:cBhvr>
                                        <p:cTn id="60" dur="1" fill="hold">
                                          <p:stCondLst>
                                            <p:cond delay="1999"/>
                                          </p:stCondLst>
                                        </p:cTn>
                                        <p:tgtEl>
                                          <p:spTgt spid="3"/>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2000"/>
                                        <p:tgtEl>
                                          <p:spTgt spid="4"/>
                                        </p:tgtEl>
                                        <p:attrNameLst>
                                          <p:attrName>ppt_x</p:attrName>
                                        </p:attrNameLst>
                                      </p:cBhvr>
                                      <p:tavLst>
                                        <p:tav tm="0">
                                          <p:val>
                                            <p:strVal val="ppt_x"/>
                                          </p:val>
                                        </p:tav>
                                        <p:tav tm="100000">
                                          <p:val>
                                            <p:strVal val="ppt_x"/>
                                          </p:val>
                                        </p:tav>
                                      </p:tavLst>
                                    </p:anim>
                                    <p:anim calcmode="lin" valueType="num">
                                      <p:cBhvr additive="base">
                                        <p:cTn id="63" dur="2000"/>
                                        <p:tgtEl>
                                          <p:spTgt spid="4"/>
                                        </p:tgtEl>
                                        <p:attrNameLst>
                                          <p:attrName>ppt_y</p:attrName>
                                        </p:attrNameLst>
                                      </p:cBhvr>
                                      <p:tavLst>
                                        <p:tav tm="0">
                                          <p:val>
                                            <p:strVal val="ppt_y"/>
                                          </p:val>
                                        </p:tav>
                                        <p:tav tm="100000">
                                          <p:val>
                                            <p:strVal val="1+ppt_h/2"/>
                                          </p:val>
                                        </p:tav>
                                      </p:tavLst>
                                    </p:anim>
                                    <p:set>
                                      <p:cBhvr>
                                        <p:cTn id="64" dur="1" fill="hold">
                                          <p:stCondLst>
                                            <p:cond delay="1999"/>
                                          </p:stCondLst>
                                        </p:cTn>
                                        <p:tgtEl>
                                          <p:spTgt spid="4"/>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0-ppt_w/2"/>
                                          </p:val>
                                        </p:tav>
                                      </p:tavLst>
                                    </p:anim>
                                    <p:anim calcmode="lin" valueType="num">
                                      <p:cBhvr additive="base">
                                        <p:cTn id="67" dur="2000"/>
                                        <p:tgtEl>
                                          <p:spTgt spid="5"/>
                                        </p:tgtEl>
                                        <p:attrNameLst>
                                          <p:attrName>ppt_y</p:attrName>
                                        </p:attrNameLst>
                                      </p:cBhvr>
                                      <p:tavLst>
                                        <p:tav tm="0">
                                          <p:val>
                                            <p:strVal val="ppt_y"/>
                                          </p:val>
                                        </p:tav>
                                        <p:tav tm="100000">
                                          <p:val>
                                            <p:strVal val="ppt_y"/>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1" fill="hold" grpId="2"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ppt_x"/>
                                          </p:val>
                                        </p:tav>
                                      </p:tavLst>
                                    </p:anim>
                                    <p:anim calcmode="lin" valueType="num">
                                      <p:cBhvr additive="base">
                                        <p:cTn id="71" dur="2000"/>
                                        <p:tgtEl>
                                          <p:spTgt spid="6"/>
                                        </p:tgtEl>
                                        <p:attrNameLst>
                                          <p:attrName>ppt_y</p:attrName>
                                        </p:attrNameLst>
                                      </p:cBhvr>
                                      <p:tavLst>
                                        <p:tav tm="0">
                                          <p:val>
                                            <p:strVal val="ppt_y"/>
                                          </p:val>
                                        </p:tav>
                                        <p:tav tm="100000">
                                          <p:val>
                                            <p:strVal val="0-ppt_h/2"/>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12" fill="hold" grpId="2" nodeType="withEffect">
                                  <p:stCondLst>
                                    <p:cond delay="0"/>
                                  </p:stCondLst>
                                  <p:childTnLst>
                                    <p:anim calcmode="lin" valueType="num">
                                      <p:cBhvr additive="base">
                                        <p:cTn id="74" dur="2000"/>
                                        <p:tgtEl>
                                          <p:spTgt spid="7"/>
                                        </p:tgtEl>
                                        <p:attrNameLst>
                                          <p:attrName>ppt_x</p:attrName>
                                        </p:attrNameLst>
                                      </p:cBhvr>
                                      <p:tavLst>
                                        <p:tav tm="0">
                                          <p:val>
                                            <p:strVal val="ppt_x"/>
                                          </p:val>
                                        </p:tav>
                                        <p:tav tm="100000">
                                          <p:val>
                                            <p:strVal val="0-ppt_w/2"/>
                                          </p:val>
                                        </p:tav>
                                      </p:tavLst>
                                    </p:anim>
                                    <p:anim calcmode="lin" valueType="num">
                                      <p:cBhvr additive="base">
                                        <p:cTn id="75" dur="2000"/>
                                        <p:tgtEl>
                                          <p:spTgt spid="7"/>
                                        </p:tgtEl>
                                        <p:attrNameLst>
                                          <p:attrName>ppt_y</p:attrName>
                                        </p:attrNameLst>
                                      </p:cBhvr>
                                      <p:tavLst>
                                        <p:tav tm="0">
                                          <p:val>
                                            <p:strVal val="ppt_y"/>
                                          </p:val>
                                        </p:tav>
                                        <p:tav tm="100000">
                                          <p:val>
                                            <p:strVal val="1+ppt_h/2"/>
                                          </p:val>
                                        </p:tav>
                                      </p:tavLst>
                                    </p:anim>
                                    <p:set>
                                      <p:cBhvr>
                                        <p:cTn id="76" dur="1" fill="hold">
                                          <p:stCondLst>
                                            <p:cond delay="1999"/>
                                          </p:stCondLst>
                                        </p:cTn>
                                        <p:tgtEl>
                                          <p:spTgt spid="7"/>
                                        </p:tgtEl>
                                        <p:attrNameLst>
                                          <p:attrName>style.visibility</p:attrName>
                                        </p:attrNameLst>
                                      </p:cBhvr>
                                      <p:to>
                                        <p:strVal val="hidden"/>
                                      </p:to>
                                    </p:set>
                                  </p:childTnLst>
                                </p:cTn>
                              </p:par>
                              <p:par>
                                <p:cTn id="77" presetID="2" presetClass="exit" presetSubtype="9"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0-ppt_w/2"/>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6" fill="hold" grpId="2" nodeType="withEffect">
                                  <p:stCondLst>
                                    <p:cond delay="0"/>
                                  </p:stCondLst>
                                  <p:childTnLst>
                                    <p:anim calcmode="lin" valueType="num">
                                      <p:cBhvr additive="base">
                                        <p:cTn id="82" dur="2000"/>
                                        <p:tgtEl>
                                          <p:spTgt spid="9"/>
                                        </p:tgtEl>
                                        <p:attrNameLst>
                                          <p:attrName>ppt_x</p:attrName>
                                        </p:attrNameLst>
                                      </p:cBhvr>
                                      <p:tavLst>
                                        <p:tav tm="0">
                                          <p:val>
                                            <p:strVal val="ppt_x"/>
                                          </p:val>
                                        </p:tav>
                                        <p:tav tm="100000">
                                          <p:val>
                                            <p:strVal val="1+ppt_w/2"/>
                                          </p:val>
                                        </p:tav>
                                      </p:tavLst>
                                    </p:anim>
                                    <p:anim calcmode="lin" valueType="num">
                                      <p:cBhvr additive="base">
                                        <p:cTn id="83" dur="2000"/>
                                        <p:tgtEl>
                                          <p:spTgt spid="9"/>
                                        </p:tgtEl>
                                        <p:attrNameLst>
                                          <p:attrName>ppt_y</p:attrName>
                                        </p:attrNameLst>
                                      </p:cBhvr>
                                      <p:tavLst>
                                        <p:tav tm="0">
                                          <p:val>
                                            <p:strVal val="ppt_y"/>
                                          </p:val>
                                        </p:tav>
                                        <p:tav tm="100000">
                                          <p:val>
                                            <p:strVal val="1+ppt_h/2"/>
                                          </p:val>
                                        </p:tav>
                                      </p:tavLst>
                                    </p:anim>
                                    <p:set>
                                      <p:cBhvr>
                                        <p:cTn id="84" dur="1" fill="hold">
                                          <p:stCondLst>
                                            <p:cond delay="1999"/>
                                          </p:stCondLst>
                                        </p:cTn>
                                        <p:tgtEl>
                                          <p:spTgt spid="9"/>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0-ppt_h/2"/>
                                          </p:val>
                                        </p:tav>
                                      </p:tavLst>
                                    </p:anim>
                                    <p:set>
                                      <p:cBhvr>
                                        <p:cTn id="88" dur="1" fill="hold">
                                          <p:stCondLst>
                                            <p:cond delay="1999"/>
                                          </p:stCondLst>
                                        </p:cTn>
                                        <p:tgtEl>
                                          <p:spTgt spid="10"/>
                                        </p:tgtEl>
                                        <p:attrNameLst>
                                          <p:attrName>style.visibility</p:attrName>
                                        </p:attrNameLst>
                                      </p:cBhvr>
                                      <p:to>
                                        <p:strVal val="hidden"/>
                                      </p:to>
                                    </p:set>
                                  </p:childTnLst>
                                </p:cTn>
                              </p:par>
                              <p:par>
                                <p:cTn id="89" presetID="8" presetClass="emph" presetSubtype="0" fill="hold" grpId="3" nodeType="withEffect">
                                  <p:stCondLst>
                                    <p:cond delay="0"/>
                                  </p:stCondLst>
                                  <p:childTnLst>
                                    <p:animRot by="-21600000">
                                      <p:cBhvr>
                                        <p:cTn id="90" dur="2000" fill="hold"/>
                                        <p:tgtEl>
                                          <p:spTgt spid="3"/>
                                        </p:tgtEl>
                                        <p:attrNameLst>
                                          <p:attrName>r</p:attrName>
                                        </p:attrNameLst>
                                      </p:cBhvr>
                                    </p:animRot>
                                  </p:childTnLst>
                                </p:cTn>
                              </p:par>
                              <p:par>
                                <p:cTn id="91" presetID="8" presetClass="emph" presetSubtype="0" fill="hold" grpId="3"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grpId="3"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grpId="3"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grpId="3"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grpId="3"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grpId="3"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2000" fill="hold"/>
                                        <p:tgtEl>
                                          <p:spTgt spid="10"/>
                                        </p:tgtEl>
                                        <p:attrNameLst>
                                          <p:attrName>r</p:attrName>
                                        </p:attrNameLst>
                                      </p:cBhvr>
                                    </p:animRo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fade7f70180d7ae6a2f6340362aed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Sol"/>
          <p:cNvSpPr/>
          <p:nvPr/>
        </p:nvSpPr>
        <p:spPr>
          <a:xfrm>
            <a:off x="1857356" y="-36"/>
            <a:ext cx="5572164" cy="5143536"/>
          </a:xfrm>
          <a:prstGeom prst="sun">
            <a:avLst/>
          </a:prstGeom>
          <a:gradFill flip="none" rotWithShape="1">
            <a:gsLst>
              <a:gs pos="0">
                <a:srgbClr val="D6B19C"/>
              </a:gs>
              <a:gs pos="30000">
                <a:srgbClr val="D49E6C"/>
              </a:gs>
              <a:gs pos="70000">
                <a:srgbClr val="A65528"/>
              </a:gs>
              <a:gs pos="100000">
                <a:srgbClr val="663012"/>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557135">
            <a:off x="1813425" y="-79682"/>
            <a:ext cx="5635275" cy="5225951"/>
          </a:xfrm>
          <a:prstGeom prst="sun">
            <a:avLst>
              <a:gd name="adj" fmla="val 24423"/>
            </a:avLst>
          </a:prstGeom>
          <a:gradFill>
            <a:gsLst>
              <a:gs pos="0">
                <a:srgbClr val="D6B19C"/>
              </a:gs>
              <a:gs pos="30000">
                <a:srgbClr val="D49E6C"/>
              </a:gs>
              <a:gs pos="70000">
                <a:srgbClr val="A65528"/>
              </a:gs>
              <a:gs pos="100000">
                <a:srgbClr val="663012"/>
              </a:gs>
            </a:gsLst>
            <a:lin ang="162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Sol"/>
          <p:cNvSpPr/>
          <p:nvPr/>
        </p:nvSpPr>
        <p:spPr>
          <a:xfrm rot="1691392">
            <a:off x="2288735" y="201540"/>
            <a:ext cx="4710144" cy="4673929"/>
          </a:xfrm>
          <a:prstGeom prst="sun">
            <a:avLst>
              <a:gd name="adj" fmla="val 19080"/>
            </a:avLst>
          </a:prstGeom>
          <a:gradFill flip="none" rotWithShape="1">
            <a:gsLst>
              <a:gs pos="0">
                <a:srgbClr val="D6B19C"/>
              </a:gs>
              <a:gs pos="30000">
                <a:srgbClr val="D49E6C"/>
              </a:gs>
              <a:gs pos="70000">
                <a:srgbClr val="A65528"/>
              </a:gs>
              <a:gs pos="100000">
                <a:srgbClr val="663012"/>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098" name="Picture 2" descr="Rendered Image"/>
          <p:cNvPicPr>
            <a:picLocks noChangeAspect="1" noChangeArrowheads="1"/>
          </p:cNvPicPr>
          <p:nvPr/>
        </p:nvPicPr>
        <p:blipFill>
          <a:blip r:embed="rId3">
            <a:lum contrast="40000"/>
          </a:blip>
          <a:srcRect/>
          <a:stretch>
            <a:fillRect/>
          </a:stretch>
        </p:blipFill>
        <p:spPr bwMode="auto">
          <a:xfrm rot="20052287">
            <a:off x="714348" y="3000378"/>
            <a:ext cx="2400300" cy="1552576"/>
          </a:xfrm>
          <a:prstGeom prst="rect">
            <a:avLst/>
          </a:prstGeom>
          <a:noFill/>
        </p:spPr>
      </p:pic>
      <p:sp>
        <p:nvSpPr>
          <p:cNvPr id="7" name="6 Rectángulo"/>
          <p:cNvSpPr/>
          <p:nvPr/>
        </p:nvSpPr>
        <p:spPr>
          <a:xfrm>
            <a:off x="-214346" y="-285770"/>
            <a:ext cx="9715568" cy="5643602"/>
          </a:xfrm>
          <a:prstGeom prst="rect">
            <a:avLst/>
          </a:prstGeom>
          <a:gradFill flip="none" rotWithShape="1">
            <a:gsLst>
              <a:gs pos="0">
                <a:srgbClr val="663300"/>
              </a:gs>
              <a:gs pos="30000">
                <a:srgbClr val="D49E6C"/>
              </a:gs>
              <a:gs pos="70000">
                <a:srgbClr val="A65528"/>
              </a:gs>
              <a:gs pos="100000">
                <a:srgbClr val="663012"/>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mph" presetSubtype="0" fill="hold" grpId="0" nodeType="withEffect">
                                  <p:stCondLst>
                                    <p:cond delay="0"/>
                                  </p:stCondLst>
                                  <p:childTnLst>
                                    <p:animRot by="21600000">
                                      <p:cBhvr>
                                        <p:cTn id="9" dur="2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5"/>
                                        </p:tgtEl>
                                        <p:attrNameLst>
                                          <p:attrName>r</p:attrName>
                                        </p:attrNameLst>
                                      </p:cBhvr>
                                    </p:animRot>
                                  </p:childTnLst>
                                </p:cTn>
                              </p:par>
                              <p:par>
                                <p:cTn id="14" presetID="23" presetClass="entr" presetSubtype="528" fill="hold" grpId="1"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2000" fill="hold"/>
                                        <p:tgtEl>
                                          <p:spTgt spid="3"/>
                                        </p:tgtEl>
                                        <p:attrNameLst>
                                          <p:attrName>ppt_w</p:attrName>
                                        </p:attrNameLst>
                                      </p:cBhvr>
                                      <p:tavLst>
                                        <p:tav tm="0">
                                          <p:val>
                                            <p:fltVal val="0"/>
                                          </p:val>
                                        </p:tav>
                                        <p:tav tm="100000">
                                          <p:val>
                                            <p:strVal val="#ppt_w"/>
                                          </p:val>
                                        </p:tav>
                                      </p:tavLst>
                                    </p:anim>
                                    <p:anim calcmode="lin" valueType="num">
                                      <p:cBhvr>
                                        <p:cTn id="17" dur="2000" fill="hold"/>
                                        <p:tgtEl>
                                          <p:spTgt spid="3"/>
                                        </p:tgtEl>
                                        <p:attrNameLst>
                                          <p:attrName>ppt_h</p:attrName>
                                        </p:attrNameLst>
                                      </p:cBhvr>
                                      <p:tavLst>
                                        <p:tav tm="0">
                                          <p:val>
                                            <p:fltVal val="0"/>
                                          </p:val>
                                        </p:tav>
                                        <p:tav tm="100000">
                                          <p:val>
                                            <p:strVal val="#ppt_h"/>
                                          </p:val>
                                        </p:tav>
                                      </p:tavLst>
                                    </p:anim>
                                    <p:anim calcmode="lin" valueType="num">
                                      <p:cBhvr>
                                        <p:cTn id="18" dur="2000" fill="hold"/>
                                        <p:tgtEl>
                                          <p:spTgt spid="3"/>
                                        </p:tgtEl>
                                        <p:attrNameLst>
                                          <p:attrName>ppt_x</p:attrName>
                                        </p:attrNameLst>
                                      </p:cBhvr>
                                      <p:tavLst>
                                        <p:tav tm="0">
                                          <p:val>
                                            <p:fltVal val="0.5"/>
                                          </p:val>
                                        </p:tav>
                                        <p:tav tm="100000">
                                          <p:val>
                                            <p:strVal val="#ppt_x"/>
                                          </p:val>
                                        </p:tav>
                                      </p:tavLst>
                                    </p:anim>
                                    <p:anim calcmode="lin" valueType="num">
                                      <p:cBhvr>
                                        <p:cTn id="19" dur="2000" fill="hold"/>
                                        <p:tgtEl>
                                          <p:spTgt spid="3"/>
                                        </p:tgtEl>
                                        <p:attrNameLst>
                                          <p:attrName>ppt_y</p:attrName>
                                        </p:attrNameLst>
                                      </p:cBhvr>
                                      <p:tavLst>
                                        <p:tav tm="0">
                                          <p:val>
                                            <p:fltVal val="0.5"/>
                                          </p:val>
                                        </p:tav>
                                        <p:tav tm="100000">
                                          <p:val>
                                            <p:strVal val="#ppt_y"/>
                                          </p:val>
                                        </p:tav>
                                      </p:tavLst>
                                    </p:anim>
                                  </p:childTnLst>
                                </p:cTn>
                              </p:par>
                              <p:par>
                                <p:cTn id="20" presetID="23" presetClass="entr" presetSubtype="528"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fltVal val="0"/>
                                          </p:val>
                                        </p:tav>
                                        <p:tav tm="100000">
                                          <p:val>
                                            <p:strVal val="#ppt_w"/>
                                          </p:val>
                                        </p:tav>
                                      </p:tavLst>
                                    </p:anim>
                                    <p:anim calcmode="lin" valueType="num">
                                      <p:cBhvr>
                                        <p:cTn id="23" dur="2000" fill="hold"/>
                                        <p:tgtEl>
                                          <p:spTgt spid="4"/>
                                        </p:tgtEl>
                                        <p:attrNameLst>
                                          <p:attrName>ppt_h</p:attrName>
                                        </p:attrNameLst>
                                      </p:cBhvr>
                                      <p:tavLst>
                                        <p:tav tm="0">
                                          <p:val>
                                            <p:fltVal val="0"/>
                                          </p:val>
                                        </p:tav>
                                        <p:tav tm="100000">
                                          <p:val>
                                            <p:strVal val="#ppt_h"/>
                                          </p:val>
                                        </p:tav>
                                      </p:tavLst>
                                    </p:anim>
                                    <p:anim calcmode="lin" valueType="num">
                                      <p:cBhvr>
                                        <p:cTn id="24" dur="2000" fill="hold"/>
                                        <p:tgtEl>
                                          <p:spTgt spid="4"/>
                                        </p:tgtEl>
                                        <p:attrNameLst>
                                          <p:attrName>ppt_x</p:attrName>
                                        </p:attrNameLst>
                                      </p:cBhvr>
                                      <p:tavLst>
                                        <p:tav tm="0">
                                          <p:val>
                                            <p:fltVal val="0.5"/>
                                          </p:val>
                                        </p:tav>
                                        <p:tav tm="100000">
                                          <p:val>
                                            <p:strVal val="#ppt_x"/>
                                          </p:val>
                                        </p:tav>
                                      </p:tavLst>
                                    </p:anim>
                                    <p:anim calcmode="lin" valueType="num">
                                      <p:cBhvr>
                                        <p:cTn id="25" dur="2000" fill="hold"/>
                                        <p:tgtEl>
                                          <p:spTgt spid="4"/>
                                        </p:tgtEl>
                                        <p:attrNameLst>
                                          <p:attrName>ppt_y</p:attrName>
                                        </p:attrNameLst>
                                      </p:cBhvr>
                                      <p:tavLst>
                                        <p:tav tm="0">
                                          <p:val>
                                            <p:fltVal val="0.5"/>
                                          </p:val>
                                        </p:tav>
                                        <p:tav tm="100000">
                                          <p:val>
                                            <p:strVal val="#ppt_y"/>
                                          </p:val>
                                        </p:tav>
                                      </p:tavLst>
                                    </p:anim>
                                  </p:childTnLst>
                                </p:cTn>
                              </p:par>
                              <p:par>
                                <p:cTn id="26" presetID="23" presetClass="entr" presetSubtype="528" fill="hold" grpId="1"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2000" fill="hold"/>
                                        <p:tgtEl>
                                          <p:spTgt spid="5"/>
                                        </p:tgtEl>
                                        <p:attrNameLst>
                                          <p:attrName>ppt_w</p:attrName>
                                        </p:attrNameLst>
                                      </p:cBhvr>
                                      <p:tavLst>
                                        <p:tav tm="0">
                                          <p:val>
                                            <p:fltVal val="0"/>
                                          </p:val>
                                        </p:tav>
                                        <p:tav tm="100000">
                                          <p:val>
                                            <p:strVal val="#ppt_w"/>
                                          </p:val>
                                        </p:tav>
                                      </p:tavLst>
                                    </p:anim>
                                    <p:anim calcmode="lin" valueType="num">
                                      <p:cBhvr>
                                        <p:cTn id="29" dur="2000" fill="hold"/>
                                        <p:tgtEl>
                                          <p:spTgt spid="5"/>
                                        </p:tgtEl>
                                        <p:attrNameLst>
                                          <p:attrName>ppt_h</p:attrName>
                                        </p:attrNameLst>
                                      </p:cBhvr>
                                      <p:tavLst>
                                        <p:tav tm="0">
                                          <p:val>
                                            <p:fltVal val="0"/>
                                          </p:val>
                                        </p:tav>
                                        <p:tav tm="100000">
                                          <p:val>
                                            <p:strVal val="#ppt_h"/>
                                          </p:val>
                                        </p:tav>
                                      </p:tavLst>
                                    </p:anim>
                                    <p:anim calcmode="lin" valueType="num">
                                      <p:cBhvr>
                                        <p:cTn id="30" dur="2000" fill="hold"/>
                                        <p:tgtEl>
                                          <p:spTgt spid="5"/>
                                        </p:tgtEl>
                                        <p:attrNameLst>
                                          <p:attrName>ppt_x</p:attrName>
                                        </p:attrNameLst>
                                      </p:cBhvr>
                                      <p:tavLst>
                                        <p:tav tm="0">
                                          <p:val>
                                            <p:fltVal val="0.5"/>
                                          </p:val>
                                        </p:tav>
                                        <p:tav tm="100000">
                                          <p:val>
                                            <p:strVal val="#ppt_x"/>
                                          </p:val>
                                        </p:tav>
                                      </p:tavLst>
                                    </p:anim>
                                    <p:anim calcmode="lin" valueType="num">
                                      <p:cBhvr>
                                        <p:cTn id="31" dur="2000" fill="hold"/>
                                        <p:tgtEl>
                                          <p:spTgt spid="5"/>
                                        </p:tgtEl>
                                        <p:attrNameLst>
                                          <p:attrName>ppt_y</p:attrName>
                                        </p:attrNameLst>
                                      </p:cBhvr>
                                      <p:tavLst>
                                        <p:tav tm="0">
                                          <p:val>
                                            <p:fltVal val="0.5"/>
                                          </p:val>
                                        </p:tav>
                                        <p:tav tm="100000">
                                          <p:val>
                                            <p:strVal val="#ppt_y"/>
                                          </p:val>
                                        </p:tav>
                                      </p:tavLst>
                                    </p:anim>
                                  </p:childTnLst>
                                </p:cTn>
                              </p:par>
                            </p:childTnLst>
                          </p:cTn>
                        </p:par>
                        <p:par>
                          <p:cTn id="32" fill="hold">
                            <p:stCondLst>
                              <p:cond delay="2000"/>
                            </p:stCondLst>
                            <p:childTnLst>
                              <p:par>
                                <p:cTn id="33" presetID="23" presetClass="exit" presetSubtype="544" fill="hold" grpId="2" nodeType="afterEffect">
                                  <p:stCondLst>
                                    <p:cond delay="0"/>
                                  </p:stCondLst>
                                  <p:childTnLst>
                                    <p:anim calcmode="lin" valueType="num">
                                      <p:cBhvr>
                                        <p:cTn id="34" dur="2000"/>
                                        <p:tgtEl>
                                          <p:spTgt spid="3"/>
                                        </p:tgtEl>
                                        <p:attrNameLst>
                                          <p:attrName>ppt_w</p:attrName>
                                        </p:attrNameLst>
                                      </p:cBhvr>
                                      <p:tavLst>
                                        <p:tav tm="0">
                                          <p:val>
                                            <p:strVal val="ppt_w"/>
                                          </p:val>
                                        </p:tav>
                                        <p:tav tm="100000">
                                          <p:val>
                                            <p:fltVal val="0"/>
                                          </p:val>
                                        </p:tav>
                                      </p:tavLst>
                                    </p:anim>
                                    <p:anim calcmode="lin" valueType="num">
                                      <p:cBhvr>
                                        <p:cTn id="35" dur="2000"/>
                                        <p:tgtEl>
                                          <p:spTgt spid="3"/>
                                        </p:tgtEl>
                                        <p:attrNameLst>
                                          <p:attrName>ppt_h</p:attrName>
                                        </p:attrNameLst>
                                      </p:cBhvr>
                                      <p:tavLst>
                                        <p:tav tm="0">
                                          <p:val>
                                            <p:strVal val="ppt_h"/>
                                          </p:val>
                                        </p:tav>
                                        <p:tav tm="100000">
                                          <p:val>
                                            <p:fltVal val="0"/>
                                          </p:val>
                                        </p:tav>
                                      </p:tavLst>
                                    </p:anim>
                                    <p:anim calcmode="lin" valueType="num">
                                      <p:cBhvr>
                                        <p:cTn id="36" dur="2000"/>
                                        <p:tgtEl>
                                          <p:spTgt spid="3"/>
                                        </p:tgtEl>
                                        <p:attrNameLst>
                                          <p:attrName>ppt_x</p:attrName>
                                        </p:attrNameLst>
                                      </p:cBhvr>
                                      <p:tavLst>
                                        <p:tav tm="0">
                                          <p:val>
                                            <p:strVal val="ppt_x"/>
                                          </p:val>
                                        </p:tav>
                                        <p:tav tm="100000">
                                          <p:val>
                                            <p:fltVal val="0.5"/>
                                          </p:val>
                                        </p:tav>
                                      </p:tavLst>
                                    </p:anim>
                                    <p:anim calcmode="lin" valueType="num">
                                      <p:cBhvr>
                                        <p:cTn id="37" dur="2000"/>
                                        <p:tgtEl>
                                          <p:spTgt spid="3"/>
                                        </p:tgtEl>
                                        <p:attrNameLst>
                                          <p:attrName>ppt_y</p:attrName>
                                        </p:attrNameLst>
                                      </p:cBhvr>
                                      <p:tavLst>
                                        <p:tav tm="0">
                                          <p:val>
                                            <p:strVal val="ppt_y"/>
                                          </p:val>
                                        </p:tav>
                                        <p:tav tm="100000">
                                          <p:val>
                                            <p:fltVal val="0.5"/>
                                          </p:val>
                                        </p:tav>
                                      </p:tavLst>
                                    </p:anim>
                                    <p:set>
                                      <p:cBhvr>
                                        <p:cTn id="38" dur="1" fill="hold">
                                          <p:stCondLst>
                                            <p:cond delay="1999"/>
                                          </p:stCondLst>
                                        </p:cTn>
                                        <p:tgtEl>
                                          <p:spTgt spid="3"/>
                                        </p:tgtEl>
                                        <p:attrNameLst>
                                          <p:attrName>style.visibility</p:attrName>
                                        </p:attrNameLst>
                                      </p:cBhvr>
                                      <p:to>
                                        <p:strVal val="hidden"/>
                                      </p:to>
                                    </p:set>
                                  </p:childTnLst>
                                </p:cTn>
                              </p:par>
                              <p:par>
                                <p:cTn id="39" presetID="23" presetClass="exit" presetSubtype="544" fill="hold" grpId="2" nodeType="withEffect">
                                  <p:stCondLst>
                                    <p:cond delay="0"/>
                                  </p:stCondLst>
                                  <p:childTnLst>
                                    <p:anim calcmode="lin" valueType="num">
                                      <p:cBhvr>
                                        <p:cTn id="40" dur="2000"/>
                                        <p:tgtEl>
                                          <p:spTgt spid="4"/>
                                        </p:tgtEl>
                                        <p:attrNameLst>
                                          <p:attrName>ppt_w</p:attrName>
                                        </p:attrNameLst>
                                      </p:cBhvr>
                                      <p:tavLst>
                                        <p:tav tm="0">
                                          <p:val>
                                            <p:strVal val="ppt_w"/>
                                          </p:val>
                                        </p:tav>
                                        <p:tav tm="100000">
                                          <p:val>
                                            <p:fltVal val="0"/>
                                          </p:val>
                                        </p:tav>
                                      </p:tavLst>
                                    </p:anim>
                                    <p:anim calcmode="lin" valueType="num">
                                      <p:cBhvr>
                                        <p:cTn id="41" dur="2000"/>
                                        <p:tgtEl>
                                          <p:spTgt spid="4"/>
                                        </p:tgtEl>
                                        <p:attrNameLst>
                                          <p:attrName>ppt_h</p:attrName>
                                        </p:attrNameLst>
                                      </p:cBhvr>
                                      <p:tavLst>
                                        <p:tav tm="0">
                                          <p:val>
                                            <p:strVal val="ppt_h"/>
                                          </p:val>
                                        </p:tav>
                                        <p:tav tm="100000">
                                          <p:val>
                                            <p:fltVal val="0"/>
                                          </p:val>
                                        </p:tav>
                                      </p:tavLst>
                                    </p:anim>
                                    <p:anim calcmode="lin" valueType="num">
                                      <p:cBhvr>
                                        <p:cTn id="42" dur="2000"/>
                                        <p:tgtEl>
                                          <p:spTgt spid="4"/>
                                        </p:tgtEl>
                                        <p:attrNameLst>
                                          <p:attrName>ppt_x</p:attrName>
                                        </p:attrNameLst>
                                      </p:cBhvr>
                                      <p:tavLst>
                                        <p:tav tm="0">
                                          <p:val>
                                            <p:strVal val="ppt_x"/>
                                          </p:val>
                                        </p:tav>
                                        <p:tav tm="100000">
                                          <p:val>
                                            <p:fltVal val="0.5"/>
                                          </p:val>
                                        </p:tav>
                                      </p:tavLst>
                                    </p:anim>
                                    <p:anim calcmode="lin" valueType="num">
                                      <p:cBhvr>
                                        <p:cTn id="43" dur="2000"/>
                                        <p:tgtEl>
                                          <p:spTgt spid="4"/>
                                        </p:tgtEl>
                                        <p:attrNameLst>
                                          <p:attrName>ppt_y</p:attrName>
                                        </p:attrNameLst>
                                      </p:cBhvr>
                                      <p:tavLst>
                                        <p:tav tm="0">
                                          <p:val>
                                            <p:strVal val="ppt_y"/>
                                          </p:val>
                                        </p:tav>
                                        <p:tav tm="100000">
                                          <p:val>
                                            <p:fltVal val="0.5"/>
                                          </p:val>
                                        </p:tav>
                                      </p:tavLst>
                                    </p:anim>
                                    <p:set>
                                      <p:cBhvr>
                                        <p:cTn id="44" dur="1" fill="hold">
                                          <p:stCondLst>
                                            <p:cond delay="1999"/>
                                          </p:stCondLst>
                                        </p:cTn>
                                        <p:tgtEl>
                                          <p:spTgt spid="4"/>
                                        </p:tgtEl>
                                        <p:attrNameLst>
                                          <p:attrName>style.visibility</p:attrName>
                                        </p:attrNameLst>
                                      </p:cBhvr>
                                      <p:to>
                                        <p:strVal val="hidden"/>
                                      </p:to>
                                    </p:set>
                                  </p:childTnLst>
                                </p:cTn>
                              </p:par>
                              <p:par>
                                <p:cTn id="45" presetID="23" presetClass="exit" presetSubtype="544" fill="hold" grpId="2" nodeType="withEffect">
                                  <p:stCondLst>
                                    <p:cond delay="0"/>
                                  </p:stCondLst>
                                  <p:childTnLst>
                                    <p:anim calcmode="lin" valueType="num">
                                      <p:cBhvr>
                                        <p:cTn id="46" dur="2000"/>
                                        <p:tgtEl>
                                          <p:spTgt spid="5"/>
                                        </p:tgtEl>
                                        <p:attrNameLst>
                                          <p:attrName>ppt_w</p:attrName>
                                        </p:attrNameLst>
                                      </p:cBhvr>
                                      <p:tavLst>
                                        <p:tav tm="0">
                                          <p:val>
                                            <p:strVal val="ppt_w"/>
                                          </p:val>
                                        </p:tav>
                                        <p:tav tm="100000">
                                          <p:val>
                                            <p:fltVal val="0"/>
                                          </p:val>
                                        </p:tav>
                                      </p:tavLst>
                                    </p:anim>
                                    <p:anim calcmode="lin" valueType="num">
                                      <p:cBhvr>
                                        <p:cTn id="47" dur="2000"/>
                                        <p:tgtEl>
                                          <p:spTgt spid="5"/>
                                        </p:tgtEl>
                                        <p:attrNameLst>
                                          <p:attrName>ppt_h</p:attrName>
                                        </p:attrNameLst>
                                      </p:cBhvr>
                                      <p:tavLst>
                                        <p:tav tm="0">
                                          <p:val>
                                            <p:strVal val="ppt_h"/>
                                          </p:val>
                                        </p:tav>
                                        <p:tav tm="100000">
                                          <p:val>
                                            <p:fltVal val="0"/>
                                          </p:val>
                                        </p:tav>
                                      </p:tavLst>
                                    </p:anim>
                                    <p:anim calcmode="lin" valueType="num">
                                      <p:cBhvr>
                                        <p:cTn id="48" dur="2000"/>
                                        <p:tgtEl>
                                          <p:spTgt spid="5"/>
                                        </p:tgtEl>
                                        <p:attrNameLst>
                                          <p:attrName>ppt_x</p:attrName>
                                        </p:attrNameLst>
                                      </p:cBhvr>
                                      <p:tavLst>
                                        <p:tav tm="0">
                                          <p:val>
                                            <p:strVal val="ppt_x"/>
                                          </p:val>
                                        </p:tav>
                                        <p:tav tm="100000">
                                          <p:val>
                                            <p:fltVal val="0.5"/>
                                          </p:val>
                                        </p:tav>
                                      </p:tavLst>
                                    </p:anim>
                                    <p:anim calcmode="lin" valueType="num">
                                      <p:cBhvr>
                                        <p:cTn id="49" dur="2000"/>
                                        <p:tgtEl>
                                          <p:spTgt spid="5"/>
                                        </p:tgtEl>
                                        <p:attrNameLst>
                                          <p:attrName>ppt_y</p:attrName>
                                        </p:attrNameLst>
                                      </p:cBhvr>
                                      <p:tavLst>
                                        <p:tav tm="0">
                                          <p:val>
                                            <p:strVal val="ppt_y"/>
                                          </p:val>
                                        </p:tav>
                                        <p:tav tm="100000">
                                          <p:val>
                                            <p:fltVal val="0.5"/>
                                          </p:val>
                                        </p:tav>
                                      </p:tavLst>
                                    </p:anim>
                                    <p:set>
                                      <p:cBhvr>
                                        <p:cTn id="50" dur="1" fill="hold">
                                          <p:stCondLst>
                                            <p:cond delay="1999"/>
                                          </p:stCondLst>
                                        </p:cTn>
                                        <p:tgtEl>
                                          <p:spTgt spid="5"/>
                                        </p:tgtEl>
                                        <p:attrNameLst>
                                          <p:attrName>style.visibility</p:attrName>
                                        </p:attrNameLst>
                                      </p:cBhvr>
                                      <p:to>
                                        <p:strVal val="hidden"/>
                                      </p:to>
                                    </p:set>
                                  </p:childTnLst>
                                </p:cTn>
                              </p:par>
                              <p:par>
                                <p:cTn id="51" presetID="8" presetClass="emph" presetSubtype="0" fill="hold" grpId="3"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fill="hold" grpId="3" nodeType="withEffect">
                                  <p:stCondLst>
                                    <p:cond delay="0"/>
                                  </p:stCondLst>
                                  <p:childTnLst>
                                    <p:animRot by="21600000">
                                      <p:cBhvr>
                                        <p:cTn id="54" dur="2000" fill="hold"/>
                                        <p:tgtEl>
                                          <p:spTgt spid="4"/>
                                        </p:tgtEl>
                                        <p:attrNameLst>
                                          <p:attrName>r</p:attrName>
                                        </p:attrNameLst>
                                      </p:cBhvr>
                                    </p:animRot>
                                  </p:childTnLst>
                                </p:cTn>
                              </p:par>
                              <p:par>
                                <p:cTn id="55" presetID="8" presetClass="emph" presetSubtype="0" fill="hold" grpId="3" nodeType="withEffect">
                                  <p:stCondLst>
                                    <p:cond delay="0"/>
                                  </p:stCondLst>
                                  <p:childTnLst>
                                    <p:animRot by="-21600000">
                                      <p:cBhvr>
                                        <p:cTn id="56" dur="2000" fill="hold"/>
                                        <p:tgtEl>
                                          <p:spTgt spid="5"/>
                                        </p:tgtEl>
                                        <p:attrNameLst>
                                          <p:attrName>r</p:attrName>
                                        </p:attrNameLst>
                                      </p:cBhvr>
                                    </p:animRo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2000" fill="hold"/>
                                        <p:tgtEl>
                                          <p:spTgt spid="2"/>
                                        </p:tgtEl>
                                        <p:attrNameLst>
                                          <p:attrName>ppt_w</p:attrName>
                                        </p:attrNameLst>
                                      </p:cBhvr>
                                      <p:tavLst>
                                        <p:tav tm="0">
                                          <p:val>
                                            <p:strVal val="4/3*#ppt_w"/>
                                          </p:val>
                                        </p:tav>
                                        <p:tav tm="100000">
                                          <p:val>
                                            <p:strVal val="#ppt_w"/>
                                          </p:val>
                                        </p:tav>
                                      </p:tavLst>
                                    </p:anim>
                                    <p:anim calcmode="lin" valueType="num">
                                      <p:cBhvr>
                                        <p:cTn id="60" dur="2000" fill="hold"/>
                                        <p:tgtEl>
                                          <p:spTgt spid="2"/>
                                        </p:tgtEl>
                                        <p:attrNameLst>
                                          <p:attrName>ppt_h</p:attrName>
                                        </p:attrNameLst>
                                      </p:cBhvr>
                                      <p:tavLst>
                                        <p:tav tm="0">
                                          <p:val>
                                            <p:strVal val="4/3*#ppt_h"/>
                                          </p:val>
                                        </p:tav>
                                        <p:tav tm="100000">
                                          <p:val>
                                            <p:strVal val="#ppt_h"/>
                                          </p:val>
                                        </p:tav>
                                      </p:tavLst>
                                    </p:anim>
                                  </p:childTnLst>
                                </p:cTn>
                              </p:par>
                              <p:par>
                                <p:cTn id="61" presetID="21" presetClass="entr" presetSubtype="8"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heel(8)">
                                      <p:cBhvr>
                                        <p:cTn id="63" dur="2000"/>
                                        <p:tgtEl>
                                          <p:spTgt spid="2"/>
                                        </p:tgtEl>
                                      </p:cBhvr>
                                    </p:animEffect>
                                  </p:childTnLst>
                                </p:cTn>
                              </p:par>
                            </p:childTnLst>
                          </p:cTn>
                        </p:par>
                        <p:par>
                          <p:cTn id="64" fill="hold">
                            <p:stCondLst>
                              <p:cond delay="4000"/>
                            </p:stCondLst>
                            <p:childTnLst>
                              <p:par>
                                <p:cTn id="65" presetID="15" presetClass="entr" presetSubtype="0" fill="hold" nodeType="afterEffect">
                                  <p:stCondLst>
                                    <p:cond delay="0"/>
                                  </p:stCondLst>
                                  <p:childTnLst>
                                    <p:set>
                                      <p:cBhvr>
                                        <p:cTn id="66" dur="1" fill="hold">
                                          <p:stCondLst>
                                            <p:cond delay="0"/>
                                          </p:stCondLst>
                                        </p:cTn>
                                        <p:tgtEl>
                                          <p:spTgt spid="4098"/>
                                        </p:tgtEl>
                                        <p:attrNameLst>
                                          <p:attrName>style.visibility</p:attrName>
                                        </p:attrNameLst>
                                      </p:cBhvr>
                                      <p:to>
                                        <p:strVal val="visible"/>
                                      </p:to>
                                    </p:set>
                                    <p:anim calcmode="lin" valueType="num">
                                      <p:cBhvr>
                                        <p:cTn id="67" dur="2000" fill="hold"/>
                                        <p:tgtEl>
                                          <p:spTgt spid="4098"/>
                                        </p:tgtEl>
                                        <p:attrNameLst>
                                          <p:attrName>ppt_w</p:attrName>
                                        </p:attrNameLst>
                                      </p:cBhvr>
                                      <p:tavLst>
                                        <p:tav tm="0">
                                          <p:val>
                                            <p:fltVal val="0"/>
                                          </p:val>
                                        </p:tav>
                                        <p:tav tm="100000">
                                          <p:val>
                                            <p:strVal val="#ppt_w"/>
                                          </p:val>
                                        </p:tav>
                                      </p:tavLst>
                                    </p:anim>
                                    <p:anim calcmode="lin" valueType="num">
                                      <p:cBhvr>
                                        <p:cTn id="68" dur="2000" fill="hold"/>
                                        <p:tgtEl>
                                          <p:spTgt spid="4098"/>
                                        </p:tgtEl>
                                        <p:attrNameLst>
                                          <p:attrName>ppt_h</p:attrName>
                                        </p:attrNameLst>
                                      </p:cBhvr>
                                      <p:tavLst>
                                        <p:tav tm="0">
                                          <p:val>
                                            <p:fltVal val="0"/>
                                          </p:val>
                                        </p:tav>
                                        <p:tav tm="100000">
                                          <p:val>
                                            <p:strVal val="#ppt_h"/>
                                          </p:val>
                                        </p:tav>
                                      </p:tavLst>
                                    </p:anim>
                                    <p:anim calcmode="lin" valueType="num">
                                      <p:cBhvr>
                                        <p:cTn id="69" dur="2000" fill="hold"/>
                                        <p:tgtEl>
                                          <p:spTgt spid="4098"/>
                                        </p:tgtEl>
                                        <p:attrNameLst>
                                          <p:attrName>ppt_x</p:attrName>
                                        </p:attrNameLst>
                                      </p:cBhvr>
                                      <p:tavLst>
                                        <p:tav tm="0" fmla="#ppt_x+(cos(-2*pi*(1-$))*-#ppt_x-sin(-2*pi*(1-$))*(1-#ppt_y))*(1-$)">
                                          <p:val>
                                            <p:fltVal val="0"/>
                                          </p:val>
                                        </p:tav>
                                        <p:tav tm="100000">
                                          <p:val>
                                            <p:fltVal val="1"/>
                                          </p:val>
                                        </p:tav>
                                      </p:tavLst>
                                    </p:anim>
                                    <p:anim calcmode="lin" valueType="num">
                                      <p:cBhvr>
                                        <p:cTn id="70" dur="2000" fill="hold"/>
                                        <p:tgtEl>
                                          <p:spTgt spid="409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ARDILL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Presentación2 ARDILLAS</Template>
  <TotalTime>0</TotalTime>
  <Words>449</Words>
  <Application>Microsoft Office PowerPoint</Application>
  <PresentationFormat>Presentación en pantalla (16:9)</PresentationFormat>
  <Paragraphs>18</Paragraphs>
  <Slides>61</Slides>
  <Notes>1</Notes>
  <HiddenSlides>0</HiddenSlides>
  <MMClips>1</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Presentación2 ARDILLAS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25</cp:revision>
  <dcterms:created xsi:type="dcterms:W3CDTF">2015-11-27T13:29:50Z</dcterms:created>
  <dcterms:modified xsi:type="dcterms:W3CDTF">2015-11-27T15:59:25Z</dcterms:modified>
</cp:coreProperties>
</file>