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4" r:id="rId7"/>
    <p:sldId id="260" r:id="rId8"/>
    <p:sldId id="261" r:id="rId9"/>
    <p:sldId id="262" r:id="rId10"/>
    <p:sldId id="265" r:id="rId11"/>
    <p:sldId id="263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cVLTr+9zU71b3LomX0Ufw==" hashData="a/Ofaivp0eLNiQy275f04IJO+K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3E6CA4"/>
    <a:srgbClr val="922657"/>
    <a:srgbClr val="FF5DC9"/>
    <a:srgbClr val="7E0000"/>
    <a:srgbClr val="990000"/>
    <a:srgbClr val="FF2F2F"/>
    <a:srgbClr val="540000"/>
    <a:srgbClr val="DA0000"/>
    <a:srgbClr val="CC66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51" autoAdjust="0"/>
  </p:normalViewPr>
  <p:slideViewPr>
    <p:cSldViewPr>
      <p:cViewPr varScale="1">
        <p:scale>
          <a:sx n="56" d="100"/>
          <a:sy n="56" d="100"/>
        </p:scale>
        <p:origin x="-102" y="-11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AD1A3-F994-4215-B384-485907CDEDC8}" type="datetimeFigureOut">
              <a:rPr lang="es-ES" smtClean="0"/>
              <a:pPr/>
              <a:t>25/03/2016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1442E-1EF6-4A21-836C-40C7690594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32CAD1A3-F994-4215-B384-485907CDEDC8}" type="datetimeFigureOut">
              <a:rPr lang="es-ES" smtClean="0"/>
              <a:pPr/>
              <a:t>25/03/2016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DFF1442E-1EF6-4A21-836C-40C76905942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20.jpeg"/><Relationship Id="rId4" Type="http://schemas.openxmlformats.org/officeDocument/2006/relationships/image" Target="../media/image3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44.jpeg"/><Relationship Id="rId3" Type="http://schemas.openxmlformats.org/officeDocument/2006/relationships/image" Target="../media/image12.gif"/><Relationship Id="rId7" Type="http://schemas.openxmlformats.org/officeDocument/2006/relationships/image" Target="../media/image43.gif"/><Relationship Id="rId12" Type="http://schemas.openxmlformats.org/officeDocument/2006/relationships/image" Target="../media/image7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11" Type="http://schemas.openxmlformats.org/officeDocument/2006/relationships/image" Target="../media/image5.gif"/><Relationship Id="rId5" Type="http://schemas.openxmlformats.org/officeDocument/2006/relationships/image" Target="../media/image6.gif"/><Relationship Id="rId10" Type="http://schemas.openxmlformats.org/officeDocument/2006/relationships/image" Target="../media/image4.gif"/><Relationship Id="rId4" Type="http://schemas.openxmlformats.org/officeDocument/2006/relationships/image" Target="../media/image9.gif"/><Relationship Id="rId9" Type="http://schemas.openxmlformats.org/officeDocument/2006/relationships/image" Target="../media/image8.gif"/><Relationship Id="rId1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gif"/><Relationship Id="rId9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La Vida una Primavera\Imágenes\1 - spring_melody+judina0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6" name="25 Grupo"/>
          <p:cNvGrpSpPr/>
          <p:nvPr/>
        </p:nvGrpSpPr>
        <p:grpSpPr>
          <a:xfrm>
            <a:off x="3203848" y="3573016"/>
            <a:ext cx="4840576" cy="799289"/>
            <a:chOff x="3131841" y="1412776"/>
            <a:chExt cx="5668385" cy="799289"/>
          </a:xfrm>
        </p:grpSpPr>
        <p:pic>
          <p:nvPicPr>
            <p:cNvPr id="27" name="Picture 15" descr="D:\Nueva carpeta\PPS DE CREACION PROPIA - EXCLUSIVOS\- La Vida una Primavera\Imágenes\e81a4-362525202525281252529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022540" y="1412776"/>
              <a:ext cx="777686" cy="720080"/>
            </a:xfrm>
            <a:prstGeom prst="rect">
              <a:avLst/>
            </a:prstGeom>
            <a:noFill/>
          </p:spPr>
        </p:pic>
        <p:grpSp>
          <p:nvGrpSpPr>
            <p:cNvPr id="28" name="26 Grupo"/>
            <p:cNvGrpSpPr/>
            <p:nvPr/>
          </p:nvGrpSpPr>
          <p:grpSpPr>
            <a:xfrm>
              <a:off x="3131841" y="1412776"/>
              <a:ext cx="5076041" cy="799289"/>
              <a:chOff x="1957603" y="1988840"/>
              <a:chExt cx="5076041" cy="799289"/>
            </a:xfrm>
          </p:grpSpPr>
          <p:pic>
            <p:nvPicPr>
              <p:cNvPr id="29" name="Picture 8" descr="D:\Nueva carpeta\PPS DE CREACION PROPIA - EXCLUSIVOS\- La Vida una Primavera\Imágenes\bd4c0-3625252025252816252529.gif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957603" y="1988840"/>
                <a:ext cx="648072" cy="720080"/>
              </a:xfrm>
              <a:prstGeom prst="rect">
                <a:avLst/>
              </a:prstGeom>
              <a:noFill/>
            </p:spPr>
          </p:pic>
          <p:pic>
            <p:nvPicPr>
              <p:cNvPr id="30" name="Picture 10" descr="D:\Nueva carpeta\PPS DE CREACION PROPIA - EXCLUSIVOS\- La Vida una Primavera\Imágenes\80c0a-3625252025252818252529.gif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627784" y="1988840"/>
                <a:ext cx="691277" cy="720080"/>
              </a:xfrm>
              <a:prstGeom prst="rect">
                <a:avLst/>
              </a:prstGeom>
              <a:noFill/>
            </p:spPr>
          </p:pic>
          <p:pic>
            <p:nvPicPr>
              <p:cNvPr id="31" name="Picture 11" descr="D:\Nueva carpeta\PPS DE CREACION PROPIA - EXCLUSIVOS\- La Vida una Primavera\Imágenes\2b2eb-362525202525289252529.gif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3203848" y="1988840"/>
                <a:ext cx="424847" cy="727281"/>
              </a:xfrm>
              <a:prstGeom prst="rect">
                <a:avLst/>
              </a:prstGeom>
              <a:noFill/>
            </p:spPr>
          </p:pic>
          <p:pic>
            <p:nvPicPr>
              <p:cNvPr id="33" name="Picture 12" descr="D:\Nueva carpeta\PPS DE CREACION PROPIA - EXCLUSIVOS\- La Vida una Primavera\Imágenes\06fed-3625252025252813252529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3563888" y="1988840"/>
                <a:ext cx="943305" cy="734482"/>
              </a:xfrm>
              <a:prstGeom prst="rect">
                <a:avLst/>
              </a:prstGeom>
              <a:noFill/>
            </p:spPr>
          </p:pic>
          <p:pic>
            <p:nvPicPr>
              <p:cNvPr id="34" name="Picture 13" descr="D:\Nueva carpeta\PPS DE CREACION PROPIA - EXCLUSIVOS\- La Vida una Primavera\Imágenes\e81a4-362525202525281252529.gif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499992" y="1988840"/>
                <a:ext cx="777686" cy="720080"/>
              </a:xfrm>
              <a:prstGeom prst="rect">
                <a:avLst/>
              </a:prstGeom>
              <a:noFill/>
            </p:spPr>
          </p:pic>
          <p:pic>
            <p:nvPicPr>
              <p:cNvPr id="35" name="Picture 14" descr="D:\Nueva carpeta\PPS DE CREACION PROPIA - EXCLUSIVOS\- La Vida una Primavera\Imágenes\df2ff-3625252025252822252529.gif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5076056" y="1988840"/>
                <a:ext cx="748884" cy="734482"/>
              </a:xfrm>
              <a:prstGeom prst="rect">
                <a:avLst/>
              </a:prstGeom>
              <a:noFill/>
            </p:spPr>
          </p:pic>
          <p:pic>
            <p:nvPicPr>
              <p:cNvPr id="36" name="Picture 16" descr="D:\Nueva carpeta\PPS DE CREACION PROPIA - EXCLUSIVOS\- La Vida una Primavera\Imágenes\13694-362525202525285252529.gif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752111" y="1988840"/>
                <a:ext cx="612068" cy="799289"/>
              </a:xfrm>
              <a:prstGeom prst="rect">
                <a:avLst/>
              </a:prstGeom>
              <a:noFill/>
            </p:spPr>
          </p:pic>
          <p:pic>
            <p:nvPicPr>
              <p:cNvPr id="37" name="Picture 17" descr="D:\Nueva carpeta\PPS DE CREACION PROPIA - EXCLUSIVOS\- La Vida una Primavera\Imágenes\80c0a-3625252025252818252529.gif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6342367" y="1988840"/>
                <a:ext cx="691277" cy="770486"/>
              </a:xfrm>
              <a:prstGeom prst="rect">
                <a:avLst/>
              </a:prstGeom>
              <a:noFill/>
            </p:spPr>
          </p:pic>
        </p:grpSp>
      </p:grpSp>
      <p:pic>
        <p:nvPicPr>
          <p:cNvPr id="2053" name="Picture 5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907704" y="5517232"/>
            <a:ext cx="2476500" cy="6096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4" name="13 Grupo"/>
          <p:cNvGrpSpPr/>
          <p:nvPr/>
        </p:nvGrpSpPr>
        <p:grpSpPr>
          <a:xfrm>
            <a:off x="2987824" y="404664"/>
            <a:ext cx="1224136" cy="662474"/>
            <a:chOff x="2987824" y="476672"/>
            <a:chExt cx="1281742" cy="734482"/>
          </a:xfrm>
        </p:grpSpPr>
        <p:pic>
          <p:nvPicPr>
            <p:cNvPr id="15" name="Picture 7" descr="D:\Nueva carpeta\PPS DE CREACION PROPIA - EXCLUSIVOS\- La Vida una Primavera\Imágenes\c8c9f-3625252025252812252529.gif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987824" y="476672"/>
              <a:ext cx="612068" cy="734482"/>
            </a:xfrm>
            <a:prstGeom prst="rect">
              <a:avLst/>
            </a:prstGeom>
            <a:noFill/>
          </p:spPr>
        </p:pic>
        <p:pic>
          <p:nvPicPr>
            <p:cNvPr id="16" name="Picture 9" descr="D:\Nueva carpeta\PPS DE CREACION PROPIA - EXCLUSIVOS\- La Vida una Primavera\Imágenes\e81a4-362525202525281252529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491880" y="476672"/>
              <a:ext cx="777686" cy="720080"/>
            </a:xfrm>
            <a:prstGeom prst="rect">
              <a:avLst/>
            </a:prstGeom>
            <a:noFill/>
          </p:spPr>
        </p:pic>
      </p:grpSp>
      <p:grpSp>
        <p:nvGrpSpPr>
          <p:cNvPr id="17" name="16 Grupo"/>
          <p:cNvGrpSpPr/>
          <p:nvPr/>
        </p:nvGrpSpPr>
        <p:grpSpPr>
          <a:xfrm>
            <a:off x="3851920" y="1340768"/>
            <a:ext cx="2091852" cy="720081"/>
            <a:chOff x="1619672" y="4005064"/>
            <a:chExt cx="2496277" cy="720081"/>
          </a:xfrm>
        </p:grpSpPr>
        <p:pic>
          <p:nvPicPr>
            <p:cNvPr id="18" name="Picture 21" descr="D:\Nueva carpeta\PPS DE CREACION PROPIA - EXCLUSIVOS\- La Vida una Primavera\Imágenes\df2ff-3625252025252822252529.gif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19672" y="4005064"/>
              <a:ext cx="748885" cy="720080"/>
            </a:xfrm>
            <a:prstGeom prst="rect">
              <a:avLst/>
            </a:prstGeom>
            <a:noFill/>
          </p:spPr>
        </p:pic>
        <p:pic>
          <p:nvPicPr>
            <p:cNvPr id="19" name="Picture 22" descr="D:\Nueva carpeta\PPS DE CREACION PROPIA - EXCLUSIVOS\- La Vida una Primavera\Imágenes\e81a4-362525202525281252529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38263" y="4005064"/>
              <a:ext cx="777686" cy="720080"/>
            </a:xfrm>
            <a:prstGeom prst="rect">
              <a:avLst/>
            </a:prstGeom>
            <a:noFill/>
          </p:spPr>
        </p:pic>
        <p:pic>
          <p:nvPicPr>
            <p:cNvPr id="20" name="Picture 23" descr="D:\Nueva carpeta\PPS DE CREACION PROPIA - EXCLUSIVOS\- La Vida una Primavera\Imágenes\9f985-362525202525284252529.gif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736756" y="4005064"/>
              <a:ext cx="698478" cy="720080"/>
            </a:xfrm>
            <a:prstGeom prst="rect">
              <a:avLst/>
            </a:prstGeom>
            <a:noFill/>
          </p:spPr>
        </p:pic>
        <p:pic>
          <p:nvPicPr>
            <p:cNvPr id="21" name="Picture 24" descr="D:\Nueva carpeta\PPS DE CREACION PROPIA - EXCLUSIVOS\- La Vida una Primavera\Imágenes\2b2eb-362525202525289252529.gif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339752" y="4005064"/>
              <a:ext cx="424847" cy="720081"/>
            </a:xfrm>
            <a:prstGeom prst="rect">
              <a:avLst/>
            </a:prstGeom>
            <a:noFill/>
          </p:spPr>
        </p:pic>
      </p:grpSp>
      <p:grpSp>
        <p:nvGrpSpPr>
          <p:cNvPr id="22" name="21 Grupo"/>
          <p:cNvGrpSpPr/>
          <p:nvPr/>
        </p:nvGrpSpPr>
        <p:grpSpPr>
          <a:xfrm>
            <a:off x="4932040" y="2564904"/>
            <a:ext cx="1872208" cy="648071"/>
            <a:chOff x="755576" y="2780928"/>
            <a:chExt cx="2145838" cy="727281"/>
          </a:xfrm>
        </p:grpSpPr>
        <p:pic>
          <p:nvPicPr>
            <p:cNvPr id="23" name="Picture 18" descr="D:\Nueva carpeta\PPS DE CREACION PROPIA - EXCLUSIVOS\- La Vida una Primavera\Imágenes\50825-3625252025252821252529.gif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755576" y="2780928"/>
              <a:ext cx="705679" cy="727281"/>
            </a:xfrm>
            <a:prstGeom prst="rect">
              <a:avLst/>
            </a:prstGeom>
            <a:noFill/>
          </p:spPr>
        </p:pic>
        <p:pic>
          <p:nvPicPr>
            <p:cNvPr id="24" name="Picture 19" descr="D:\Nueva carpeta\PPS DE CREACION PROPIA - EXCLUSIVOS\- La Vida una Primavera\Imágenes\e81a4-362525202525281252529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23728" y="2780928"/>
              <a:ext cx="777686" cy="720080"/>
            </a:xfrm>
            <a:prstGeom prst="rect">
              <a:avLst/>
            </a:prstGeom>
            <a:noFill/>
          </p:spPr>
        </p:pic>
        <p:pic>
          <p:nvPicPr>
            <p:cNvPr id="25" name="Picture 20" descr="D:\Nueva carpeta\PPS DE CREACION PROPIA - EXCLUSIVOS\- La Vida una Primavera\Imágenes\cd493-3625252025252814252529.gif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403648" y="2780928"/>
              <a:ext cx="770486" cy="727281"/>
            </a:xfrm>
            <a:prstGeom prst="rect">
              <a:avLst/>
            </a:prstGeom>
            <a:noFill/>
          </p:spPr>
        </p:pic>
      </p:grpSp>
      <p:sp>
        <p:nvSpPr>
          <p:cNvPr id="10" name="9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35">
    <p:sndAc>
      <p:stSnd>
        <p:snd r:embed="rId2" name="Vozes da Primavera Andre Rieu - trimmed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0" grpId="0" animBg="1"/>
      <p:bldP spid="11" grpId="0" animBg="1"/>
      <p:bldP spid="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La Vida una Primavera\Imágenes\Lake_Sky_Clouds_Grass_4300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06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1196752"/>
            <a:ext cx="32403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A2B52"/>
                  </a:glow>
                </a:effectLst>
                <a:latin typeface="Vivaldi" pitchFamily="66" charset="0"/>
              </a:rPr>
              <a:t>Es triste la primavera</a:t>
            </a:r>
            <a:b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A2B52"/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A2B52"/>
                  </a:glow>
                </a:effectLst>
                <a:latin typeface="Vivaldi" pitchFamily="66" charset="0"/>
              </a:rPr>
              <a:t>cuando no viene florida,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0A2B52"/>
                </a:glow>
              </a:effectLst>
              <a:latin typeface="Vivaldi" pitchFamily="66" charset="0"/>
            </a:endParaRPr>
          </a:p>
        </p:txBody>
      </p:sp>
      <p:pic>
        <p:nvPicPr>
          <p:cNvPr id="3075" name="Picture 3" descr="D:\Nueva carpeta\PPS DE CREACION PROPIA - EXCLUSIVOS\- La Vida una Primavera\Imágenes\Candy_Alessandro_Di_4413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76672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B3B3">
                      <a:alpha val="40000"/>
                    </a:srgbClr>
                  </a:glow>
                </a:effectLst>
                <a:latin typeface="Vivaldi" pitchFamily="66" charset="0"/>
              </a:rPr>
              <a:t>Es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B3B3">
                      <a:alpha val="40000"/>
                    </a:srgbClr>
                  </a:glow>
                </a:effectLst>
                <a:latin typeface="Vivaldi" pitchFamily="66" charset="0"/>
              </a:rPr>
              <a:t>lo mismo que la vida</a:t>
            </a:r>
            <a:b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B3B3">
                      <a:alpha val="40000"/>
                    </a:srgbClr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B3B3">
                      <a:alpha val="40000"/>
                    </a:srgbClr>
                  </a:glow>
                </a:effectLst>
                <a:latin typeface="Vivaldi" pitchFamily="66" charset="0"/>
              </a:rPr>
              <a:t>si la adornas de tristeza.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FFB3B3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7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Nueva carpeta\PPS DE CREACION PROPIA - EXCLUSIVOS\- La Vida una Primavera\Imágenes\4 - a05aee0b763e.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La Vida una Primavera\Imágenes\a05aee0b763e.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3068960"/>
            <a:ext cx="31726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Vístela hoy de alegría,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4099" name="Picture 3" descr="D:\Nueva carpeta\PPS DE CREACION PROPIA - EXCLUSIVOS\- La Vida una Primavera\Imágenes\5 - 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76672"/>
            <a:ext cx="33858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538C"/>
                  </a:glow>
                </a:effectLst>
                <a:latin typeface="Vivaldi" pitchFamily="66" charset="0"/>
              </a:rPr>
              <a:t>C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538C"/>
                  </a:glow>
                </a:effectLst>
                <a:latin typeface="Vivaldi" pitchFamily="66" charset="0"/>
              </a:rPr>
              <a:t>onviértela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538C"/>
                  </a:glow>
                </a:effectLst>
                <a:latin typeface="Vivaldi" pitchFamily="66" charset="0"/>
              </a:rPr>
              <a:t>en primavera,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FF538C"/>
                </a:glo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 decel="100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La Vida una Primavera\Imágenes\Roses_Alessandra_A_4744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4005064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D100D"/>
                  </a:glow>
                </a:effectLst>
                <a:latin typeface="Vivaldi" pitchFamily="66" charset="0"/>
              </a:rPr>
              <a:t>C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D100D"/>
                  </a:glow>
                </a:effectLst>
                <a:latin typeface="Vivaldi" pitchFamily="66" charset="0"/>
              </a:rPr>
              <a:t>on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D100D"/>
                  </a:glow>
                </a:effectLst>
                <a:latin typeface="Vivaldi" pitchFamily="66" charset="0"/>
              </a:rPr>
              <a:t>rosas y madreselvas,</a:t>
            </a:r>
            <a:b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D100D"/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D100D"/>
                  </a:glow>
                </a:effectLst>
                <a:latin typeface="Vivaldi" pitchFamily="66" charset="0"/>
              </a:rPr>
              <a:t>que la vida es bella y linda.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8D100D"/>
                </a:glo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2F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La Vida una Primavera\Imágenes\22356-sunflowers-and-beautiful-green-eyes-girl-desktop-wallpaper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La Vida una Primavera\Imágenes\Sunrises_and_sunsets_468427+imagenes de flores png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412776"/>
            <a:ext cx="28083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FFE2C5"/>
                  </a:glow>
                </a:effectLst>
                <a:latin typeface="Vivaldi" pitchFamily="66" charset="0"/>
              </a:rPr>
              <a:t>Y si la tristeza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FFE2C5"/>
                  </a:glow>
                </a:effectLst>
                <a:latin typeface="Vivaldi" pitchFamily="66" charset="0"/>
              </a:rPr>
              <a:t>llega di: 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FFE2C5"/>
                  </a:glow>
                </a:effectLst>
                <a:latin typeface="Vivaldi" pitchFamily="66" charset="0"/>
              </a:rPr>
              <a:t>"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FFE2C5"/>
                  </a:glow>
                </a:effectLst>
                <a:latin typeface="Vivaldi" pitchFamily="66" charset="0"/>
              </a:rPr>
              <a:t>tristeza, buenos días"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FFE2C5"/>
                </a:glow>
              </a:effectLst>
              <a:latin typeface="Vivaldi" pitchFamily="66" charset="0"/>
            </a:endParaRPr>
          </a:p>
        </p:txBody>
      </p:sp>
      <p:pic>
        <p:nvPicPr>
          <p:cNvPr id="7171" name="Picture 3" descr="D:\Nueva carpeta\PPS DE CREACION PROPIA - EXCLUSIVOS\- La Vida una Primavera\Imágenes\IMG_959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1506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896" y="54868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“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in ti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no habría alegrías"</a:t>
            </a:r>
            <a:b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 haz de tu vida una fiesta.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5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D:\Nueva carpeta\PPS DE CREACION PROPIA - EXCLUSIVOS\- La Vida una Primavera\Imágenes\10 - sakura-blossom-tree+Femme-Misted-863-Azal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D:\Nueva carpeta\PPS DE CREACION PROPIA - EXCLUSIVOS\- La Vida una Primavera\Imágenes\sakura-blossom-tree+Femme-Misted-863-Azal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1988840"/>
            <a:ext cx="20162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3">
                      <a:lumMod val="50000"/>
                    </a:schemeClr>
                  </a:glow>
                </a:effectLst>
                <a:latin typeface="Vivaldi" pitchFamily="66" charset="0"/>
              </a:rPr>
              <a:t>Une alegrías con penas,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chemeClr val="accent3">
                    <a:lumMod val="50000"/>
                  </a:schemeClr>
                </a:glow>
              </a:effectLst>
              <a:latin typeface="Vivaldi" pitchFamily="66" charset="0"/>
            </a:endParaRPr>
          </a:p>
        </p:txBody>
      </p:sp>
      <p:pic>
        <p:nvPicPr>
          <p:cNvPr id="8195" name="Picture 3" descr="D:\Nueva carpeta\PPS DE CREACION PROPIA - EXCLUSIVOS\- La Vida una Primavera\Imágenes\11 - blue_butterflies_blue_flowers+no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212976"/>
            <a:ext cx="22322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L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as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sonrisas con las lágrimas,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4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:\Nueva carpeta\PPS DE CREACION PROPIA - EXCLUSIVOS\- La Vida una Primavera\Imágenes\12 - ori-vinilo-ventana-247_13518+primavera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D:\Nueva carpeta\PPS DE CREACION PROPIA - EXCLUSIVOS\- La Vida una Primavera\Imágenes\ori-vinilo-ventana-247_13518+primave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692696"/>
            <a:ext cx="41044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B2C5EC"/>
                  </a:glow>
                </a:effectLst>
                <a:latin typeface="Vivaldi" pitchFamily="66" charset="0"/>
              </a:rPr>
              <a:t>A</a:t>
            </a:r>
            <a: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B2C5EC"/>
                  </a:glow>
                </a:effectLst>
                <a:latin typeface="Vivaldi" pitchFamily="66" charset="0"/>
              </a:rPr>
              <a:t>bre </a:t>
            </a:r>
            <a: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B2C5EC"/>
                  </a:glow>
                </a:effectLst>
                <a:latin typeface="Vivaldi" pitchFamily="66" charset="0"/>
              </a:rPr>
              <a:t>de par </a:t>
            </a:r>
            <a: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B2C5EC"/>
                  </a:glow>
                </a:effectLst>
                <a:latin typeface="Vivaldi" pitchFamily="66" charset="0"/>
              </a:rPr>
              <a:t>en par </a:t>
            </a:r>
            <a: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B2C5EC"/>
                  </a:glow>
                </a:effectLst>
                <a:latin typeface="Vivaldi" pitchFamily="66" charset="0"/>
              </a:rPr>
              <a:t>tus </a:t>
            </a:r>
            <a: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B2C5EC"/>
                  </a:glow>
                </a:effectLst>
                <a:latin typeface="Vivaldi" pitchFamily="66" charset="0"/>
              </a:rPr>
              <a:t>ventanas</a:t>
            </a:r>
            <a:b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B2C5EC"/>
                  </a:glow>
                </a:effectLst>
                <a:latin typeface="Vivaldi" pitchFamily="66" charset="0"/>
              </a:rPr>
            </a:br>
            <a: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B2C5EC"/>
                  </a:glow>
                </a:effectLst>
                <a:latin typeface="Vivaldi" pitchFamily="66" charset="0"/>
              </a:rPr>
              <a:t>y que nada te detenga.</a:t>
            </a:r>
            <a:endParaRPr lang="es-ES" sz="30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B2C5EC"/>
                </a:glo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7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26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:\Nueva carpeta\PPS DE CREACION PROPIA - EXCLUSIVOS\- La Vida una Primavera\Imágenes\13 - 308547-frederika-pequeñ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5" name="Picture 5" descr="D:\Nueva carpeta\PPS DE CREACION PROPIA - EXCLUSIVOS\- La Vida una Primavera\Imágenes\13 - 308547-frederika-pequeñ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D:\Nueva carpeta\PPS DE CREACION PROPIA - EXCLUSIVOS\- La Vida una Primavera\Imágenes\308547-frederi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E6C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D:\Nueva carpeta\PPS DE CREACION PROPIA - EXCLUSIVOS\- La Vida una Primavera\Imágenes\all-animals-wallpapers-download-2560x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2656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Con tristeza o alegría,</a:t>
            </a:r>
            <a:b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la vida es primavera,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pic>
        <p:nvPicPr>
          <p:cNvPr id="11267" name="Picture 3" descr="D:\Nueva carpeta\PPS DE CREACION PROPIA - EXCLUSIVOS\- La Vida una Primavera\Imágenes\beauties-of-spri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6117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5157192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E7E8E4"/>
                  </a:glow>
                </a:effectLst>
                <a:latin typeface="Vivaldi" pitchFamily="66" charset="0"/>
              </a:rPr>
              <a:t>D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E7E8E4"/>
                  </a:glow>
                </a:effectLst>
                <a:latin typeface="Vivaldi" pitchFamily="66" charset="0"/>
              </a:rPr>
              <a:t>epende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E7E8E4"/>
                  </a:glow>
                </a:effectLst>
                <a:latin typeface="Vivaldi" pitchFamily="66" charset="0"/>
              </a:rPr>
              <a:t>de tu autoestima</a:t>
            </a:r>
            <a:b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E7E8E4"/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E7E8E4"/>
                  </a:glow>
                </a:effectLst>
                <a:latin typeface="Vivaldi" pitchFamily="66" charset="0"/>
              </a:rPr>
              <a:t>y el cristal con que la veas.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E7E8E4"/>
                </a:glo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1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Nueva carpeta\PPS DE CREACION PROPIA - EXCLUSIVOS\- La Vida una Primavera\Imágenes\springtime_hare-widescreen_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pic>
        <p:nvPicPr>
          <p:cNvPr id="4" name="Picture 41" descr="D:\Nueva carpeta\PPS DE CREACION PROPIA - EXCLUSIVOS\- La Vida una Primavera\Imágenes\c8c9f-362525202525281225252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7" y="332656"/>
            <a:ext cx="530240" cy="792088"/>
          </a:xfrm>
          <a:prstGeom prst="rect">
            <a:avLst/>
          </a:prstGeom>
          <a:noFill/>
        </p:spPr>
      </p:pic>
      <p:pic>
        <p:nvPicPr>
          <p:cNvPr id="6" name="Picture 43" descr="D:\Nueva carpeta\PPS DE CREACION PROPIA - EXCLUSIVOS\- La Vida una Primavera\Imágenes\13694-362525202525285252529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8962" y="332659"/>
            <a:ext cx="546342" cy="792085"/>
          </a:xfrm>
          <a:prstGeom prst="rect">
            <a:avLst/>
          </a:prstGeom>
          <a:noFill/>
        </p:spPr>
      </p:pic>
      <p:pic>
        <p:nvPicPr>
          <p:cNvPr id="7" name="Picture 47" descr="D:\Nueva carpeta\PPS DE CREACION PROPIA - EXCLUSIVOS\- La Vida una Primavera\Imágenes\2b2eb-362525202525289252529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48106" y="332656"/>
            <a:ext cx="379226" cy="792088"/>
          </a:xfrm>
          <a:prstGeom prst="rect">
            <a:avLst/>
          </a:prstGeom>
          <a:noFill/>
        </p:spPr>
      </p:pic>
      <p:pic>
        <p:nvPicPr>
          <p:cNvPr id="8" name="Picture 49" descr="D:\Nueva carpeta\PPS DE CREACION PROPIA - EXCLUSIVOS\- La Vida una Primavera\Imágenes\0f055-36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01600" y="332656"/>
            <a:ext cx="530240" cy="792087"/>
          </a:xfrm>
          <a:prstGeom prst="rect">
            <a:avLst/>
          </a:prstGeom>
          <a:noFill/>
        </p:spPr>
      </p:pic>
      <p:pic>
        <p:nvPicPr>
          <p:cNvPr id="9" name="Picture 50" descr="D:\Nueva carpeta\PPS DE CREACION PROPIA - EXCLUSIVOS\- La Vida una Primavera\Imágenes\0ce89-362525202525286252529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3046" y="332657"/>
            <a:ext cx="546342" cy="792086"/>
          </a:xfrm>
          <a:prstGeom prst="rect">
            <a:avLst/>
          </a:prstGeom>
          <a:noFill/>
        </p:spPr>
      </p:pic>
      <p:pic>
        <p:nvPicPr>
          <p:cNvPr id="11" name="Picture 39" descr="D:\Nueva carpeta\PPS DE CREACION PROPIA - EXCLUSIVOS\- La Vida una Primavera\Imágenes\e81a4-362525202525281252529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14567" y="1340768"/>
            <a:ext cx="585425" cy="747747"/>
          </a:xfrm>
          <a:prstGeom prst="rect">
            <a:avLst/>
          </a:prstGeom>
          <a:noFill/>
        </p:spPr>
      </p:pic>
      <p:pic>
        <p:nvPicPr>
          <p:cNvPr id="12" name="Picture 40" descr="D:\Nueva carpeta\PPS DE CREACION PROPIA - EXCLUSIVOS\- La Vida una Primavera\Imágenes\df2ff-3625252025252822252529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05377" y="1397297"/>
            <a:ext cx="563743" cy="762702"/>
          </a:xfrm>
          <a:prstGeom prst="rect">
            <a:avLst/>
          </a:prstGeom>
          <a:noFill/>
        </p:spPr>
      </p:pic>
      <p:pic>
        <p:nvPicPr>
          <p:cNvPr id="13" name="Picture 42" descr="D:\Nueva carpeta\PPS DE CREACION PROPIA - EXCLUSIVOS\- La Vida una Primavera\Imágenes\bd4c0-3625252025252816252529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1397297"/>
            <a:ext cx="487855" cy="807567"/>
          </a:xfrm>
          <a:prstGeom prst="rect">
            <a:avLst/>
          </a:prstGeom>
          <a:noFill/>
        </p:spPr>
      </p:pic>
      <p:pic>
        <p:nvPicPr>
          <p:cNvPr id="14" name="Picture 44" descr="D:\Nueva carpeta\PPS DE CREACION PROPIA - EXCLUSIVOS\- La Vida una Primavera\Imágenes\13694-362525202525285252529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38107" y="1340768"/>
            <a:ext cx="460752" cy="830000"/>
          </a:xfrm>
          <a:prstGeom prst="rect">
            <a:avLst/>
          </a:prstGeom>
          <a:noFill/>
        </p:spPr>
      </p:pic>
      <p:pic>
        <p:nvPicPr>
          <p:cNvPr id="15" name="Picture 45" descr="D:\Nueva carpeta\PPS DE CREACION PROPIA - EXCLUSIVOS\- La Vida una Primavera\Imágenes\80c0a-3625252025252818252529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88878" y="1340768"/>
            <a:ext cx="520378" cy="800090"/>
          </a:xfrm>
          <a:prstGeom prst="rect">
            <a:avLst/>
          </a:prstGeom>
          <a:noFill/>
        </p:spPr>
      </p:pic>
      <p:pic>
        <p:nvPicPr>
          <p:cNvPr id="16" name="Picture 46" descr="D:\Nueva carpeta\PPS DE CREACION PROPIA - EXCLUSIVOS\- La Vida una Primavera\Imágenes\06fed-3625252025252813252529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39917" y="1397297"/>
            <a:ext cx="710099" cy="762702"/>
          </a:xfrm>
          <a:prstGeom prst="rect">
            <a:avLst/>
          </a:prstGeom>
          <a:noFill/>
        </p:spPr>
      </p:pic>
      <p:pic>
        <p:nvPicPr>
          <p:cNvPr id="17" name="Picture 39" descr="D:\Nueva carpeta\PPS DE CREACION PROPIA - EXCLUSIVOS\- La Vida una Primavera\Imágenes\e81a4-362525202525281252529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95585" y="1397297"/>
            <a:ext cx="585425" cy="747747"/>
          </a:xfrm>
          <a:prstGeom prst="rect">
            <a:avLst/>
          </a:prstGeom>
          <a:noFill/>
        </p:spPr>
      </p:pic>
      <p:pic>
        <p:nvPicPr>
          <p:cNvPr id="18" name="Picture 45" descr="D:\Nueva carpeta\PPS DE CREACION PROPIA - EXCLUSIVOS\- La Vida una Primavera\Imágenes\80c0a-3625252025252818252529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2291" y="1397297"/>
            <a:ext cx="520378" cy="800090"/>
          </a:xfrm>
          <a:prstGeom prst="rect">
            <a:avLst/>
          </a:prstGeom>
          <a:noFill/>
        </p:spPr>
      </p:pic>
      <p:pic>
        <p:nvPicPr>
          <p:cNvPr id="19" name="Picture 48" descr="D:\Nueva carpeta\PPS DE CREACION PROPIA - EXCLUSIVOS\- La Vida una Primavera\Imágenes\2b2eb-362525202525289252529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53063" y="1397298"/>
            <a:ext cx="319816" cy="791405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 flipV="1">
            <a:off x="0" y="0"/>
            <a:ext cx="9144000" cy="350100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0" y="3429000"/>
            <a:ext cx="9144000" cy="3429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4572000" y="0"/>
            <a:ext cx="45720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5" grpId="0" animBg="1"/>
      <p:bldP spid="26" grpId="0" animBg="1"/>
      <p:bldP spid="27" grpId="0" animBg="1"/>
      <p:bldP spid="28" grpId="0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0" name="Picture 56" descr="D:\Nueva carpeta\PPS DE CREACION PROPIA - EXCLUSIVOS\- La Vida una Primavera\Imágenes\17 - Tulips_Spring_Little_4742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grpSp>
        <p:nvGrpSpPr>
          <p:cNvPr id="97" name="96 Grupo"/>
          <p:cNvGrpSpPr/>
          <p:nvPr/>
        </p:nvGrpSpPr>
        <p:grpSpPr>
          <a:xfrm>
            <a:off x="7164288" y="4869160"/>
            <a:ext cx="1453133" cy="1676003"/>
            <a:chOff x="7092280" y="4869160"/>
            <a:chExt cx="1525141" cy="1676003"/>
          </a:xfrm>
        </p:grpSpPr>
        <p:pic>
          <p:nvPicPr>
            <p:cNvPr id="8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092280" y="4869160"/>
              <a:ext cx="1434689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94" name="Picture 70" descr="Rendered Image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64288" y="6093296"/>
              <a:ext cx="1453133" cy="451867"/>
            </a:xfrm>
            <a:prstGeom prst="rect">
              <a:avLst/>
            </a:prstGeom>
            <a:noFill/>
          </p:spPr>
        </p:pic>
      </p:grpSp>
      <p:pic>
        <p:nvPicPr>
          <p:cNvPr id="1090" name="Picture 6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852936"/>
            <a:ext cx="2038350" cy="542926"/>
          </a:xfrm>
          <a:prstGeom prst="rect">
            <a:avLst/>
          </a:prstGeom>
          <a:noFill/>
        </p:spPr>
      </p:pic>
      <p:pic>
        <p:nvPicPr>
          <p:cNvPr id="1092" name="Picture 6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548680"/>
            <a:ext cx="3409950" cy="1762126"/>
          </a:xfrm>
          <a:prstGeom prst="rect">
            <a:avLst/>
          </a:prstGeom>
          <a:noFill/>
        </p:spPr>
      </p:pic>
      <p:sp>
        <p:nvSpPr>
          <p:cNvPr id="82" name="81 Marco"/>
          <p:cNvSpPr/>
          <p:nvPr/>
        </p:nvSpPr>
        <p:spPr>
          <a:xfrm>
            <a:off x="0" y="0"/>
            <a:ext cx="9144000" cy="3429000"/>
          </a:xfrm>
          <a:prstGeom prst="fram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3" name="82 Marco"/>
          <p:cNvSpPr/>
          <p:nvPr/>
        </p:nvSpPr>
        <p:spPr>
          <a:xfrm flipV="1">
            <a:off x="0" y="3429000"/>
            <a:ext cx="9144000" cy="3429000"/>
          </a:xfrm>
          <a:prstGeom prst="fram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4" name="83 Marco"/>
          <p:cNvSpPr/>
          <p:nvPr/>
        </p:nvSpPr>
        <p:spPr>
          <a:xfrm flipH="1">
            <a:off x="0" y="0"/>
            <a:ext cx="4572000" cy="6858000"/>
          </a:xfrm>
          <a:prstGeom prst="fram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5" name="84 Marco"/>
          <p:cNvSpPr/>
          <p:nvPr/>
        </p:nvSpPr>
        <p:spPr>
          <a:xfrm>
            <a:off x="4572000" y="0"/>
            <a:ext cx="4572000" cy="6858000"/>
          </a:xfrm>
          <a:prstGeom prst="fram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5" name="9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400" decel="100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400" decel="100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  <p:bldP spid="82" grpId="1" animBg="1"/>
      <p:bldP spid="82" grpId="2" animBg="1"/>
      <p:bldP spid="83" grpId="0" animBg="1"/>
      <p:bldP spid="83" grpId="1" animBg="1"/>
      <p:bldP spid="83" grpId="2" animBg="1"/>
      <p:bldP spid="84" grpId="0" animBg="1"/>
      <p:bldP spid="84" grpId="1" animBg="1"/>
      <p:bldP spid="84" grpId="2" animBg="1"/>
      <p:bldP spid="85" grpId="0" animBg="1"/>
      <p:bldP spid="85" grpId="1" animBg="1"/>
      <p:bldP spid="85" grpId="2" animBg="1"/>
      <p:bldP spid="9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100</Words>
  <Application>Microsoft Office PowerPoint</Application>
  <PresentationFormat>Presentación en pantalla (4:3)</PresentationFormat>
  <Paragraphs>16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61</cp:revision>
  <dcterms:created xsi:type="dcterms:W3CDTF">2016-03-22T22:23:04Z</dcterms:created>
  <dcterms:modified xsi:type="dcterms:W3CDTF">2016-03-26T00:37:14Z</dcterms:modified>
</cp:coreProperties>
</file>