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8" r:id="rId3"/>
    <p:sldId id="256" r:id="rId4"/>
    <p:sldId id="258" r:id="rId5"/>
    <p:sldId id="261" r:id="rId6"/>
    <p:sldId id="269" r:id="rId7"/>
    <p:sldId id="268" r:id="rId8"/>
    <p:sldId id="267" r:id="rId9"/>
    <p:sldId id="265" r:id="rId10"/>
    <p:sldId id="264" r:id="rId11"/>
    <p:sldId id="263" r:id="rId12"/>
    <p:sldId id="266" r:id="rId13"/>
    <p:sldId id="274" r:id="rId14"/>
    <p:sldId id="273" r:id="rId15"/>
    <p:sldId id="272" r:id="rId16"/>
    <p:sldId id="271" r:id="rId17"/>
    <p:sldId id="262" r:id="rId18"/>
    <p:sldId id="275" r:id="rId19"/>
    <p:sldId id="260" r:id="rId20"/>
    <p:sldId id="286" r:id="rId21"/>
    <p:sldId id="270" r:id="rId22"/>
    <p:sldId id="285" r:id="rId23"/>
    <p:sldId id="283" r:id="rId24"/>
    <p:sldId id="259" r:id="rId25"/>
    <p:sldId id="282" r:id="rId26"/>
    <p:sldId id="281" r:id="rId27"/>
    <p:sldId id="295" r:id="rId28"/>
    <p:sldId id="303" r:id="rId29"/>
    <p:sldId id="284" r:id="rId30"/>
    <p:sldId id="293" r:id="rId31"/>
    <p:sldId id="294" r:id="rId32"/>
    <p:sldId id="291" r:id="rId33"/>
    <p:sldId id="307" r:id="rId34"/>
    <p:sldId id="290" r:id="rId35"/>
    <p:sldId id="280" r:id="rId36"/>
    <p:sldId id="289" r:id="rId37"/>
    <p:sldId id="288" r:id="rId38"/>
    <p:sldId id="300" r:id="rId39"/>
    <p:sldId id="287" r:id="rId40"/>
    <p:sldId id="277" r:id="rId41"/>
    <p:sldId id="298" r:id="rId42"/>
    <p:sldId id="297" r:id="rId43"/>
    <p:sldId id="279" r:id="rId44"/>
    <p:sldId id="305" r:id="rId45"/>
    <p:sldId id="304" r:id="rId46"/>
    <p:sldId id="302" r:id="rId47"/>
    <p:sldId id="257" r:id="rId48"/>
    <p:sldId id="296" r:id="rId49"/>
    <p:sldId id="301" r:id="rId50"/>
    <p:sldId id="299" r:id="rId51"/>
    <p:sldId id="309" r:id="rId5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KQj4HYclILp0FJqcbmeoQ" hashData="EKbTWq+zFkX1nZR/A309LqJT4i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149" autoAdjust="0"/>
    <p:restoredTop sz="94671" autoAdjust="0"/>
  </p:normalViewPr>
  <p:slideViewPr>
    <p:cSldViewPr>
      <p:cViewPr>
        <p:scale>
          <a:sx n="60" d="100"/>
          <a:sy n="60" d="100"/>
        </p:scale>
        <p:origin x="-738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EF9D-B47E-4080-A0A9-C6F3D39E53FC}" type="datetimeFigureOut">
              <a:rPr lang="es-ES" smtClean="0"/>
              <a:pPr/>
              <a:t>24/03/2013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FF5AC-4D52-43C7-8B4F-E4EFA011DF5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EF9D-B47E-4080-A0A9-C6F3D39E53FC}" type="datetimeFigureOut">
              <a:rPr lang="es-ES" smtClean="0"/>
              <a:pPr/>
              <a:t>24/03/2013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FF5AC-4D52-43C7-8B4F-E4EFA011DF5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EF9D-B47E-4080-A0A9-C6F3D39E53FC}" type="datetimeFigureOut">
              <a:rPr lang="es-ES" smtClean="0"/>
              <a:pPr/>
              <a:t>24/03/2013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FF5AC-4D52-43C7-8B4F-E4EFA011DF5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EF9D-B47E-4080-A0A9-C6F3D39E53FC}" type="datetimeFigureOut">
              <a:rPr lang="es-ES" smtClean="0"/>
              <a:pPr/>
              <a:t>24/03/2013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FF5AC-4D52-43C7-8B4F-E4EFA011DF5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EF9D-B47E-4080-A0A9-C6F3D39E53FC}" type="datetimeFigureOut">
              <a:rPr lang="es-ES" smtClean="0"/>
              <a:pPr/>
              <a:t>24/03/2013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FF5AC-4D52-43C7-8B4F-E4EFA011DF5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EF9D-B47E-4080-A0A9-C6F3D39E53FC}" type="datetimeFigureOut">
              <a:rPr lang="es-ES" smtClean="0"/>
              <a:pPr/>
              <a:t>24/03/2013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FF5AC-4D52-43C7-8B4F-E4EFA011DF5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EF9D-B47E-4080-A0A9-C6F3D39E53FC}" type="datetimeFigureOut">
              <a:rPr lang="es-ES" smtClean="0"/>
              <a:pPr/>
              <a:t>24/03/2013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FF5AC-4D52-43C7-8B4F-E4EFA011DF5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EF9D-B47E-4080-A0A9-C6F3D39E53FC}" type="datetimeFigureOut">
              <a:rPr lang="es-ES" smtClean="0"/>
              <a:pPr/>
              <a:t>24/03/2013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FF5AC-4D52-43C7-8B4F-E4EFA011DF5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EF9D-B47E-4080-A0A9-C6F3D39E53FC}" type="datetimeFigureOut">
              <a:rPr lang="es-ES" smtClean="0"/>
              <a:pPr/>
              <a:t>24/03/2013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FF5AC-4D52-43C7-8B4F-E4EFA011DF5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EF9D-B47E-4080-A0A9-C6F3D39E53FC}" type="datetimeFigureOut">
              <a:rPr lang="es-ES" smtClean="0"/>
              <a:pPr/>
              <a:t>24/03/2013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FF5AC-4D52-43C7-8B4F-E4EFA011DF5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EF9D-B47E-4080-A0A9-C6F3D39E53FC}" type="datetimeFigureOut">
              <a:rPr lang="es-ES" smtClean="0"/>
              <a:pPr/>
              <a:t>24/03/2013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FF5AC-4D52-43C7-8B4F-E4EFA011DF5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DBE774-21FF-4ADD-ADB5-3B6DD244F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EEF9D-B47E-4080-A0A9-C6F3D39E53FC}" type="datetimeFigureOut">
              <a:rPr lang="es-ES" smtClean="0"/>
              <a:pPr/>
              <a:t>24/03/2013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FF5AC-4D52-43C7-8B4F-E4EFA011DF5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BDADB98-2276-4BB7-9FEB-F17B72D4EC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6.png"/><Relationship Id="rId7" Type="http://schemas.openxmlformats.org/officeDocument/2006/relationships/image" Target="../media/image5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de-primavera-verano-otoño-invierno-1 (1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de-primavera-verano-otoño-invierno-1 (1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ágenes-de-primavera-verano-otoño-invierno-1 (18).jpg"/>
          <p:cNvPicPr>
            <a:picLocks noChangeAspect="1"/>
          </p:cNvPicPr>
          <p:nvPr/>
        </p:nvPicPr>
        <p:blipFill>
          <a:blip r:embed="rId4"/>
          <a:srcRect l="53802" t="70695" r="30572" b="9513"/>
          <a:stretch>
            <a:fillRect/>
          </a:stretch>
        </p:blipFill>
        <p:spPr>
          <a:xfrm>
            <a:off x="6429388" y="357166"/>
            <a:ext cx="1071538" cy="1017961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7" name="6 Imagen" descr="Imágenes-de-primavera-verano-otoño-invierno-1 (18).jpg"/>
          <p:cNvPicPr>
            <a:picLocks noChangeAspect="1"/>
          </p:cNvPicPr>
          <p:nvPr/>
        </p:nvPicPr>
        <p:blipFill>
          <a:blip r:embed="rId4"/>
          <a:srcRect l="53802" t="70695" r="30572" b="9513"/>
          <a:stretch>
            <a:fillRect/>
          </a:stretch>
        </p:blipFill>
        <p:spPr>
          <a:xfrm>
            <a:off x="7929554" y="4286256"/>
            <a:ext cx="988852" cy="93941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8" name="7 Imagen" descr="Imágenes-de-primavera-verano-otoño-invierno-1 (18).jpg"/>
          <p:cNvPicPr>
            <a:picLocks noChangeAspect="1"/>
          </p:cNvPicPr>
          <p:nvPr/>
        </p:nvPicPr>
        <p:blipFill>
          <a:blip r:embed="rId4">
            <a:lum bright="-30000" contrast="40000"/>
          </a:blip>
          <a:srcRect l="53802" t="70695" r="30572" b="9513"/>
          <a:stretch>
            <a:fillRect/>
          </a:stretch>
        </p:blipFill>
        <p:spPr>
          <a:xfrm>
            <a:off x="8001024" y="1428736"/>
            <a:ext cx="1142976" cy="1085827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9" name="8 Imagen" descr="Imágenes-de-primavera-verano-otoño-invierno-1 (18).jpg"/>
          <p:cNvPicPr>
            <a:picLocks noChangeAspect="1"/>
          </p:cNvPicPr>
          <p:nvPr/>
        </p:nvPicPr>
        <p:blipFill>
          <a:blip r:embed="rId4">
            <a:lum bright="-30000" contrast="40000"/>
          </a:blip>
          <a:srcRect l="53802" t="70695" r="30572" b="9513"/>
          <a:stretch>
            <a:fillRect/>
          </a:stretch>
        </p:blipFill>
        <p:spPr>
          <a:xfrm>
            <a:off x="7215206" y="1714488"/>
            <a:ext cx="928694" cy="882259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0" name="9 Imagen" descr="Imágenes-de-primavera-verano-otoño-invierno-1 (18).jpg"/>
          <p:cNvPicPr>
            <a:picLocks noChangeAspect="1"/>
          </p:cNvPicPr>
          <p:nvPr/>
        </p:nvPicPr>
        <p:blipFill>
          <a:blip r:embed="rId4"/>
          <a:srcRect l="53802" t="70695" r="30572" b="9513"/>
          <a:stretch>
            <a:fillRect/>
          </a:stretch>
        </p:blipFill>
        <p:spPr>
          <a:xfrm>
            <a:off x="6786578" y="3500438"/>
            <a:ext cx="1000132" cy="950125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1" name="10 Imagen" descr="Imágenes-de-primavera-verano-otoño-invierno-1 (18).jpg"/>
          <p:cNvPicPr>
            <a:picLocks noChangeAspect="1"/>
          </p:cNvPicPr>
          <p:nvPr/>
        </p:nvPicPr>
        <p:blipFill>
          <a:blip r:embed="rId4"/>
          <a:srcRect l="53802" t="70695" r="30572" b="9513"/>
          <a:stretch>
            <a:fillRect/>
          </a:stretch>
        </p:blipFill>
        <p:spPr>
          <a:xfrm>
            <a:off x="1142976" y="0"/>
            <a:ext cx="1071538" cy="1017961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2" name="11 Imagen" descr="Imágenes-de-primavera-verano-otoño-invierno-1 (18).jpg"/>
          <p:cNvPicPr>
            <a:picLocks noChangeAspect="1"/>
          </p:cNvPicPr>
          <p:nvPr/>
        </p:nvPicPr>
        <p:blipFill>
          <a:blip r:embed="rId4"/>
          <a:srcRect l="53802" t="70695" r="30572" b="9513"/>
          <a:stretch>
            <a:fillRect/>
          </a:stretch>
        </p:blipFill>
        <p:spPr>
          <a:xfrm>
            <a:off x="1714480" y="2143116"/>
            <a:ext cx="988852" cy="93941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3" name="12 Imagen" descr="Imágenes-de-primavera-verano-otoño-invierno-1 (18).jpg"/>
          <p:cNvPicPr>
            <a:picLocks noChangeAspect="1"/>
          </p:cNvPicPr>
          <p:nvPr/>
        </p:nvPicPr>
        <p:blipFill>
          <a:blip r:embed="rId4">
            <a:lum bright="-30000" contrast="40000"/>
          </a:blip>
          <a:srcRect l="53802" t="70695" r="30572" b="9513"/>
          <a:stretch>
            <a:fillRect/>
          </a:stretch>
        </p:blipFill>
        <p:spPr>
          <a:xfrm>
            <a:off x="2571736" y="428604"/>
            <a:ext cx="1142976" cy="1085827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4" name="13 Imagen" descr="Imágenes-de-primavera-verano-otoño-invierno-1 (18).jpg"/>
          <p:cNvPicPr>
            <a:picLocks noChangeAspect="1"/>
          </p:cNvPicPr>
          <p:nvPr/>
        </p:nvPicPr>
        <p:blipFill>
          <a:blip r:embed="rId4">
            <a:lum bright="-30000" contrast="40000"/>
          </a:blip>
          <a:srcRect l="53802" t="70695" r="30572" b="9513"/>
          <a:stretch>
            <a:fillRect/>
          </a:stretch>
        </p:blipFill>
        <p:spPr>
          <a:xfrm>
            <a:off x="7786710" y="2714620"/>
            <a:ext cx="928694" cy="882259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5" name="14 Imagen" descr="Imágenes-de-primavera-verano-otoño-invierno-1 (18).jpg"/>
          <p:cNvPicPr>
            <a:picLocks noChangeAspect="1"/>
          </p:cNvPicPr>
          <p:nvPr/>
        </p:nvPicPr>
        <p:blipFill>
          <a:blip r:embed="rId4"/>
          <a:srcRect l="53802" t="70695" r="30572" b="9513"/>
          <a:stretch>
            <a:fillRect/>
          </a:stretch>
        </p:blipFill>
        <p:spPr>
          <a:xfrm>
            <a:off x="357158" y="3929066"/>
            <a:ext cx="1000132" cy="950125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6" name="15 Imagen" descr="Imágenes-de-primavera-verano-otoño-invierno-1 (18).jpg"/>
          <p:cNvPicPr>
            <a:picLocks noChangeAspect="1"/>
          </p:cNvPicPr>
          <p:nvPr/>
        </p:nvPicPr>
        <p:blipFill>
          <a:blip r:embed="rId4">
            <a:lum contrast="40000"/>
          </a:blip>
          <a:srcRect l="53802" t="70695" r="30572" b="9513"/>
          <a:stretch>
            <a:fillRect/>
          </a:stretch>
        </p:blipFill>
        <p:spPr>
          <a:xfrm>
            <a:off x="1571604" y="1142984"/>
            <a:ext cx="1071602" cy="1018022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7" name="16 Imagen" descr="Imágenes-de-primavera-verano-otoño-invierno-1 (18).jpg"/>
          <p:cNvPicPr>
            <a:picLocks noChangeAspect="1"/>
          </p:cNvPicPr>
          <p:nvPr/>
        </p:nvPicPr>
        <p:blipFill>
          <a:blip r:embed="rId4">
            <a:lum contrast="40000"/>
          </a:blip>
          <a:srcRect l="53802" t="70695" r="30572" b="9513"/>
          <a:stretch>
            <a:fillRect/>
          </a:stretch>
        </p:blipFill>
        <p:spPr>
          <a:xfrm>
            <a:off x="1643042" y="3286124"/>
            <a:ext cx="1143008" cy="108585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8" name="17 Imagen" descr="Imágenes-de-primavera-verano-otoño-invierno-1 (18).jpg"/>
          <p:cNvPicPr>
            <a:picLocks noChangeAspect="1"/>
          </p:cNvPicPr>
          <p:nvPr/>
        </p:nvPicPr>
        <p:blipFill>
          <a:blip r:embed="rId4">
            <a:lum bright="-30000" contrast="40000"/>
          </a:blip>
          <a:srcRect l="53802" t="70695" r="30572" b="9513"/>
          <a:stretch>
            <a:fillRect/>
          </a:stretch>
        </p:blipFill>
        <p:spPr>
          <a:xfrm>
            <a:off x="2643174" y="2857496"/>
            <a:ext cx="1052771" cy="1000132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9" name="18 Imagen" descr="Imágenes-de-primavera-verano-otoño-invierno-1 (18).jp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rcRect l="53802" t="70695" r="30572" b="9513"/>
          <a:stretch>
            <a:fillRect/>
          </a:stretch>
        </p:blipFill>
        <p:spPr>
          <a:xfrm>
            <a:off x="0" y="1000108"/>
            <a:ext cx="1071570" cy="1017992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20" name="19 Imagen" descr="Imágenes-de-primavera-verano-otoño-invierno-1 (18).jpg"/>
          <p:cNvPicPr>
            <a:picLocks noChangeAspect="1"/>
          </p:cNvPicPr>
          <p:nvPr/>
        </p:nvPicPr>
        <p:blipFill>
          <a:blip r:embed="rId4">
            <a:lum contrast="40000"/>
          </a:blip>
          <a:srcRect l="53802" t="70695" r="30572" b="9513"/>
          <a:stretch>
            <a:fillRect/>
          </a:stretch>
        </p:blipFill>
        <p:spPr>
          <a:xfrm>
            <a:off x="285720" y="2285992"/>
            <a:ext cx="1203166" cy="114300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21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428728" y="500042"/>
            <a:ext cx="1019175" cy="762000"/>
          </a:xfrm>
          <a:prstGeom prst="rect">
            <a:avLst/>
          </a:prstGeom>
          <a:noFill/>
        </p:spPr>
      </p:pic>
      <p:pic>
        <p:nvPicPr>
          <p:cNvPr id="22" name="Picture 10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71472" y="2714620"/>
            <a:ext cx="2743200" cy="1047751"/>
          </a:xfrm>
          <a:prstGeom prst="rect">
            <a:avLst/>
          </a:prstGeom>
          <a:noFill/>
        </p:spPr>
      </p:pic>
      <p:pic>
        <p:nvPicPr>
          <p:cNvPr id="23" name="Picture 12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500034" y="1214422"/>
            <a:ext cx="3214678" cy="771525"/>
          </a:xfrm>
          <a:prstGeom prst="rect">
            <a:avLst/>
          </a:prstGeom>
          <a:noFill/>
        </p:spPr>
      </p:pic>
      <p:pic>
        <p:nvPicPr>
          <p:cNvPr id="24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500166" y="2000240"/>
            <a:ext cx="1019175" cy="762000"/>
          </a:xfrm>
          <a:prstGeom prst="rect">
            <a:avLst/>
          </a:prstGeom>
          <a:noFill/>
        </p:spPr>
      </p:pic>
      <p:pic>
        <p:nvPicPr>
          <p:cNvPr id="25" name="Picture 14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857224" y="3714752"/>
            <a:ext cx="2209800" cy="771525"/>
          </a:xfrm>
          <a:prstGeom prst="rect">
            <a:avLst/>
          </a:prstGeom>
          <a:noFill/>
        </p:spPr>
      </p:pic>
      <p:pic>
        <p:nvPicPr>
          <p:cNvPr id="26" name="25 Imagen" descr="Imágenes-de-primavera-verano-otoño-invierno-1 (18).jpg"/>
          <p:cNvPicPr>
            <a:picLocks noChangeAspect="1"/>
          </p:cNvPicPr>
          <p:nvPr/>
        </p:nvPicPr>
        <p:blipFill>
          <a:blip r:embed="rId4"/>
          <a:srcRect l="53802" t="70695" r="30572" b="9513"/>
          <a:stretch>
            <a:fillRect/>
          </a:stretch>
        </p:blipFill>
        <p:spPr>
          <a:xfrm>
            <a:off x="5572164" y="410798"/>
            <a:ext cx="1071538" cy="1017961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27" name="26 Imagen" descr="Imágenes-de-primavera-verano-otoño-invierno-1 (18).jpg"/>
          <p:cNvPicPr>
            <a:picLocks noChangeAspect="1"/>
          </p:cNvPicPr>
          <p:nvPr/>
        </p:nvPicPr>
        <p:blipFill>
          <a:blip r:embed="rId4"/>
          <a:srcRect l="53802" t="70695" r="30572" b="9513"/>
          <a:stretch>
            <a:fillRect/>
          </a:stretch>
        </p:blipFill>
        <p:spPr>
          <a:xfrm>
            <a:off x="7500926" y="3857652"/>
            <a:ext cx="988852" cy="93941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28" name="27 Imagen" descr="Imágenes-de-primavera-verano-otoño-invierno-1 (18).jpg"/>
          <p:cNvPicPr>
            <a:picLocks noChangeAspect="1"/>
          </p:cNvPicPr>
          <p:nvPr/>
        </p:nvPicPr>
        <p:blipFill>
          <a:blip r:embed="rId4">
            <a:lum bright="-30000" contrast="40000"/>
          </a:blip>
          <a:srcRect l="53802" t="70695" r="30572" b="9513"/>
          <a:stretch>
            <a:fillRect/>
          </a:stretch>
        </p:blipFill>
        <p:spPr>
          <a:xfrm>
            <a:off x="7572396" y="0"/>
            <a:ext cx="1142976" cy="1085827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29" name="28 Imagen" descr="Imágenes-de-primavera-verano-otoño-invierno-1 (18).jpg"/>
          <p:cNvPicPr>
            <a:picLocks noChangeAspect="1"/>
          </p:cNvPicPr>
          <p:nvPr/>
        </p:nvPicPr>
        <p:blipFill>
          <a:blip r:embed="rId4">
            <a:lum bright="-30000" contrast="40000"/>
          </a:blip>
          <a:srcRect l="53802" t="70695" r="30572" b="9513"/>
          <a:stretch>
            <a:fillRect/>
          </a:stretch>
        </p:blipFill>
        <p:spPr>
          <a:xfrm>
            <a:off x="6429388" y="2143116"/>
            <a:ext cx="928694" cy="882259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30" name="29 Imagen" descr="Imágenes-de-primavera-verano-otoño-invierno-1 (18).jpg"/>
          <p:cNvPicPr>
            <a:picLocks noChangeAspect="1"/>
          </p:cNvPicPr>
          <p:nvPr/>
        </p:nvPicPr>
        <p:blipFill>
          <a:blip r:embed="rId4"/>
          <a:srcRect l="53802" t="70695" r="30572" b="9513"/>
          <a:stretch>
            <a:fillRect/>
          </a:stretch>
        </p:blipFill>
        <p:spPr>
          <a:xfrm>
            <a:off x="6357950" y="3071834"/>
            <a:ext cx="1000132" cy="950125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32" name="31 CuadroTexto"/>
          <p:cNvSpPr txBox="1"/>
          <p:nvPr/>
        </p:nvSpPr>
        <p:spPr>
          <a:xfrm>
            <a:off x="214282" y="6211669"/>
            <a:ext cx="23551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de 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Jaz-Pac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>
    <p:sndAc>
      <p:stSnd loop="1">
        <p:snd r:embed="rId2" name="Valsa Dos Patinadores Andre Rieu[128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000"/>
                            </p:stCondLst>
                            <p:childTnLst>
                              <p:par>
                                <p:cTn id="9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9000"/>
                            </p:stCondLst>
                            <p:childTnLst>
                              <p:par>
                                <p:cTn id="1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10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110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785918" y="428604"/>
            <a:ext cx="6409127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Besos en primavera promesas de otoño</a:t>
            </a:r>
          </a:p>
          <a:p>
            <a:r>
              <a:rPr lang="es-ES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ES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023_Papel-de-Parede-Flores-XII_1024x768.jpg"/>
          <p:cNvPicPr>
            <a:picLocks noChangeAspect="1"/>
          </p:cNvPicPr>
          <p:nvPr/>
        </p:nvPicPr>
        <p:blipFill>
          <a:blip r:embed="rId2"/>
          <a:srcRect t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9023_Papel-de-Parede-Flores-XII_1024x768.jpg"/>
          <p:cNvPicPr>
            <a:picLocks noChangeAspect="1"/>
          </p:cNvPicPr>
          <p:nvPr/>
        </p:nvPicPr>
        <p:blipFill>
          <a:blip r:embed="rId2"/>
          <a:srcRect t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Imágenes-bonitas-de-primavera-1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297_Papel-de-Parede-Jardim-de-Flores--65297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5297_Papel-de-Parede-Jardim-de-Flores--65297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7996_detail.jpg-amapolas- 4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417996_detail.jpg-amapolas- 4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285852" y="571480"/>
            <a:ext cx="5788764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 besos en primavera sembraron </a:t>
            </a:r>
          </a:p>
          <a:p>
            <a:pPr algn="ctr"/>
            <a:r>
              <a:rPr lang="es-ES" sz="2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amor mi otoño</a:t>
            </a:r>
          </a:p>
          <a:p>
            <a:r>
              <a:rPr lang="es-ES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br>
              <a:rPr lang="es-ES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6559_detail.jpg-2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426559_detail.jpg-2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6" name="5 Imagen" descr="426559_detail.jpg-2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aña-con-flores-casa-de-los-enanos-old-beautiful-cottage-1920x1200-wallpaper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cabaña-con-flores-casa-de-los-enanos-old-beautiful-cottage-1920x1200-wallpaper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pia de Campo%20de%20Margaritas_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Campo%20de%20Margaritas_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pia de flower_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pia de flower_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opia de flower_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341525" y="278338"/>
            <a:ext cx="671517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primavera tu corazón abre las puertas al amor , en otoño comienza a cerrarlas y en invierno, cerradas quedan .</a:t>
            </a: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amor que dentro queda, es amor de verdad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b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62350_2fb23_e075ac65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4" y="0"/>
            <a:ext cx="9123191" cy="6858000"/>
          </a:xfrm>
          <a:prstGeom prst="rect">
            <a:avLst/>
          </a:prstGeom>
        </p:spPr>
      </p:pic>
      <p:pic>
        <p:nvPicPr>
          <p:cNvPr id="5" name="4 Imagen" descr="4962350_2fb23_e075ac65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3191" cy="6858000"/>
          </a:xfrm>
          <a:prstGeom prst="rect">
            <a:avLst/>
          </a:prstGeom>
        </p:spPr>
      </p:pic>
      <p:pic>
        <p:nvPicPr>
          <p:cNvPr id="6" name="5 Imagen" descr="4962350_2fb23_e075ac65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09" y="0"/>
            <a:ext cx="9123191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%20en%20Primavera-3340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lores%20en%20Primavera-3340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lores%20en%20Primavera-3340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%20Primavera-1995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lores%20Primavera-1995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lores%20Primavera-1995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art-of-a-sunflo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heart-of-a-sunflo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heart-of-a-sunflo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 146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 146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ágenes-bonitas-de-primavera-1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verano-a250973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El-verano-a250973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6" name="5 Imagen" descr="El-verano-a250973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500298" y="0"/>
            <a:ext cx="664370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Pasan las estaciones del año , muchas estaciones en mi vida y sigo anclado en esta estación de primavera esperando la llegada de tu amor</a:t>
            </a:r>
          </a:p>
          <a:p>
            <a:pPr algn="ctr"/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643174" y="1857364"/>
            <a:ext cx="1239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-</a:t>
            </a:r>
            <a:r>
              <a:rPr lang="es-ES" dirty="0" err="1" smtClean="0"/>
              <a:t>Pacolmo</a:t>
            </a:r>
            <a:r>
              <a:rPr lang="es-ES" dirty="0" smtClean="0"/>
              <a:t>-</a:t>
            </a:r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bonitas-de-primavera-1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ágenes-bonitas-de-primavera-1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bonitas-de-primavera-1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ágenes-bonitas-de-primavera-1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bonitas-de-primavera-1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ágenes-bonitas-de-primavera-1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0033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20033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049"/>
            <a:ext cx="9144000" cy="6837967"/>
          </a:xfrm>
          <a:prstGeom prst="rect">
            <a:avLst/>
          </a:prstGeom>
        </p:spPr>
      </p:pic>
      <p:pic>
        <p:nvPicPr>
          <p:cNvPr id="5" name="4 Imagen" descr="Imágenes-bonitas-de-primavera-1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428728" y="428604"/>
            <a:ext cx="678661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primavera mi  sangre altera porque la miel de tus labios penetra en mi ser ya no corre sangre por mis venas, corre la miel que me distes a beber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23).jpg"/>
          <p:cNvPicPr>
            <a:picLocks noChangeAspect="1"/>
          </p:cNvPicPr>
          <p:nvPr/>
        </p:nvPicPr>
        <p:blipFill>
          <a:blip r:embed="rId2"/>
          <a:srcRect t="289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ágenes-bonitas-de-primavera-1 (23).jpg"/>
          <p:cNvPicPr>
            <a:picLocks noChangeAspect="1"/>
          </p:cNvPicPr>
          <p:nvPr/>
        </p:nvPicPr>
        <p:blipFill>
          <a:blip r:embed="rId2"/>
          <a:srcRect t="208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1338"/>
          </a:xfrm>
          <a:prstGeom prst="rect">
            <a:avLst/>
          </a:prstGeom>
        </p:spPr>
      </p:pic>
      <p:pic>
        <p:nvPicPr>
          <p:cNvPr id="5" name="4 Imagen" descr="Imágenes-bonitas-de-primavera-1 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bonitas-de-primavera-1 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bonitas-de-primavera-1 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ágenes-bonitas-de-primavera-1 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de-primavera-verano-otoño-invierno-1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de-primavera-verano-otoño-invierno-1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ágenes-de-primavera-verano-otoño-invierno-1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14810" y="1071546"/>
            <a:ext cx="1847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Imágenes-bonitas-de-primavera-1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868" y="357166"/>
            <a:ext cx="507209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primavera has de regar para ver florecer,  yo riego  tu corazón para sentir tu querer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bonitas-de-primavera-1 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ágenes-bonitas-de-primavera-1 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ágenes-bonitas-de-primavera-1 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6" name="5 Imagen" descr="Imágenes-bonitas-de-primavera-1 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8050"/>
          </a:xfrm>
          <a:prstGeom prst="rect">
            <a:avLst/>
          </a:prstGeom>
        </p:spPr>
      </p:pic>
      <p:pic>
        <p:nvPicPr>
          <p:cNvPr id="5" name="4 Imagen" descr="Imágenes-bonitas-de-primavera-1 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  <p:pic>
        <p:nvPicPr>
          <p:cNvPr id="6" name="5 Imagen" descr="Imágenes-bonitas-de-primavera-1 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ágenes-bonitas-de-primavera-1 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bonitas-de-primavera-1 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ágenes-bonitas-de-primavera-1 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Imágenes-bonitas-de-primavera-1 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143372" y="2214554"/>
            <a:ext cx="440857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Rosa, hasta tus espinas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 gustan en la primavera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b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bonitas-de-primavera-1 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ágenes-bonitas-de-primavera-1 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bonitas-de-primavera-1 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ágenes-bonitas-de-primavera-1 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bonitas-de-primavera-1 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ágenes-bonitas-de-primavera-1 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ágenes-bonitas-de-primavera-1 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Imágenes-bonitas-de-primavera-1 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5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5" name="4 Imagen" descr="Imágenes-bonitas-de-primavera-5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6" name="5 Imagen" descr="Imágenes-bonitas-de-primavera-5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3368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3368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368"/>
            <a:ext cx="9144000" cy="6844632"/>
          </a:xfrm>
          <a:prstGeom prst="rect">
            <a:avLst/>
          </a:prstGeom>
        </p:spPr>
      </p:pic>
      <p:pic>
        <p:nvPicPr>
          <p:cNvPr id="5" name="4 Imagen" descr="Imágenes-bonitas-de-primavera-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Imágenes-bonitas-de-primavera-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de-primavera-verano-otoño-invierno-1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ágenes-de-primavera-verano-otoño-invierno-1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6" name="5 Imagen" descr="Imágenes-de-primavera-verano-otoño-invierno-1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1 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bonitas-de-primavera-1 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ágenes-bonitas-de-primavera-1 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8597" y="1714488"/>
            <a:ext cx="35719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bella mañana de primavera, nace de su madre la también  bella noche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de-primavera-verano-otoño-invierno-1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11437"/>
          </a:xfrm>
          <a:prstGeom prst="rect">
            <a:avLst/>
          </a:prstGeom>
        </p:spPr>
      </p:pic>
      <p:pic>
        <p:nvPicPr>
          <p:cNvPr id="5" name="4 Imagen" descr="Imágenes-de-primavera-verano-otoño-invierno-1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437"/>
          </a:xfrm>
          <a:prstGeom prst="rect">
            <a:avLst/>
          </a:prstGeom>
        </p:spPr>
      </p:pic>
      <p:pic>
        <p:nvPicPr>
          <p:cNvPr id="6" name="5 Imagen" descr="Imágenes-de-primavera-verano-otoño-invierno-1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563"/>
            <a:ext cx="9144000" cy="6811437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de-primavera-verano-otoño-invierno-1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de-primavera-verano-otoño-invierno-1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ágenes-de-primavera-verano-otoño-invierno-1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de-primavera-verano-otoño-invierno-1 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de-primavera-verano-otoño-invierno-1 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ágenes-de-primavera-verano-otoño-invierno-1 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BancodeImagenesGratuitas_com_M10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www_BancodeImagenesGratuitas_com_M10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www_BancodeImagenesGratuitas_com_M10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ochenendbluemchen-a290489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Wochenendbluemchen-a290489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Wochenendbluemchen-a290489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BAN~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WWWBAN~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bonitas-de-primavera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bonitas-de-primavera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ágenes-bonitas-de-primavera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6143644"/>
            <a:ext cx="4105275" cy="333376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LA PRIMAVERA LA SANGRE ALTERA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--LA PRIMAVERA LA SANGRE ALTERA--</Template>
  <TotalTime>0</TotalTime>
  <Words>169</Words>
  <Application>Microsoft Office PowerPoint</Application>
  <PresentationFormat>Presentación en pantalla (4:3)</PresentationFormat>
  <Paragraphs>39</Paragraphs>
  <Slides>50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--LA PRIMAVERA LA SANGRE ALTERA--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2013-03-24T20:53:38Z</dcterms:created>
  <dcterms:modified xsi:type="dcterms:W3CDTF">2013-03-24T20:57:14Z</dcterms:modified>
</cp:coreProperties>
</file>