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3"/>
  </p:notesMasterIdLst>
  <p:sldIdLst>
    <p:sldId id="296" r:id="rId3"/>
    <p:sldId id="304" r:id="rId4"/>
    <p:sldId id="272" r:id="rId5"/>
    <p:sldId id="257" r:id="rId6"/>
    <p:sldId id="305" r:id="rId7"/>
    <p:sldId id="301" r:id="rId8"/>
    <p:sldId id="300" r:id="rId9"/>
    <p:sldId id="306" r:id="rId10"/>
    <p:sldId id="260" r:id="rId11"/>
    <p:sldId id="263" r:id="rId12"/>
    <p:sldId id="299" r:id="rId13"/>
    <p:sldId id="307" r:id="rId14"/>
    <p:sldId id="302" r:id="rId15"/>
    <p:sldId id="308" r:id="rId16"/>
    <p:sldId id="259" r:id="rId17"/>
    <p:sldId id="265" r:id="rId18"/>
    <p:sldId id="309" r:id="rId19"/>
    <p:sldId id="262" r:id="rId20"/>
    <p:sldId id="268" r:id="rId21"/>
    <p:sldId id="310" r:id="rId22"/>
    <p:sldId id="270" r:id="rId23"/>
    <p:sldId id="267" r:id="rId24"/>
    <p:sldId id="311" r:id="rId25"/>
    <p:sldId id="269" r:id="rId26"/>
    <p:sldId id="279" r:id="rId27"/>
    <p:sldId id="312" r:id="rId28"/>
    <p:sldId id="274" r:id="rId29"/>
    <p:sldId id="284" r:id="rId30"/>
    <p:sldId id="313" r:id="rId31"/>
    <p:sldId id="280" r:id="rId32"/>
    <p:sldId id="285" r:id="rId33"/>
    <p:sldId id="314" r:id="rId34"/>
    <p:sldId id="277" r:id="rId35"/>
    <p:sldId id="286" r:id="rId36"/>
    <p:sldId id="315" r:id="rId37"/>
    <p:sldId id="291" r:id="rId38"/>
    <p:sldId id="316" r:id="rId39"/>
    <p:sldId id="288" r:id="rId40"/>
    <p:sldId id="289" r:id="rId41"/>
    <p:sldId id="303" r:id="rId42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9JP/dC9l/smHVdoe1BbdA" hashData="/btVfsyO+KgUMIH689fJkkAoSm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004821"/>
    <a:srgbClr val="0066CC"/>
    <a:srgbClr val="99CCFF"/>
    <a:srgbClr val="FF9933"/>
    <a:srgbClr val="E7E7FF"/>
    <a:srgbClr val="CBD9EB"/>
    <a:srgbClr val="007635"/>
    <a:srgbClr val="00CC5C"/>
    <a:srgbClr val="99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830" autoAdjust="0"/>
    <p:restoredTop sz="94660"/>
  </p:normalViewPr>
  <p:slideViewPr>
    <p:cSldViewPr>
      <p:cViewPr>
        <p:scale>
          <a:sx n="400" d="100"/>
          <a:sy n="400" d="100"/>
        </p:scale>
        <p:origin x="5826" y="376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42A9B2-367C-4DF2-A6FA-84727A2A87D9}" type="datetimeFigureOut">
              <a:rPr lang="es-PE" smtClean="0"/>
              <a:pPr/>
              <a:t>19/02/2020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07CDA7-DC72-4D3B-AE8A-CC72E03FDD8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7CDA7-DC72-4D3B-AE8A-CC72E03FDD89}" type="slidenum">
              <a:rPr lang="es-PE" smtClean="0"/>
              <a:pPr/>
              <a:t>10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BDDCD-FC6B-4092-BFF7-135EB5FC92EB}" type="datetimeFigureOut">
              <a:rPr lang="es-PE" smtClean="0"/>
              <a:pPr/>
              <a:t>19/02/2020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E0E0A-B9AA-4210-AF04-37E1D25C29D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BDDCD-FC6B-4092-BFF7-135EB5FC92EB}" type="datetimeFigureOut">
              <a:rPr lang="es-PE" smtClean="0"/>
              <a:pPr/>
              <a:t>19/02/2020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E0E0A-B9AA-4210-AF04-37E1D25C29D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BDDCD-FC6B-4092-BFF7-135EB5FC92EB}" type="datetimeFigureOut">
              <a:rPr lang="es-PE" smtClean="0"/>
              <a:pPr/>
              <a:t>19/02/2020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E0E0A-B9AA-4210-AF04-37E1D25C29D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BDDCD-FC6B-4092-BFF7-135EB5FC92EB}" type="datetimeFigureOut">
              <a:rPr lang="es-PE" smtClean="0"/>
              <a:pPr/>
              <a:t>19/02/2020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E0E0A-B9AA-4210-AF04-37E1D25C29D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BDDCD-FC6B-4092-BFF7-135EB5FC92EB}" type="datetimeFigureOut">
              <a:rPr lang="es-PE" smtClean="0"/>
              <a:pPr/>
              <a:t>19/02/2020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E0E0A-B9AA-4210-AF04-37E1D25C29D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BDDCD-FC6B-4092-BFF7-135EB5FC92EB}" type="datetimeFigureOut">
              <a:rPr lang="es-PE" smtClean="0"/>
              <a:pPr/>
              <a:t>19/02/2020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E0E0A-B9AA-4210-AF04-37E1D25C29D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BDDCD-FC6B-4092-BFF7-135EB5FC92EB}" type="datetimeFigureOut">
              <a:rPr lang="es-PE" smtClean="0"/>
              <a:pPr/>
              <a:t>19/02/2020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E0E0A-B9AA-4210-AF04-37E1D25C29D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BDDCD-FC6B-4092-BFF7-135EB5FC92EB}" type="datetimeFigureOut">
              <a:rPr lang="es-PE" smtClean="0"/>
              <a:pPr/>
              <a:t>19/02/2020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E0E0A-B9AA-4210-AF04-37E1D25C29D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BDDCD-FC6B-4092-BFF7-135EB5FC92EB}" type="datetimeFigureOut">
              <a:rPr lang="es-PE" smtClean="0"/>
              <a:pPr/>
              <a:t>19/02/2020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E0E0A-B9AA-4210-AF04-37E1D25C29D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BDDCD-FC6B-4092-BFF7-135EB5FC92EB}" type="datetimeFigureOut">
              <a:rPr lang="es-PE" smtClean="0"/>
              <a:pPr/>
              <a:t>19/02/2020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E0E0A-B9AA-4210-AF04-37E1D25C29D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BDDCD-FC6B-4092-BFF7-135EB5FC92EB}" type="datetimeFigureOut">
              <a:rPr lang="es-PE" smtClean="0"/>
              <a:pPr/>
              <a:t>19/02/2020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E0E0A-B9AA-4210-AF04-37E1D25C29D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Click="0"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3BDDCD-FC6B-4092-BFF7-135EB5FC92EB}" type="datetimeFigureOut">
              <a:rPr lang="es-PE" smtClean="0"/>
              <a:pPr/>
              <a:t>19/02/2020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0E0E0A-B9AA-4210-AF04-37E1D25C29D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Click="0"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43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49.png"/><Relationship Id="rId18" Type="http://schemas.openxmlformats.org/officeDocument/2006/relationships/image" Target="../media/image5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5.png"/><Relationship Id="rId11" Type="http://schemas.openxmlformats.org/officeDocument/2006/relationships/image" Target="../media/image4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4.png"/><Relationship Id="rId9" Type="http://schemas.openxmlformats.org/officeDocument/2006/relationships/image" Target="../media/image4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6699FF">
                <a:shade val="67500"/>
                <a:satMod val="115000"/>
              </a:srgbClr>
            </a:gs>
            <a:gs pos="100000">
              <a:srgbClr val="6699FF">
                <a:shade val="100000"/>
                <a:satMod val="115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us_pl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3 Imagen" descr="7986bfdc85363b186bde03431420897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478158">
            <a:off x="3959955" y="-281836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7986bfdc85363b186bde03431420897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20054923">
            <a:off x="4468783" y="-281019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7986bfdc85363b186bde03431420897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78158">
            <a:off x="3959955" y="361106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7986bfdc85363b186bde03431420897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054923">
            <a:off x="4468783" y="361923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7986bfdc85363b186bde034314208975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rot="1478158">
            <a:off x="3959955" y="1075486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7986bfdc85363b186bde034314208975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rot="20054923">
            <a:off x="4468783" y="1076303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7986bfdc85363b186bde03431420897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478158">
            <a:off x="3959954" y="1718429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7986bfdc85363b186bde03431420897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20054923">
            <a:off x="4468782" y="1719246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7986bfdc85363b186bde03431420897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78158">
            <a:off x="3959955" y="2361370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7986bfdc85363b186bde03431420897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054923">
            <a:off x="4468783" y="2362187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7986bfdc85363b186bde034314208975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rot="1478158">
            <a:off x="3959956" y="3075750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7986bfdc85363b186bde034314208975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rot="20054923">
            <a:off x="4468784" y="3076567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7986bfdc85363b186bde03431420897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78158">
            <a:off x="3959955" y="3718692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7986bfdc85363b186bde03431420897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054923">
            <a:off x="4468783" y="3719509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cooltext349736637514675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1500167" y="887316"/>
            <a:ext cx="1000132" cy="684301"/>
          </a:xfrm>
          <a:prstGeom prst="rect">
            <a:avLst/>
          </a:prstGeom>
        </p:spPr>
      </p:pic>
      <p:pic>
        <p:nvPicPr>
          <p:cNvPr id="23" name="22 Imagen" descr="cooltext349736657482451.png"/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71472" y="1928808"/>
            <a:ext cx="2386030" cy="928694"/>
          </a:xfrm>
          <a:prstGeom prst="rect">
            <a:avLst/>
          </a:prstGeom>
        </p:spPr>
      </p:pic>
      <p:pic>
        <p:nvPicPr>
          <p:cNvPr id="24" name="23 Imagen" descr="cooltext349733336087724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6500826" y="4214824"/>
            <a:ext cx="2396731" cy="381520"/>
          </a:xfrm>
          <a:prstGeom prst="rect">
            <a:avLst/>
          </a:prstGeom>
        </p:spPr>
      </p:pic>
      <p:pic>
        <p:nvPicPr>
          <p:cNvPr id="20" name="19 Imagen" descr="tapetus_pl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-142894"/>
            <a:ext cx="9144000" cy="5286394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Click="0" advTm="25000">
    <p:sndAc>
      <p:stSnd loop="1">
        <p:snd r:embed="rId2" name="NANA MOUSKOURI - LA PALOM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3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3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3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7e5725737b3a486bbe47d5553d0ce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550" y="0"/>
            <a:ext cx="72009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214678" y="2071684"/>
            <a:ext cx="306686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s-PE" dirty="0" smtClean="0"/>
              <a:t> </a:t>
            </a:r>
          </a:p>
          <a:p>
            <a:pPr algn="ctr" fontAlgn="base"/>
            <a:r>
              <a:rPr lang="es-PE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Miré hacia el brillo de sus alas</a:t>
            </a:r>
            <a:endParaRPr lang="es-PE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base"/>
            <a:r>
              <a:rPr lang="es-PE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Surcando nubes plateadas</a:t>
            </a:r>
            <a:endParaRPr lang="es-PE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P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Resultado de imagen de nubes movimiento gifs animado"/>
          <p:cNvPicPr>
            <a:picLocks noChangeAspect="1" noChangeArrowheads="1" noCrop="1"/>
          </p:cNvPicPr>
          <p:nvPr/>
        </p:nvPicPr>
        <p:blipFill>
          <a:blip r:embed="rId3">
            <a:lum bright="20000"/>
          </a:blip>
          <a:srcRect/>
          <a:stretch>
            <a:fillRect/>
          </a:stretch>
        </p:blipFill>
        <p:spPr bwMode="auto">
          <a:xfrm>
            <a:off x="2285984" y="285734"/>
            <a:ext cx="4962485" cy="2857520"/>
          </a:xfrm>
          <a:prstGeom prst="cloud">
            <a:avLst/>
          </a:prstGeom>
          <a:noFill/>
          <a:effectLst>
            <a:softEdge rad="635000"/>
          </a:effectLst>
        </p:spPr>
      </p:pic>
      <p:pic>
        <p:nvPicPr>
          <p:cNvPr id="6" name="Picture 2" descr="Resultado de imagen de nubes movimiento gifs animado"/>
          <p:cNvPicPr>
            <a:picLocks noChangeAspect="1" noChangeArrowheads="1" noCrop="1"/>
          </p:cNvPicPr>
          <p:nvPr/>
        </p:nvPicPr>
        <p:blipFill>
          <a:blip r:embed="rId3">
            <a:lum bright="20000"/>
          </a:blip>
          <a:srcRect/>
          <a:stretch>
            <a:fillRect/>
          </a:stretch>
        </p:blipFill>
        <p:spPr bwMode="auto">
          <a:xfrm>
            <a:off x="2500298" y="2285980"/>
            <a:ext cx="4962485" cy="2857520"/>
          </a:xfrm>
          <a:prstGeom prst="cloud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-642974" y="-357208"/>
            <a:ext cx="10215634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C3814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06757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/>
          </a:blip>
          <a:stretch>
            <a:fillRect/>
          </a:stretch>
        </p:blipFill>
        <p:spPr>
          <a:xfrm>
            <a:off x="0" y="1643056"/>
            <a:ext cx="1000114" cy="1000114"/>
          </a:xfrm>
          <a:prstGeom prst="rect">
            <a:avLst/>
          </a:prstGeom>
        </p:spPr>
      </p:pic>
      <p:pic>
        <p:nvPicPr>
          <p:cNvPr id="5" name="4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/>
          </a:blip>
          <a:stretch>
            <a:fillRect/>
          </a:stretch>
        </p:blipFill>
        <p:spPr>
          <a:xfrm flipV="1">
            <a:off x="0" y="2500312"/>
            <a:ext cx="1000114" cy="990626"/>
          </a:xfrm>
          <a:prstGeom prst="rect">
            <a:avLst/>
          </a:prstGeom>
        </p:spPr>
      </p:pic>
      <p:pic>
        <p:nvPicPr>
          <p:cNvPr id="6" name="5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/>
          </a:blip>
          <a:stretch>
            <a:fillRect/>
          </a:stretch>
        </p:blipFill>
        <p:spPr>
          <a:xfrm>
            <a:off x="8143886" y="0"/>
            <a:ext cx="1000114" cy="1000114"/>
          </a:xfrm>
          <a:prstGeom prst="rect">
            <a:avLst/>
          </a:prstGeom>
        </p:spPr>
      </p:pic>
      <p:pic>
        <p:nvPicPr>
          <p:cNvPr id="7" name="6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/>
          </a:blip>
          <a:stretch>
            <a:fillRect/>
          </a:stretch>
        </p:blipFill>
        <p:spPr>
          <a:xfrm flipV="1">
            <a:off x="8143886" y="4152874"/>
            <a:ext cx="1000114" cy="990626"/>
          </a:xfrm>
          <a:prstGeom prst="rect">
            <a:avLst/>
          </a:prstGeom>
        </p:spPr>
      </p:pic>
      <p:pic>
        <p:nvPicPr>
          <p:cNvPr id="8" name="7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/>
          </a:blip>
          <a:stretch>
            <a:fillRect/>
          </a:stretch>
        </p:blipFill>
        <p:spPr>
          <a:xfrm flipV="1">
            <a:off x="928662" y="2714626"/>
            <a:ext cx="1000114" cy="990626"/>
          </a:xfrm>
          <a:prstGeom prst="rect">
            <a:avLst/>
          </a:prstGeom>
        </p:spPr>
      </p:pic>
      <p:pic>
        <p:nvPicPr>
          <p:cNvPr id="9" name="8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/>
          </a:blip>
          <a:stretch>
            <a:fillRect/>
          </a:stretch>
        </p:blipFill>
        <p:spPr>
          <a:xfrm flipV="1">
            <a:off x="1857356" y="2714626"/>
            <a:ext cx="1000114" cy="990626"/>
          </a:xfrm>
          <a:prstGeom prst="rect">
            <a:avLst/>
          </a:prstGeom>
        </p:spPr>
      </p:pic>
      <p:pic>
        <p:nvPicPr>
          <p:cNvPr id="10" name="9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/>
          </a:blip>
          <a:stretch>
            <a:fillRect/>
          </a:stretch>
        </p:blipFill>
        <p:spPr>
          <a:xfrm flipV="1">
            <a:off x="2857488" y="2714626"/>
            <a:ext cx="1000114" cy="990626"/>
          </a:xfrm>
          <a:prstGeom prst="rect">
            <a:avLst/>
          </a:prstGeom>
        </p:spPr>
      </p:pic>
      <p:pic>
        <p:nvPicPr>
          <p:cNvPr id="11" name="10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/>
          </a:blip>
          <a:stretch>
            <a:fillRect/>
          </a:stretch>
        </p:blipFill>
        <p:spPr>
          <a:xfrm flipV="1">
            <a:off x="3857620" y="2786064"/>
            <a:ext cx="1000114" cy="990626"/>
          </a:xfrm>
          <a:prstGeom prst="rect">
            <a:avLst/>
          </a:prstGeom>
        </p:spPr>
      </p:pic>
      <p:pic>
        <p:nvPicPr>
          <p:cNvPr id="12" name="11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/>
          </a:blip>
          <a:stretch>
            <a:fillRect/>
          </a:stretch>
        </p:blipFill>
        <p:spPr>
          <a:xfrm flipV="1">
            <a:off x="4857752" y="2928940"/>
            <a:ext cx="1000114" cy="990626"/>
          </a:xfrm>
          <a:prstGeom prst="rect">
            <a:avLst/>
          </a:prstGeom>
        </p:spPr>
      </p:pic>
      <p:pic>
        <p:nvPicPr>
          <p:cNvPr id="13" name="12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/>
          </a:blip>
          <a:stretch>
            <a:fillRect/>
          </a:stretch>
        </p:blipFill>
        <p:spPr>
          <a:xfrm flipV="1">
            <a:off x="5715008" y="3143254"/>
            <a:ext cx="1000114" cy="990626"/>
          </a:xfrm>
          <a:prstGeom prst="rect">
            <a:avLst/>
          </a:prstGeom>
        </p:spPr>
      </p:pic>
      <p:pic>
        <p:nvPicPr>
          <p:cNvPr id="14" name="13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/>
          </a:blip>
          <a:stretch>
            <a:fillRect/>
          </a:stretch>
        </p:blipFill>
        <p:spPr>
          <a:xfrm flipV="1">
            <a:off x="6572264" y="3571882"/>
            <a:ext cx="1000114" cy="990626"/>
          </a:xfrm>
          <a:prstGeom prst="rect">
            <a:avLst/>
          </a:prstGeom>
        </p:spPr>
      </p:pic>
      <p:pic>
        <p:nvPicPr>
          <p:cNvPr id="15" name="14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/>
          </a:blip>
          <a:stretch>
            <a:fillRect/>
          </a:stretch>
        </p:blipFill>
        <p:spPr>
          <a:xfrm flipV="1">
            <a:off x="7429520" y="3714758"/>
            <a:ext cx="1000114" cy="990626"/>
          </a:xfrm>
          <a:prstGeom prst="rect">
            <a:avLst/>
          </a:prstGeom>
        </p:spPr>
      </p:pic>
      <p:pic>
        <p:nvPicPr>
          <p:cNvPr id="16" name="15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/>
          </a:blip>
          <a:stretch>
            <a:fillRect/>
          </a:stretch>
        </p:blipFill>
        <p:spPr>
          <a:xfrm>
            <a:off x="1000100" y="1571618"/>
            <a:ext cx="1000114" cy="1000114"/>
          </a:xfrm>
          <a:prstGeom prst="rect">
            <a:avLst/>
          </a:prstGeom>
        </p:spPr>
      </p:pic>
      <p:pic>
        <p:nvPicPr>
          <p:cNvPr id="17" name="16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/>
          </a:blip>
          <a:stretch>
            <a:fillRect/>
          </a:stretch>
        </p:blipFill>
        <p:spPr>
          <a:xfrm>
            <a:off x="2000232" y="1500180"/>
            <a:ext cx="1000114" cy="1000114"/>
          </a:xfrm>
          <a:prstGeom prst="rect">
            <a:avLst/>
          </a:prstGeom>
        </p:spPr>
      </p:pic>
      <p:pic>
        <p:nvPicPr>
          <p:cNvPr id="18" name="17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/>
          </a:blip>
          <a:stretch>
            <a:fillRect/>
          </a:stretch>
        </p:blipFill>
        <p:spPr>
          <a:xfrm>
            <a:off x="3000364" y="1428742"/>
            <a:ext cx="1000114" cy="1000114"/>
          </a:xfrm>
          <a:prstGeom prst="rect">
            <a:avLst/>
          </a:prstGeom>
        </p:spPr>
      </p:pic>
      <p:pic>
        <p:nvPicPr>
          <p:cNvPr id="19" name="18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/>
          </a:blip>
          <a:stretch>
            <a:fillRect/>
          </a:stretch>
        </p:blipFill>
        <p:spPr>
          <a:xfrm>
            <a:off x="4000496" y="1428742"/>
            <a:ext cx="1000114" cy="1000114"/>
          </a:xfrm>
          <a:prstGeom prst="rect">
            <a:avLst/>
          </a:prstGeom>
        </p:spPr>
      </p:pic>
      <p:pic>
        <p:nvPicPr>
          <p:cNvPr id="20" name="19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/>
          </a:blip>
          <a:stretch>
            <a:fillRect/>
          </a:stretch>
        </p:blipFill>
        <p:spPr>
          <a:xfrm>
            <a:off x="5000628" y="1357304"/>
            <a:ext cx="1000114" cy="1000114"/>
          </a:xfrm>
          <a:prstGeom prst="rect">
            <a:avLst/>
          </a:prstGeom>
        </p:spPr>
      </p:pic>
      <p:pic>
        <p:nvPicPr>
          <p:cNvPr id="21" name="20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/>
          </a:blip>
          <a:stretch>
            <a:fillRect/>
          </a:stretch>
        </p:blipFill>
        <p:spPr>
          <a:xfrm>
            <a:off x="5857884" y="1214428"/>
            <a:ext cx="1000114" cy="1000114"/>
          </a:xfrm>
          <a:prstGeom prst="rect">
            <a:avLst/>
          </a:prstGeom>
        </p:spPr>
      </p:pic>
      <p:pic>
        <p:nvPicPr>
          <p:cNvPr id="22" name="21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/>
          </a:blip>
          <a:stretch>
            <a:fillRect/>
          </a:stretch>
        </p:blipFill>
        <p:spPr>
          <a:xfrm>
            <a:off x="6786578" y="928676"/>
            <a:ext cx="1000114" cy="1000114"/>
          </a:xfrm>
          <a:prstGeom prst="rect">
            <a:avLst/>
          </a:prstGeom>
        </p:spPr>
      </p:pic>
      <p:pic>
        <p:nvPicPr>
          <p:cNvPr id="23" name="22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/>
          </a:blip>
          <a:stretch>
            <a:fillRect/>
          </a:stretch>
        </p:blipFill>
        <p:spPr>
          <a:xfrm>
            <a:off x="7572396" y="571486"/>
            <a:ext cx="1000114" cy="1000114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-642974" y="-357208"/>
            <a:ext cx="10215634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900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ove-bird-flying-away-rc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2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-357236" y="4214842"/>
            <a:ext cx="85723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500020" y="4000528"/>
            <a:ext cx="85723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428714" y="3786214"/>
            <a:ext cx="85723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357408" y="3500462"/>
            <a:ext cx="85723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214664" y="3286148"/>
            <a:ext cx="85723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4071920" y="2928958"/>
            <a:ext cx="85723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4929176" y="2714644"/>
            <a:ext cx="85723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5714994" y="2357454"/>
            <a:ext cx="85723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7215192" y="1428760"/>
            <a:ext cx="85723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6500812" y="1928826"/>
            <a:ext cx="85723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7858134" y="785818"/>
            <a:ext cx="85723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8286762" y="0"/>
            <a:ext cx="85723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642974" y="-357208"/>
            <a:ext cx="10215634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7e5725737b3a486bbe47d5553d0ce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550" y="0"/>
            <a:ext cx="72009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286116" y="2071684"/>
            <a:ext cx="259513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s-PE" dirty="0" smtClean="0"/>
              <a:t> </a:t>
            </a:r>
          </a:p>
          <a:p>
            <a:pPr algn="ctr" fontAlgn="base"/>
            <a:r>
              <a:rPr lang="es-PE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con la estela de la brisa</a:t>
            </a:r>
            <a:endParaRPr lang="es-P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base"/>
            <a:r>
              <a:rPr lang="es-PE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Poco a poco se alejaba</a:t>
            </a:r>
            <a:endParaRPr lang="es-P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Resultado de imagen de nubes movimiento gifs animado"/>
          <p:cNvPicPr>
            <a:picLocks noChangeAspect="1" noChangeArrowheads="1" noCrop="1"/>
          </p:cNvPicPr>
          <p:nvPr/>
        </p:nvPicPr>
        <p:blipFill>
          <a:blip r:embed="rId3">
            <a:lum bright="20000"/>
          </a:blip>
          <a:srcRect/>
          <a:stretch>
            <a:fillRect/>
          </a:stretch>
        </p:blipFill>
        <p:spPr bwMode="auto">
          <a:xfrm>
            <a:off x="1857356" y="285734"/>
            <a:ext cx="4962485" cy="2857520"/>
          </a:xfrm>
          <a:prstGeom prst="cloud">
            <a:avLst/>
          </a:prstGeom>
          <a:noFill/>
          <a:effectLst>
            <a:softEdge rad="635000"/>
          </a:effectLst>
        </p:spPr>
      </p:pic>
      <p:pic>
        <p:nvPicPr>
          <p:cNvPr id="6" name="Picture 2" descr="Resultado de imagen de nubes movimiento gifs animado"/>
          <p:cNvPicPr>
            <a:picLocks noChangeAspect="1" noChangeArrowheads="1" noCrop="1"/>
          </p:cNvPicPr>
          <p:nvPr/>
        </p:nvPicPr>
        <p:blipFill>
          <a:blip r:embed="rId3">
            <a:lum bright="20000"/>
          </a:blip>
          <a:srcRect/>
          <a:stretch>
            <a:fillRect/>
          </a:stretch>
        </p:blipFill>
        <p:spPr bwMode="auto">
          <a:xfrm>
            <a:off x="2571736" y="2285980"/>
            <a:ext cx="4962485" cy="2857520"/>
          </a:xfrm>
          <a:prstGeom prst="cloud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-642974" y="-357208"/>
            <a:ext cx="10215634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0033CC">
                <a:shade val="67500"/>
                <a:satMod val="115000"/>
              </a:srgbClr>
            </a:gs>
            <a:gs pos="100000">
              <a:srgbClr val="0033CC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826ae2803e7803730921a59684fe11b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3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86248" y="-370241"/>
            <a:ext cx="1831987" cy="15846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071802" y="-370241"/>
            <a:ext cx="1785950" cy="158466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86248" y="129807"/>
            <a:ext cx="1831987" cy="15846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071802" y="129807"/>
            <a:ext cx="1785950" cy="158466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86248" y="629873"/>
            <a:ext cx="1831987" cy="15846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071802" y="629873"/>
            <a:ext cx="1785950" cy="158466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86248" y="1129939"/>
            <a:ext cx="1831987" cy="15846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071802" y="1129939"/>
            <a:ext cx="1785950" cy="158466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86248" y="1701443"/>
            <a:ext cx="1831987" cy="15846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071802" y="1701442"/>
            <a:ext cx="1785950" cy="158466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86248" y="2344385"/>
            <a:ext cx="1831987" cy="15846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071802" y="2344384"/>
            <a:ext cx="1785950" cy="158466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14810" y="2987327"/>
            <a:ext cx="1831987" cy="15846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000364" y="2987327"/>
            <a:ext cx="1785950" cy="158466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86248" y="3558831"/>
            <a:ext cx="1831987" cy="15846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928926" y="3558831"/>
            <a:ext cx="1785950" cy="158466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-642974" y="-357208"/>
            <a:ext cx="10215634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9000">
              <a:schemeClr val="bg1"/>
            </a:gs>
            <a:gs pos="50000">
              <a:srgbClr val="C660C8">
                <a:shade val="67500"/>
                <a:satMod val="115000"/>
              </a:srgbClr>
            </a:gs>
            <a:gs pos="100000">
              <a:srgbClr val="C660C8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rd-close-up-dove_1920x10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pic>
        <p:nvPicPr>
          <p:cNvPr id="26" name="25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5000628" y="1857370"/>
            <a:ext cx="1285884" cy="1361524"/>
          </a:xfrm>
          <a:prstGeom prst="rect">
            <a:avLst/>
          </a:prstGeom>
        </p:spPr>
      </p:pic>
      <p:pic>
        <p:nvPicPr>
          <p:cNvPr id="27" name="26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038926">
            <a:off x="3814541" y="957034"/>
            <a:ext cx="1357322" cy="1357322"/>
          </a:xfrm>
          <a:prstGeom prst="rect">
            <a:avLst/>
          </a:prstGeom>
        </p:spPr>
      </p:pic>
      <p:pic>
        <p:nvPicPr>
          <p:cNvPr id="28" name="27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197510" flipH="1">
            <a:off x="4000496" y="2857502"/>
            <a:ext cx="1285884" cy="1361524"/>
          </a:xfrm>
          <a:prstGeom prst="rect">
            <a:avLst/>
          </a:prstGeom>
        </p:spPr>
      </p:pic>
      <p:pic>
        <p:nvPicPr>
          <p:cNvPr id="29" name="28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2925655">
            <a:off x="4550991" y="1193418"/>
            <a:ext cx="1357322" cy="1357322"/>
          </a:xfrm>
          <a:prstGeom prst="rect">
            <a:avLst/>
          </a:prstGeom>
        </p:spPr>
      </p:pic>
      <p:pic>
        <p:nvPicPr>
          <p:cNvPr id="30" name="29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806061" flipH="1">
            <a:off x="4784006" y="2631060"/>
            <a:ext cx="1285884" cy="1361524"/>
          </a:xfrm>
          <a:prstGeom prst="rect">
            <a:avLst/>
          </a:prstGeom>
        </p:spPr>
      </p:pic>
      <p:pic>
        <p:nvPicPr>
          <p:cNvPr id="31" name="30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3686053" flipH="1">
            <a:off x="3337337" y="2596624"/>
            <a:ext cx="1285884" cy="1361524"/>
          </a:xfrm>
          <a:prstGeom prst="rect">
            <a:avLst/>
          </a:prstGeom>
        </p:spPr>
      </p:pic>
      <p:pic>
        <p:nvPicPr>
          <p:cNvPr id="32" name="31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6995567" flipH="1">
            <a:off x="2932541" y="1959541"/>
            <a:ext cx="1285884" cy="1361524"/>
          </a:xfrm>
          <a:prstGeom prst="rect">
            <a:avLst/>
          </a:prstGeom>
        </p:spPr>
      </p:pic>
      <p:pic>
        <p:nvPicPr>
          <p:cNvPr id="33" name="32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8205368" flipH="1">
            <a:off x="3211519" y="1265410"/>
            <a:ext cx="1285884" cy="136152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642974" y="-357208"/>
            <a:ext cx="10215634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7e5725737b3a486bbe47d5553d0ce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550" y="0"/>
            <a:ext cx="72009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571868" y="2357436"/>
            <a:ext cx="284744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/>
            <a:r>
              <a:rPr lang="es-PE" dirty="0" smtClean="0"/>
              <a:t> </a:t>
            </a:r>
            <a:r>
              <a:rPr lang="es-PE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sol marcaba su ruta;</a:t>
            </a:r>
            <a:endParaRPr lang="es-P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base"/>
            <a:r>
              <a:rPr lang="es-PE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si un pintor la pintara</a:t>
            </a:r>
            <a:endParaRPr lang="es-P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base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 fontAlgn="base"/>
            <a:endParaRPr lang="es-P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Resultado de imagen de nubes movimiento gifs animado"/>
          <p:cNvPicPr>
            <a:picLocks noChangeAspect="1" noChangeArrowheads="1" noCrop="1"/>
          </p:cNvPicPr>
          <p:nvPr/>
        </p:nvPicPr>
        <p:blipFill>
          <a:blip r:embed="rId3">
            <a:lum bright="20000"/>
          </a:blip>
          <a:srcRect/>
          <a:stretch>
            <a:fillRect/>
          </a:stretch>
        </p:blipFill>
        <p:spPr bwMode="auto">
          <a:xfrm>
            <a:off x="1714480" y="214296"/>
            <a:ext cx="4962485" cy="2857520"/>
          </a:xfrm>
          <a:prstGeom prst="cloud">
            <a:avLst/>
          </a:prstGeom>
          <a:noFill/>
          <a:effectLst>
            <a:softEdge rad="635000"/>
          </a:effectLst>
        </p:spPr>
      </p:pic>
      <p:pic>
        <p:nvPicPr>
          <p:cNvPr id="6" name="Picture 2" descr="Resultado de imagen de nubes movimiento gifs animado"/>
          <p:cNvPicPr>
            <a:picLocks noChangeAspect="1" noChangeArrowheads="1" noCrop="1"/>
          </p:cNvPicPr>
          <p:nvPr/>
        </p:nvPicPr>
        <p:blipFill>
          <a:blip r:embed="rId3">
            <a:lum bright="20000"/>
          </a:blip>
          <a:srcRect/>
          <a:stretch>
            <a:fillRect/>
          </a:stretch>
        </p:blipFill>
        <p:spPr bwMode="auto">
          <a:xfrm>
            <a:off x="2643174" y="2643188"/>
            <a:ext cx="4962485" cy="2857520"/>
          </a:xfrm>
          <a:prstGeom prst="cloud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-642974" y="-357208"/>
            <a:ext cx="10215634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3000">
              <a:srgbClr val="00B0F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creen-3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2 Imagen" descr="colorwheel.pn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-357222" y="-214332"/>
            <a:ext cx="1000100" cy="95165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colorwheel.pn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285720" y="427348"/>
            <a:ext cx="1000100" cy="95165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colorwheel.pn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1000100" y="855976"/>
            <a:ext cx="1000100" cy="95165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olorwheel.pn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1714480" y="1284604"/>
            <a:ext cx="1000100" cy="95165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olorwheel.pn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2428860" y="1784670"/>
            <a:ext cx="1000100" cy="95165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olorwheel.pn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3214678" y="2213298"/>
            <a:ext cx="1000100" cy="95165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olorwheel.pn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3929058" y="2713364"/>
            <a:ext cx="1000100" cy="95165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olorwheel.pn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4714876" y="3213430"/>
            <a:ext cx="1000100" cy="95165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olorwheel.pn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5572132" y="3642058"/>
            <a:ext cx="1000100" cy="95165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olorwheel.pn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6429388" y="3999248"/>
            <a:ext cx="1000100" cy="95165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olorwheel.pn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7286644" y="4191847"/>
            <a:ext cx="1000100" cy="95165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olorwheel.pn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8143900" y="4357700"/>
            <a:ext cx="1000100" cy="95165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642974" y="-357208"/>
            <a:ext cx="10215634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CC5C">
                <a:shade val="67500"/>
                <a:satMod val="115000"/>
              </a:srgbClr>
            </a:gs>
            <a:gs pos="100000">
              <a:srgbClr val="00CC5C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0886534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738707-200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4214838"/>
            <a:ext cx="928662" cy="928662"/>
          </a:xfrm>
          <a:prstGeom prst="rect">
            <a:avLst/>
          </a:prstGeom>
        </p:spPr>
      </p:pic>
      <p:pic>
        <p:nvPicPr>
          <p:cNvPr id="6" name="5 Imagen" descr="1738707-200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28596" y="0"/>
            <a:ext cx="928662" cy="928662"/>
          </a:xfrm>
          <a:prstGeom prst="rect">
            <a:avLst/>
          </a:prstGeom>
        </p:spPr>
      </p:pic>
      <p:pic>
        <p:nvPicPr>
          <p:cNvPr id="7" name="6 Imagen" descr="1738707-200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357290" y="785800"/>
            <a:ext cx="928662" cy="928662"/>
          </a:xfrm>
          <a:prstGeom prst="rect">
            <a:avLst/>
          </a:prstGeom>
        </p:spPr>
      </p:pic>
      <p:pic>
        <p:nvPicPr>
          <p:cNvPr id="8" name="7 Imagen" descr="1738707-200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714480" y="1857370"/>
            <a:ext cx="928662" cy="928662"/>
          </a:xfrm>
          <a:prstGeom prst="rect">
            <a:avLst/>
          </a:prstGeom>
        </p:spPr>
      </p:pic>
      <p:pic>
        <p:nvPicPr>
          <p:cNvPr id="9" name="8 Imagen" descr="1738707-200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643042" y="2928940"/>
            <a:ext cx="928662" cy="928662"/>
          </a:xfrm>
          <a:prstGeom prst="rect">
            <a:avLst/>
          </a:prstGeom>
        </p:spPr>
      </p:pic>
      <p:pic>
        <p:nvPicPr>
          <p:cNvPr id="10" name="9 Imagen" descr="1738707-200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928662" y="3714758"/>
            <a:ext cx="928662" cy="928662"/>
          </a:xfrm>
          <a:prstGeom prst="rect">
            <a:avLst/>
          </a:prstGeom>
        </p:spPr>
      </p:pic>
      <p:pic>
        <p:nvPicPr>
          <p:cNvPr id="12" name="11 Imagen" descr="1738707-200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857520" y="4214838"/>
            <a:ext cx="928662" cy="928662"/>
          </a:xfrm>
          <a:prstGeom prst="rect">
            <a:avLst/>
          </a:prstGeom>
        </p:spPr>
      </p:pic>
      <p:pic>
        <p:nvPicPr>
          <p:cNvPr id="13" name="12 Imagen" descr="1738707-200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357554" y="0"/>
            <a:ext cx="928662" cy="928662"/>
          </a:xfrm>
          <a:prstGeom prst="rect">
            <a:avLst/>
          </a:prstGeom>
        </p:spPr>
      </p:pic>
      <p:pic>
        <p:nvPicPr>
          <p:cNvPr id="14" name="13 Imagen" descr="1738707-200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143372" y="785800"/>
            <a:ext cx="928662" cy="928662"/>
          </a:xfrm>
          <a:prstGeom prst="rect">
            <a:avLst/>
          </a:prstGeom>
        </p:spPr>
      </p:pic>
      <p:pic>
        <p:nvPicPr>
          <p:cNvPr id="15" name="14 Imagen" descr="1738707-200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1857370"/>
            <a:ext cx="928662" cy="928662"/>
          </a:xfrm>
          <a:prstGeom prst="rect">
            <a:avLst/>
          </a:prstGeom>
        </p:spPr>
      </p:pic>
      <p:pic>
        <p:nvPicPr>
          <p:cNvPr id="16" name="15 Imagen" descr="1738707-200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00562" y="2928940"/>
            <a:ext cx="928662" cy="928662"/>
          </a:xfrm>
          <a:prstGeom prst="rect">
            <a:avLst/>
          </a:prstGeom>
        </p:spPr>
      </p:pic>
      <p:pic>
        <p:nvPicPr>
          <p:cNvPr id="17" name="16 Imagen" descr="1738707-200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786182" y="3714758"/>
            <a:ext cx="928662" cy="928662"/>
          </a:xfrm>
          <a:prstGeom prst="rect">
            <a:avLst/>
          </a:prstGeom>
        </p:spPr>
      </p:pic>
      <p:pic>
        <p:nvPicPr>
          <p:cNvPr id="19" name="18 Imagen" descr="1738707-200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857916" y="4214838"/>
            <a:ext cx="928662" cy="928662"/>
          </a:xfrm>
          <a:prstGeom prst="rect">
            <a:avLst/>
          </a:prstGeom>
        </p:spPr>
      </p:pic>
      <p:pic>
        <p:nvPicPr>
          <p:cNvPr id="20" name="19 Imagen" descr="1738707-200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072198" y="0"/>
            <a:ext cx="928662" cy="928662"/>
          </a:xfrm>
          <a:prstGeom prst="rect">
            <a:avLst/>
          </a:prstGeom>
        </p:spPr>
      </p:pic>
      <p:pic>
        <p:nvPicPr>
          <p:cNvPr id="21" name="20 Imagen" descr="1738707-200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000892" y="714362"/>
            <a:ext cx="928662" cy="928662"/>
          </a:xfrm>
          <a:prstGeom prst="rect">
            <a:avLst/>
          </a:prstGeom>
        </p:spPr>
      </p:pic>
      <p:pic>
        <p:nvPicPr>
          <p:cNvPr id="22" name="21 Imagen" descr="1738707-200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500958" y="1785932"/>
            <a:ext cx="928662" cy="928662"/>
          </a:xfrm>
          <a:prstGeom prst="rect">
            <a:avLst/>
          </a:prstGeom>
        </p:spPr>
      </p:pic>
      <p:pic>
        <p:nvPicPr>
          <p:cNvPr id="23" name="22 Imagen" descr="1738707-200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500958" y="2928940"/>
            <a:ext cx="928662" cy="928662"/>
          </a:xfrm>
          <a:prstGeom prst="rect">
            <a:avLst/>
          </a:prstGeom>
        </p:spPr>
      </p:pic>
      <p:pic>
        <p:nvPicPr>
          <p:cNvPr id="24" name="23 Imagen" descr="1738707-200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786578" y="3714758"/>
            <a:ext cx="928662" cy="928662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-642974" y="-357208"/>
            <a:ext cx="10215634" cy="6000792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4000"/>
                            </p:stCondLst>
                            <p:childTnLst>
                              <p:par>
                                <p:cTn id="13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wo-white-doves-couple-tulips-blue-sky_1920x10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pic>
        <p:nvPicPr>
          <p:cNvPr id="3" name="2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0" y="0"/>
            <a:ext cx="1000100" cy="1000100"/>
          </a:xfrm>
          <a:prstGeom prst="rect">
            <a:avLst/>
          </a:prstGeom>
        </p:spPr>
      </p:pic>
      <p:pic>
        <p:nvPicPr>
          <p:cNvPr id="4" name="3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0" y="4143400"/>
            <a:ext cx="1000100" cy="1000100"/>
          </a:xfrm>
          <a:prstGeom prst="rect">
            <a:avLst/>
          </a:prstGeom>
        </p:spPr>
      </p:pic>
      <p:pic>
        <p:nvPicPr>
          <p:cNvPr id="5" name="4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8143900" y="0"/>
            <a:ext cx="1000100" cy="1000100"/>
          </a:xfrm>
          <a:prstGeom prst="rect">
            <a:avLst/>
          </a:prstGeom>
        </p:spPr>
      </p:pic>
      <p:pic>
        <p:nvPicPr>
          <p:cNvPr id="6" name="5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8143900" y="4143400"/>
            <a:ext cx="1000100" cy="1000100"/>
          </a:xfrm>
          <a:prstGeom prst="rect">
            <a:avLst/>
          </a:prstGeom>
        </p:spPr>
      </p:pic>
      <p:pic>
        <p:nvPicPr>
          <p:cNvPr id="7" name="6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3643306" y="1785932"/>
            <a:ext cx="1000100" cy="1000100"/>
          </a:xfrm>
          <a:prstGeom prst="rect">
            <a:avLst/>
          </a:prstGeom>
        </p:spPr>
      </p:pic>
      <p:pic>
        <p:nvPicPr>
          <p:cNvPr id="8" name="7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3643306" y="2643188"/>
            <a:ext cx="1000100" cy="1000100"/>
          </a:xfrm>
          <a:prstGeom prst="rect">
            <a:avLst/>
          </a:prstGeom>
        </p:spPr>
      </p:pic>
      <p:pic>
        <p:nvPicPr>
          <p:cNvPr id="9" name="8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4572000" y="1785932"/>
            <a:ext cx="1000100" cy="1000100"/>
          </a:xfrm>
          <a:prstGeom prst="rect">
            <a:avLst/>
          </a:prstGeom>
        </p:spPr>
      </p:pic>
      <p:pic>
        <p:nvPicPr>
          <p:cNvPr id="10" name="9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4572000" y="2643188"/>
            <a:ext cx="1000100" cy="1000100"/>
          </a:xfrm>
          <a:prstGeom prst="rect">
            <a:avLst/>
          </a:prstGeom>
        </p:spPr>
      </p:pic>
      <p:pic>
        <p:nvPicPr>
          <p:cNvPr id="11" name="10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7572396" y="785800"/>
            <a:ext cx="1000100" cy="1000100"/>
          </a:xfrm>
          <a:prstGeom prst="rect">
            <a:avLst/>
          </a:prstGeom>
        </p:spPr>
      </p:pic>
      <p:pic>
        <p:nvPicPr>
          <p:cNvPr id="12" name="11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6572264" y="1285866"/>
            <a:ext cx="1000100" cy="1000100"/>
          </a:xfrm>
          <a:prstGeom prst="rect">
            <a:avLst/>
          </a:prstGeom>
        </p:spPr>
      </p:pic>
      <p:pic>
        <p:nvPicPr>
          <p:cNvPr id="13" name="12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5643570" y="1643056"/>
            <a:ext cx="1000100" cy="1000100"/>
          </a:xfrm>
          <a:prstGeom prst="rect">
            <a:avLst/>
          </a:prstGeom>
        </p:spPr>
      </p:pic>
      <p:pic>
        <p:nvPicPr>
          <p:cNvPr id="14" name="13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5643570" y="2714626"/>
            <a:ext cx="1000100" cy="1000100"/>
          </a:xfrm>
          <a:prstGeom prst="rect">
            <a:avLst/>
          </a:prstGeom>
        </p:spPr>
      </p:pic>
      <p:pic>
        <p:nvPicPr>
          <p:cNvPr id="15" name="14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6643702" y="3000378"/>
            <a:ext cx="1000100" cy="1000100"/>
          </a:xfrm>
          <a:prstGeom prst="rect">
            <a:avLst/>
          </a:prstGeom>
        </p:spPr>
      </p:pic>
      <p:pic>
        <p:nvPicPr>
          <p:cNvPr id="16" name="15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7429520" y="3500444"/>
            <a:ext cx="1000100" cy="1000100"/>
          </a:xfrm>
          <a:prstGeom prst="rect">
            <a:avLst/>
          </a:prstGeom>
        </p:spPr>
      </p:pic>
      <p:pic>
        <p:nvPicPr>
          <p:cNvPr id="17" name="16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785786" y="714362"/>
            <a:ext cx="1000100" cy="1000100"/>
          </a:xfrm>
          <a:prstGeom prst="rect">
            <a:avLst/>
          </a:prstGeom>
        </p:spPr>
      </p:pic>
      <p:pic>
        <p:nvPicPr>
          <p:cNvPr id="18" name="17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1571604" y="1428742"/>
            <a:ext cx="1000100" cy="1000100"/>
          </a:xfrm>
          <a:prstGeom prst="rect">
            <a:avLst/>
          </a:prstGeom>
        </p:spPr>
      </p:pic>
      <p:pic>
        <p:nvPicPr>
          <p:cNvPr id="19" name="18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2643174" y="1785932"/>
            <a:ext cx="1000100" cy="1000100"/>
          </a:xfrm>
          <a:prstGeom prst="rect">
            <a:avLst/>
          </a:prstGeom>
        </p:spPr>
      </p:pic>
      <p:pic>
        <p:nvPicPr>
          <p:cNvPr id="20" name="19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785786" y="3571882"/>
            <a:ext cx="1000100" cy="1000100"/>
          </a:xfrm>
          <a:prstGeom prst="rect">
            <a:avLst/>
          </a:prstGeom>
        </p:spPr>
      </p:pic>
      <p:pic>
        <p:nvPicPr>
          <p:cNvPr id="21" name="20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1571604" y="3071816"/>
            <a:ext cx="1000100" cy="1000100"/>
          </a:xfrm>
          <a:prstGeom prst="rect">
            <a:avLst/>
          </a:prstGeom>
        </p:spPr>
      </p:pic>
      <p:pic>
        <p:nvPicPr>
          <p:cNvPr id="22" name="21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2643174" y="2786064"/>
            <a:ext cx="1000100" cy="1000100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714412" y="-357208"/>
            <a:ext cx="10215634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7e5725737b3a486bbe47d5553d0ce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550" y="0"/>
            <a:ext cx="72009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286116" y="2214560"/>
            <a:ext cx="265649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/>
            <a:r>
              <a:rPr lang="es-PE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algo tan sublime;</a:t>
            </a:r>
            <a:endParaRPr lang="es-P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base"/>
            <a:r>
              <a:rPr lang="es-PE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posaba en mi mirada</a:t>
            </a:r>
            <a:endParaRPr lang="es-P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base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 fontAlgn="base"/>
            <a:endParaRPr lang="es-P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Resultado de imagen de nubes movimiento gifs animado"/>
          <p:cNvPicPr>
            <a:picLocks noChangeAspect="1" noChangeArrowheads="1" noCrop="1"/>
          </p:cNvPicPr>
          <p:nvPr/>
        </p:nvPicPr>
        <p:blipFill>
          <a:blip r:embed="rId3">
            <a:lum bright="20000"/>
          </a:blip>
          <a:srcRect/>
          <a:stretch>
            <a:fillRect/>
          </a:stretch>
        </p:blipFill>
        <p:spPr bwMode="auto">
          <a:xfrm>
            <a:off x="1714480" y="0"/>
            <a:ext cx="4962485" cy="2857520"/>
          </a:xfrm>
          <a:prstGeom prst="cloud">
            <a:avLst/>
          </a:prstGeom>
          <a:noFill/>
          <a:effectLst>
            <a:softEdge rad="635000"/>
          </a:effectLst>
        </p:spPr>
      </p:pic>
      <p:pic>
        <p:nvPicPr>
          <p:cNvPr id="6" name="Picture 2" descr="Resultado de imagen de nubes movimiento gifs animado"/>
          <p:cNvPicPr>
            <a:picLocks noChangeAspect="1" noChangeArrowheads="1" noCrop="1"/>
          </p:cNvPicPr>
          <p:nvPr/>
        </p:nvPicPr>
        <p:blipFill>
          <a:blip r:embed="rId3">
            <a:lum bright="20000"/>
          </a:blip>
          <a:srcRect/>
          <a:stretch>
            <a:fillRect/>
          </a:stretch>
        </p:blipFill>
        <p:spPr bwMode="auto">
          <a:xfrm>
            <a:off x="2714612" y="2285980"/>
            <a:ext cx="4962485" cy="2857520"/>
          </a:xfrm>
          <a:prstGeom prst="cloud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-642974" y="-357208"/>
            <a:ext cx="10215634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chemeClr val="tx2">
                <a:lumMod val="20000"/>
                <a:lumOff val="80000"/>
              </a:schemeClr>
            </a:gs>
            <a:gs pos="50000">
              <a:srgbClr val="75A3FF">
                <a:shade val="67500"/>
                <a:satMod val="115000"/>
              </a:srgbClr>
            </a:gs>
            <a:gs pos="100000">
              <a:srgbClr val="75A3FF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d0bcf5c3c1eeed0f99842a108f839c_bc802a666091d7085c3f01a6839321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3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643306" y="0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00562" y="0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643306" y="857238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00562" y="857238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500430" y="1643056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643438" y="1643056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428992" y="2500312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143504" y="2571750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928926" y="3500444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572132" y="3429006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357422" y="4286244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286512" y="4286244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4286244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42910" y="3786196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285852" y="3214692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857356" y="2571750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428860" y="1714494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643174" y="857238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14612" y="0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429256" y="0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8215306" y="4286244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572132" y="857238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000760" y="1643056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357950" y="2500312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858016" y="3286130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572396" y="3857634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0" name="29 Rectángulo"/>
          <p:cNvSpPr/>
          <p:nvPr/>
        </p:nvSpPr>
        <p:spPr>
          <a:xfrm>
            <a:off x="-642974" y="-357208"/>
            <a:ext cx="10215634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4000"/>
                            </p:stCondLst>
                            <p:childTnLst>
                              <p:par>
                                <p:cTn id="164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7e5725737b3a486bbe47d5553d0ce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550" y="0"/>
            <a:ext cx="72009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286116" y="2071684"/>
            <a:ext cx="26787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/>
            <a:r>
              <a:rPr lang="es-PE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Blanca como una estrellas</a:t>
            </a:r>
            <a:endParaRPr lang="es-P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base"/>
            <a:r>
              <a:rPr lang="es-PE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 frágil y delicada</a:t>
            </a:r>
            <a:endParaRPr lang="es-P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base"/>
            <a:endParaRPr lang="es-P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Resultado de imagen de nubes movimiento gifs animado"/>
          <p:cNvPicPr>
            <a:picLocks noChangeAspect="1" noChangeArrowheads="1" noCrop="1"/>
          </p:cNvPicPr>
          <p:nvPr/>
        </p:nvPicPr>
        <p:blipFill>
          <a:blip r:embed="rId3">
            <a:lum bright="20000"/>
          </a:blip>
          <a:srcRect/>
          <a:stretch>
            <a:fillRect/>
          </a:stretch>
        </p:blipFill>
        <p:spPr bwMode="auto">
          <a:xfrm>
            <a:off x="1714480" y="0"/>
            <a:ext cx="4962485" cy="2857520"/>
          </a:xfrm>
          <a:prstGeom prst="cloud">
            <a:avLst/>
          </a:prstGeom>
          <a:noFill/>
          <a:effectLst>
            <a:softEdge rad="635000"/>
          </a:effectLst>
        </p:spPr>
      </p:pic>
      <p:pic>
        <p:nvPicPr>
          <p:cNvPr id="6" name="Picture 2" descr="Resultado de imagen de nubes movimiento gifs animado"/>
          <p:cNvPicPr>
            <a:picLocks noChangeAspect="1" noChangeArrowheads="1" noCrop="1"/>
          </p:cNvPicPr>
          <p:nvPr/>
        </p:nvPicPr>
        <p:blipFill>
          <a:blip r:embed="rId3">
            <a:lum bright="20000"/>
          </a:blip>
          <a:srcRect/>
          <a:stretch>
            <a:fillRect/>
          </a:stretch>
        </p:blipFill>
        <p:spPr bwMode="auto">
          <a:xfrm>
            <a:off x="2285984" y="2285980"/>
            <a:ext cx="4962485" cy="2857520"/>
          </a:xfrm>
          <a:prstGeom prst="cloud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-642974" y="-357208"/>
            <a:ext cx="10215634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FF99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loma-blanca-papel-pintado-1920x1200-30232_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2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00562" y="0"/>
            <a:ext cx="12300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86116" y="0"/>
            <a:ext cx="13417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39512369075211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>
            <a:off x="4500562" y="500048"/>
            <a:ext cx="12300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39512369075211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 flipH="1">
            <a:off x="3286116" y="500048"/>
            <a:ext cx="13417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00562" y="857256"/>
            <a:ext cx="12300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86116" y="857256"/>
            <a:ext cx="13417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39512369075211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>
            <a:off x="4500562" y="1357304"/>
            <a:ext cx="12300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39512369075211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 flipH="1">
            <a:off x="3286116" y="1357304"/>
            <a:ext cx="13417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00562" y="1643074"/>
            <a:ext cx="12300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86116" y="1643074"/>
            <a:ext cx="13417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39512369075211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>
            <a:off x="4500562" y="2143122"/>
            <a:ext cx="12300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39512369075211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 flipH="1">
            <a:off x="3286116" y="2143122"/>
            <a:ext cx="13417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00562" y="2500330"/>
            <a:ext cx="12300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86116" y="2500330"/>
            <a:ext cx="13417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39512369075211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>
            <a:off x="4500562" y="3000378"/>
            <a:ext cx="12300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39512369075211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 flipH="1">
            <a:off x="3286116" y="3000378"/>
            <a:ext cx="13417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00562" y="3357586"/>
            <a:ext cx="12300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86116" y="3357586"/>
            <a:ext cx="13417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39512369075211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>
            <a:off x="4500562" y="3857634"/>
            <a:ext cx="12300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39512369075211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 flipH="1">
            <a:off x="3286116" y="3857634"/>
            <a:ext cx="13417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00562" y="4179114"/>
            <a:ext cx="12300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86116" y="4179114"/>
            <a:ext cx="13417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5" name="24 Rectángulo"/>
          <p:cNvSpPr/>
          <p:nvPr/>
        </p:nvSpPr>
        <p:spPr>
          <a:xfrm>
            <a:off x="-642974" y="-357208"/>
            <a:ext cx="10215634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ECFF"/>
            </a:gs>
            <a:gs pos="50000">
              <a:srgbClr val="0033CC">
                <a:shade val="67500"/>
                <a:satMod val="115000"/>
              </a:srgbClr>
            </a:gs>
            <a:gs pos="100000">
              <a:srgbClr val="0033CC">
                <a:shade val="100000"/>
                <a:satMod val="115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00716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10000"/>
          </a:blip>
          <a:stretch>
            <a:fillRect/>
          </a:stretch>
        </p:blipFill>
        <p:spPr>
          <a:xfrm>
            <a:off x="0" y="0"/>
            <a:ext cx="1000100" cy="1000100"/>
          </a:xfrm>
          <a:prstGeom prst="rect">
            <a:avLst/>
          </a:prstGeom>
        </p:spPr>
      </p:pic>
      <p:pic>
        <p:nvPicPr>
          <p:cNvPr id="5" name="4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0" y="4143400"/>
            <a:ext cx="1000100" cy="1000100"/>
          </a:xfrm>
          <a:prstGeom prst="rect">
            <a:avLst/>
          </a:prstGeom>
        </p:spPr>
      </p:pic>
      <p:pic>
        <p:nvPicPr>
          <p:cNvPr id="6" name="5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10000"/>
          </a:blip>
          <a:stretch>
            <a:fillRect/>
          </a:stretch>
        </p:blipFill>
        <p:spPr>
          <a:xfrm>
            <a:off x="8143900" y="0"/>
            <a:ext cx="1000100" cy="1000100"/>
          </a:xfrm>
          <a:prstGeom prst="rect">
            <a:avLst/>
          </a:prstGeom>
        </p:spPr>
      </p:pic>
      <p:pic>
        <p:nvPicPr>
          <p:cNvPr id="7" name="6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8143900" y="4143400"/>
            <a:ext cx="1000100" cy="1000100"/>
          </a:xfrm>
          <a:prstGeom prst="rect">
            <a:avLst/>
          </a:prstGeom>
        </p:spPr>
      </p:pic>
      <p:pic>
        <p:nvPicPr>
          <p:cNvPr id="8" name="7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10000"/>
          </a:blip>
          <a:stretch>
            <a:fillRect/>
          </a:stretch>
        </p:blipFill>
        <p:spPr>
          <a:xfrm>
            <a:off x="3643306" y="1785932"/>
            <a:ext cx="1000100" cy="1000100"/>
          </a:xfrm>
          <a:prstGeom prst="rect">
            <a:avLst/>
          </a:prstGeom>
        </p:spPr>
      </p:pic>
      <p:pic>
        <p:nvPicPr>
          <p:cNvPr id="9" name="8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3643306" y="2643188"/>
            <a:ext cx="1000100" cy="1000100"/>
          </a:xfrm>
          <a:prstGeom prst="rect">
            <a:avLst/>
          </a:prstGeom>
        </p:spPr>
      </p:pic>
      <p:pic>
        <p:nvPicPr>
          <p:cNvPr id="10" name="9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10000"/>
          </a:blip>
          <a:stretch>
            <a:fillRect/>
          </a:stretch>
        </p:blipFill>
        <p:spPr>
          <a:xfrm>
            <a:off x="4572000" y="1785932"/>
            <a:ext cx="1000100" cy="1000100"/>
          </a:xfrm>
          <a:prstGeom prst="rect">
            <a:avLst/>
          </a:prstGeom>
        </p:spPr>
      </p:pic>
      <p:pic>
        <p:nvPicPr>
          <p:cNvPr id="11" name="10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4572000" y="2643188"/>
            <a:ext cx="1000100" cy="1000100"/>
          </a:xfrm>
          <a:prstGeom prst="rect">
            <a:avLst/>
          </a:prstGeom>
        </p:spPr>
      </p:pic>
      <p:pic>
        <p:nvPicPr>
          <p:cNvPr id="12" name="11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10000"/>
          </a:blip>
          <a:stretch>
            <a:fillRect/>
          </a:stretch>
        </p:blipFill>
        <p:spPr>
          <a:xfrm>
            <a:off x="7572396" y="785800"/>
            <a:ext cx="1000100" cy="1000100"/>
          </a:xfrm>
          <a:prstGeom prst="rect">
            <a:avLst/>
          </a:prstGeom>
        </p:spPr>
      </p:pic>
      <p:pic>
        <p:nvPicPr>
          <p:cNvPr id="13" name="12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10000"/>
          </a:blip>
          <a:stretch>
            <a:fillRect/>
          </a:stretch>
        </p:blipFill>
        <p:spPr>
          <a:xfrm>
            <a:off x="6572264" y="1285866"/>
            <a:ext cx="1000100" cy="1000100"/>
          </a:xfrm>
          <a:prstGeom prst="rect">
            <a:avLst/>
          </a:prstGeom>
        </p:spPr>
      </p:pic>
      <p:pic>
        <p:nvPicPr>
          <p:cNvPr id="14" name="13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10000"/>
          </a:blip>
          <a:stretch>
            <a:fillRect/>
          </a:stretch>
        </p:blipFill>
        <p:spPr>
          <a:xfrm>
            <a:off x="5643570" y="1643056"/>
            <a:ext cx="1000100" cy="1000100"/>
          </a:xfrm>
          <a:prstGeom prst="rect">
            <a:avLst/>
          </a:prstGeom>
        </p:spPr>
      </p:pic>
      <p:pic>
        <p:nvPicPr>
          <p:cNvPr id="15" name="14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5643570" y="2714626"/>
            <a:ext cx="1000100" cy="1000100"/>
          </a:xfrm>
          <a:prstGeom prst="rect">
            <a:avLst/>
          </a:prstGeom>
        </p:spPr>
      </p:pic>
      <p:pic>
        <p:nvPicPr>
          <p:cNvPr id="16" name="15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6643702" y="3000378"/>
            <a:ext cx="1000100" cy="1000100"/>
          </a:xfrm>
          <a:prstGeom prst="rect">
            <a:avLst/>
          </a:prstGeom>
        </p:spPr>
      </p:pic>
      <p:pic>
        <p:nvPicPr>
          <p:cNvPr id="17" name="16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7429520" y="3500444"/>
            <a:ext cx="1000100" cy="1000100"/>
          </a:xfrm>
          <a:prstGeom prst="rect">
            <a:avLst/>
          </a:prstGeom>
        </p:spPr>
      </p:pic>
      <p:pic>
        <p:nvPicPr>
          <p:cNvPr id="18" name="17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10000"/>
          </a:blip>
          <a:stretch>
            <a:fillRect/>
          </a:stretch>
        </p:blipFill>
        <p:spPr>
          <a:xfrm>
            <a:off x="785786" y="714362"/>
            <a:ext cx="1000100" cy="1000100"/>
          </a:xfrm>
          <a:prstGeom prst="rect">
            <a:avLst/>
          </a:prstGeom>
        </p:spPr>
      </p:pic>
      <p:pic>
        <p:nvPicPr>
          <p:cNvPr id="19" name="18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10000"/>
          </a:blip>
          <a:stretch>
            <a:fillRect/>
          </a:stretch>
        </p:blipFill>
        <p:spPr>
          <a:xfrm>
            <a:off x="1571604" y="1428742"/>
            <a:ext cx="1000100" cy="1000100"/>
          </a:xfrm>
          <a:prstGeom prst="rect">
            <a:avLst/>
          </a:prstGeom>
        </p:spPr>
      </p:pic>
      <p:pic>
        <p:nvPicPr>
          <p:cNvPr id="20" name="19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10000"/>
          </a:blip>
          <a:stretch>
            <a:fillRect/>
          </a:stretch>
        </p:blipFill>
        <p:spPr>
          <a:xfrm>
            <a:off x="2643174" y="1785932"/>
            <a:ext cx="1000100" cy="1000100"/>
          </a:xfrm>
          <a:prstGeom prst="rect">
            <a:avLst/>
          </a:prstGeom>
        </p:spPr>
      </p:pic>
      <p:pic>
        <p:nvPicPr>
          <p:cNvPr id="21" name="20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785786" y="3571882"/>
            <a:ext cx="1000100" cy="1000100"/>
          </a:xfrm>
          <a:prstGeom prst="rect">
            <a:avLst/>
          </a:prstGeom>
        </p:spPr>
      </p:pic>
      <p:pic>
        <p:nvPicPr>
          <p:cNvPr id="22" name="21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1571604" y="3071816"/>
            <a:ext cx="1000100" cy="1000100"/>
          </a:xfrm>
          <a:prstGeom prst="rect">
            <a:avLst/>
          </a:prstGeom>
        </p:spPr>
      </p:pic>
      <p:pic>
        <p:nvPicPr>
          <p:cNvPr id="23" name="22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2643174" y="2786064"/>
            <a:ext cx="1000100" cy="1000100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-642974" y="-357208"/>
            <a:ext cx="10215634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7e5725737b3a486bbe47d5553d0ce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550" y="0"/>
            <a:ext cx="72009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286116" y="2071684"/>
            <a:ext cx="263296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/>
            <a:r>
              <a:rPr lang="es-PE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Dando vueltas en el cielo;</a:t>
            </a:r>
            <a:endParaRPr lang="es-P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base"/>
            <a:r>
              <a:rPr lang="es-PE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el vaivén de sus alas</a:t>
            </a:r>
            <a:endParaRPr lang="es-P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base"/>
            <a:endParaRPr lang="es-P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Resultado de imagen de nubes movimiento gifs animado"/>
          <p:cNvPicPr>
            <a:picLocks noChangeAspect="1" noChangeArrowheads="1" noCrop="1"/>
          </p:cNvPicPr>
          <p:nvPr/>
        </p:nvPicPr>
        <p:blipFill>
          <a:blip r:embed="rId3">
            <a:lum bright="20000"/>
          </a:blip>
          <a:srcRect/>
          <a:stretch>
            <a:fillRect/>
          </a:stretch>
        </p:blipFill>
        <p:spPr bwMode="auto">
          <a:xfrm>
            <a:off x="1714480" y="0"/>
            <a:ext cx="4962485" cy="2857520"/>
          </a:xfrm>
          <a:prstGeom prst="cloud">
            <a:avLst/>
          </a:prstGeom>
          <a:noFill/>
          <a:effectLst>
            <a:softEdge rad="635000"/>
          </a:effectLst>
        </p:spPr>
      </p:pic>
      <p:pic>
        <p:nvPicPr>
          <p:cNvPr id="6" name="Picture 2" descr="Resultado de imagen de nubes movimiento gifs animado"/>
          <p:cNvPicPr>
            <a:picLocks noChangeAspect="1" noChangeArrowheads="1" noCrop="1"/>
          </p:cNvPicPr>
          <p:nvPr/>
        </p:nvPicPr>
        <p:blipFill>
          <a:blip r:embed="rId3">
            <a:lum bright="20000"/>
          </a:blip>
          <a:srcRect/>
          <a:stretch>
            <a:fillRect/>
          </a:stretch>
        </p:blipFill>
        <p:spPr bwMode="auto">
          <a:xfrm>
            <a:off x="2643174" y="2285980"/>
            <a:ext cx="4962485" cy="2857520"/>
          </a:xfrm>
          <a:prstGeom prst="cloud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-642974" y="-357208"/>
            <a:ext cx="10215634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chemeClr val="bg2">
                <a:lumMod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036457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2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478158">
            <a:off x="3959955" y="-281836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20054923">
            <a:off x="4468783" y="-281019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20000"/>
          </a:blip>
          <a:stretch>
            <a:fillRect/>
          </a:stretch>
        </p:blipFill>
        <p:spPr>
          <a:xfrm rot="1478158">
            <a:off x="3959955" y="361106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20000"/>
          </a:blip>
          <a:stretch>
            <a:fillRect/>
          </a:stretch>
        </p:blipFill>
        <p:spPr>
          <a:xfrm rot="20054923">
            <a:off x="4468783" y="361923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478158">
            <a:off x="3959955" y="1075486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20054923">
            <a:off x="4468783" y="1076303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20000"/>
          </a:blip>
          <a:stretch>
            <a:fillRect/>
          </a:stretch>
        </p:blipFill>
        <p:spPr>
          <a:xfrm rot="1478158">
            <a:off x="3959954" y="1718429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20000"/>
          </a:blip>
          <a:stretch>
            <a:fillRect/>
          </a:stretch>
        </p:blipFill>
        <p:spPr>
          <a:xfrm rot="20054923">
            <a:off x="4468782" y="1719246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478158">
            <a:off x="3959955" y="2361370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20054923">
            <a:off x="4468783" y="2362187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20000"/>
          </a:blip>
          <a:stretch>
            <a:fillRect/>
          </a:stretch>
        </p:blipFill>
        <p:spPr>
          <a:xfrm rot="1478158">
            <a:off x="3959956" y="3075750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20000"/>
          </a:blip>
          <a:stretch>
            <a:fillRect/>
          </a:stretch>
        </p:blipFill>
        <p:spPr>
          <a:xfrm rot="20054923">
            <a:off x="4468784" y="3076567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478158">
            <a:off x="3959955" y="3718692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20054923">
            <a:off x="4468783" y="3719509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642974" y="-357208"/>
            <a:ext cx="10215634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00CC5C">
                <a:shade val="67500"/>
                <a:satMod val="115000"/>
              </a:srgbClr>
            </a:gs>
            <a:gs pos="100000">
              <a:srgbClr val="00CC5C">
                <a:shade val="100000"/>
                <a:satMod val="115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99385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/>
          </a:blip>
          <a:stretch>
            <a:fillRect/>
          </a:stretch>
        </p:blipFill>
        <p:spPr>
          <a:xfrm>
            <a:off x="0" y="1643056"/>
            <a:ext cx="1000114" cy="1000114"/>
          </a:xfrm>
          <a:prstGeom prst="rect">
            <a:avLst/>
          </a:prstGeom>
        </p:spPr>
      </p:pic>
      <p:pic>
        <p:nvPicPr>
          <p:cNvPr id="6" name="5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/>
          </a:blip>
          <a:stretch>
            <a:fillRect/>
          </a:stretch>
        </p:blipFill>
        <p:spPr>
          <a:xfrm flipV="1">
            <a:off x="0" y="2500312"/>
            <a:ext cx="1000114" cy="990626"/>
          </a:xfrm>
          <a:prstGeom prst="rect">
            <a:avLst/>
          </a:prstGeom>
        </p:spPr>
      </p:pic>
      <p:pic>
        <p:nvPicPr>
          <p:cNvPr id="7" name="6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/>
          </a:blip>
          <a:stretch>
            <a:fillRect/>
          </a:stretch>
        </p:blipFill>
        <p:spPr>
          <a:xfrm>
            <a:off x="8143886" y="0"/>
            <a:ext cx="1000114" cy="1000114"/>
          </a:xfrm>
          <a:prstGeom prst="rect">
            <a:avLst/>
          </a:prstGeom>
        </p:spPr>
      </p:pic>
      <p:pic>
        <p:nvPicPr>
          <p:cNvPr id="8" name="7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/>
          </a:blip>
          <a:stretch>
            <a:fillRect/>
          </a:stretch>
        </p:blipFill>
        <p:spPr>
          <a:xfrm flipV="1">
            <a:off x="8143886" y="4152874"/>
            <a:ext cx="1000114" cy="990626"/>
          </a:xfrm>
          <a:prstGeom prst="rect">
            <a:avLst/>
          </a:prstGeom>
        </p:spPr>
      </p:pic>
      <p:pic>
        <p:nvPicPr>
          <p:cNvPr id="9" name="8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/>
          </a:blip>
          <a:stretch>
            <a:fillRect/>
          </a:stretch>
        </p:blipFill>
        <p:spPr>
          <a:xfrm flipV="1">
            <a:off x="928662" y="2714626"/>
            <a:ext cx="1000114" cy="990626"/>
          </a:xfrm>
          <a:prstGeom prst="rect">
            <a:avLst/>
          </a:prstGeom>
        </p:spPr>
      </p:pic>
      <p:pic>
        <p:nvPicPr>
          <p:cNvPr id="10" name="9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/>
          </a:blip>
          <a:stretch>
            <a:fillRect/>
          </a:stretch>
        </p:blipFill>
        <p:spPr>
          <a:xfrm flipV="1">
            <a:off x="1857356" y="2714626"/>
            <a:ext cx="1000114" cy="990626"/>
          </a:xfrm>
          <a:prstGeom prst="rect">
            <a:avLst/>
          </a:prstGeom>
        </p:spPr>
      </p:pic>
      <p:pic>
        <p:nvPicPr>
          <p:cNvPr id="11" name="10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/>
          </a:blip>
          <a:stretch>
            <a:fillRect/>
          </a:stretch>
        </p:blipFill>
        <p:spPr>
          <a:xfrm flipV="1">
            <a:off x="2857488" y="2714626"/>
            <a:ext cx="1000114" cy="990626"/>
          </a:xfrm>
          <a:prstGeom prst="rect">
            <a:avLst/>
          </a:prstGeom>
        </p:spPr>
      </p:pic>
      <p:pic>
        <p:nvPicPr>
          <p:cNvPr id="12" name="11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/>
          </a:blip>
          <a:stretch>
            <a:fillRect/>
          </a:stretch>
        </p:blipFill>
        <p:spPr>
          <a:xfrm flipV="1">
            <a:off x="3857620" y="2786064"/>
            <a:ext cx="1000114" cy="990626"/>
          </a:xfrm>
          <a:prstGeom prst="rect">
            <a:avLst/>
          </a:prstGeom>
        </p:spPr>
      </p:pic>
      <p:pic>
        <p:nvPicPr>
          <p:cNvPr id="13" name="12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/>
          </a:blip>
          <a:stretch>
            <a:fillRect/>
          </a:stretch>
        </p:blipFill>
        <p:spPr>
          <a:xfrm flipV="1">
            <a:off x="4857752" y="2928940"/>
            <a:ext cx="1000114" cy="990626"/>
          </a:xfrm>
          <a:prstGeom prst="rect">
            <a:avLst/>
          </a:prstGeom>
        </p:spPr>
      </p:pic>
      <p:pic>
        <p:nvPicPr>
          <p:cNvPr id="14" name="13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/>
          </a:blip>
          <a:stretch>
            <a:fillRect/>
          </a:stretch>
        </p:blipFill>
        <p:spPr>
          <a:xfrm flipV="1">
            <a:off x="5715008" y="3143254"/>
            <a:ext cx="1000114" cy="990626"/>
          </a:xfrm>
          <a:prstGeom prst="rect">
            <a:avLst/>
          </a:prstGeom>
        </p:spPr>
      </p:pic>
      <p:pic>
        <p:nvPicPr>
          <p:cNvPr id="15" name="14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/>
          </a:blip>
          <a:stretch>
            <a:fillRect/>
          </a:stretch>
        </p:blipFill>
        <p:spPr>
          <a:xfrm flipV="1">
            <a:off x="6572264" y="3571882"/>
            <a:ext cx="1000114" cy="990626"/>
          </a:xfrm>
          <a:prstGeom prst="rect">
            <a:avLst/>
          </a:prstGeom>
        </p:spPr>
      </p:pic>
      <p:pic>
        <p:nvPicPr>
          <p:cNvPr id="16" name="15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/>
          </a:blip>
          <a:stretch>
            <a:fillRect/>
          </a:stretch>
        </p:blipFill>
        <p:spPr>
          <a:xfrm flipV="1">
            <a:off x="7429520" y="3714758"/>
            <a:ext cx="1000114" cy="990626"/>
          </a:xfrm>
          <a:prstGeom prst="rect">
            <a:avLst/>
          </a:prstGeom>
        </p:spPr>
      </p:pic>
      <p:pic>
        <p:nvPicPr>
          <p:cNvPr id="17" name="16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/>
          </a:blip>
          <a:stretch>
            <a:fillRect/>
          </a:stretch>
        </p:blipFill>
        <p:spPr>
          <a:xfrm>
            <a:off x="1000100" y="1571618"/>
            <a:ext cx="1000114" cy="1000114"/>
          </a:xfrm>
          <a:prstGeom prst="rect">
            <a:avLst/>
          </a:prstGeom>
        </p:spPr>
      </p:pic>
      <p:pic>
        <p:nvPicPr>
          <p:cNvPr id="18" name="17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/>
          </a:blip>
          <a:stretch>
            <a:fillRect/>
          </a:stretch>
        </p:blipFill>
        <p:spPr>
          <a:xfrm>
            <a:off x="2000232" y="1500180"/>
            <a:ext cx="1000114" cy="1000114"/>
          </a:xfrm>
          <a:prstGeom prst="rect">
            <a:avLst/>
          </a:prstGeom>
        </p:spPr>
      </p:pic>
      <p:pic>
        <p:nvPicPr>
          <p:cNvPr id="19" name="18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/>
          </a:blip>
          <a:stretch>
            <a:fillRect/>
          </a:stretch>
        </p:blipFill>
        <p:spPr>
          <a:xfrm>
            <a:off x="3000364" y="1428742"/>
            <a:ext cx="1000114" cy="1000114"/>
          </a:xfrm>
          <a:prstGeom prst="rect">
            <a:avLst/>
          </a:prstGeom>
        </p:spPr>
      </p:pic>
      <p:pic>
        <p:nvPicPr>
          <p:cNvPr id="20" name="19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/>
          </a:blip>
          <a:stretch>
            <a:fillRect/>
          </a:stretch>
        </p:blipFill>
        <p:spPr>
          <a:xfrm>
            <a:off x="4000496" y="1428742"/>
            <a:ext cx="1000114" cy="1000114"/>
          </a:xfrm>
          <a:prstGeom prst="rect">
            <a:avLst/>
          </a:prstGeom>
        </p:spPr>
      </p:pic>
      <p:pic>
        <p:nvPicPr>
          <p:cNvPr id="21" name="20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/>
          </a:blip>
          <a:stretch>
            <a:fillRect/>
          </a:stretch>
        </p:blipFill>
        <p:spPr>
          <a:xfrm>
            <a:off x="5000628" y="1357304"/>
            <a:ext cx="1000114" cy="1000114"/>
          </a:xfrm>
          <a:prstGeom prst="rect">
            <a:avLst/>
          </a:prstGeom>
        </p:spPr>
      </p:pic>
      <p:pic>
        <p:nvPicPr>
          <p:cNvPr id="22" name="21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/>
          </a:blip>
          <a:stretch>
            <a:fillRect/>
          </a:stretch>
        </p:blipFill>
        <p:spPr>
          <a:xfrm>
            <a:off x="5857884" y="1214428"/>
            <a:ext cx="1000114" cy="1000114"/>
          </a:xfrm>
          <a:prstGeom prst="rect">
            <a:avLst/>
          </a:prstGeom>
        </p:spPr>
      </p:pic>
      <p:pic>
        <p:nvPicPr>
          <p:cNvPr id="23" name="22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/>
          </a:blip>
          <a:stretch>
            <a:fillRect/>
          </a:stretch>
        </p:blipFill>
        <p:spPr>
          <a:xfrm>
            <a:off x="6786578" y="928676"/>
            <a:ext cx="1000114" cy="1000114"/>
          </a:xfrm>
          <a:prstGeom prst="rect">
            <a:avLst/>
          </a:prstGeom>
        </p:spPr>
      </p:pic>
      <p:pic>
        <p:nvPicPr>
          <p:cNvPr id="24" name="23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/>
          </a:blip>
          <a:stretch>
            <a:fillRect/>
          </a:stretch>
        </p:blipFill>
        <p:spPr>
          <a:xfrm>
            <a:off x="7572396" y="571486"/>
            <a:ext cx="1000114" cy="1000114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-642974" y="-357208"/>
            <a:ext cx="10215634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7e5725737b3a486bbe47d5553d0ce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550" y="0"/>
            <a:ext cx="72009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357554" y="2285998"/>
            <a:ext cx="272497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/>
            <a:r>
              <a:rPr lang="es-PE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Ella volaba tan lejos</a:t>
            </a:r>
            <a:endParaRPr lang="es-P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base"/>
            <a:r>
              <a:rPr lang="es-PE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Adonde nadie la alcanzara</a:t>
            </a:r>
            <a:endParaRPr lang="es-P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base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 fontAlgn="base"/>
            <a:endParaRPr lang="es-P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Resultado de imagen de nubes movimiento gifs animado"/>
          <p:cNvPicPr>
            <a:picLocks noChangeAspect="1" noChangeArrowheads="1" noCrop="1"/>
          </p:cNvPicPr>
          <p:nvPr/>
        </p:nvPicPr>
        <p:blipFill>
          <a:blip r:embed="rId3">
            <a:lum bright="20000"/>
          </a:blip>
          <a:srcRect/>
          <a:stretch>
            <a:fillRect/>
          </a:stretch>
        </p:blipFill>
        <p:spPr bwMode="auto">
          <a:xfrm>
            <a:off x="2000232" y="0"/>
            <a:ext cx="4962485" cy="2857520"/>
          </a:xfrm>
          <a:prstGeom prst="cloud">
            <a:avLst/>
          </a:prstGeom>
          <a:noFill/>
          <a:effectLst>
            <a:softEdge rad="635000"/>
          </a:effectLst>
        </p:spPr>
      </p:pic>
      <p:pic>
        <p:nvPicPr>
          <p:cNvPr id="6" name="Picture 2" descr="Resultado de imagen de nubes movimiento gifs animado"/>
          <p:cNvPicPr>
            <a:picLocks noChangeAspect="1" noChangeArrowheads="1" noCrop="1"/>
          </p:cNvPicPr>
          <p:nvPr/>
        </p:nvPicPr>
        <p:blipFill>
          <a:blip r:embed="rId3">
            <a:lum bright="20000"/>
          </a:blip>
          <a:srcRect/>
          <a:stretch>
            <a:fillRect/>
          </a:stretch>
        </p:blipFill>
        <p:spPr bwMode="auto">
          <a:xfrm>
            <a:off x="2500298" y="2571750"/>
            <a:ext cx="4962485" cy="2857520"/>
          </a:xfrm>
          <a:prstGeom prst="cloud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-642974" y="-357208"/>
            <a:ext cx="10215634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rgbClr val="7030A0"/>
            </a:gs>
            <a:gs pos="50000">
              <a:schemeClr val="tx2">
                <a:lumMod val="40000"/>
                <a:lumOff val="60000"/>
                <a:shade val="67500"/>
                <a:satMod val="115000"/>
              </a:schemeClr>
            </a:gs>
            <a:gs pos="100000">
              <a:schemeClr val="tx2">
                <a:lumMod val="40000"/>
                <a:lumOff val="60000"/>
                <a:shade val="100000"/>
                <a:satMod val="11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56869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286248" y="-370241"/>
            <a:ext cx="1831987" cy="15846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071802" y="-370241"/>
            <a:ext cx="1785950" cy="158466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286248" y="129807"/>
            <a:ext cx="1831987" cy="15846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071802" y="129807"/>
            <a:ext cx="1785950" cy="158466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286248" y="629873"/>
            <a:ext cx="1831987" cy="15846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071802" y="629873"/>
            <a:ext cx="1785950" cy="158466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286248" y="1129939"/>
            <a:ext cx="1831987" cy="15846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071802" y="1129939"/>
            <a:ext cx="1785950" cy="158466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286248" y="1701443"/>
            <a:ext cx="1831987" cy="15846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071802" y="1701442"/>
            <a:ext cx="1785950" cy="158466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286248" y="2344385"/>
            <a:ext cx="1831987" cy="15846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071802" y="2344384"/>
            <a:ext cx="1785950" cy="158466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14810" y="2987327"/>
            <a:ext cx="1831987" cy="15846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000364" y="2987327"/>
            <a:ext cx="1785950" cy="158466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286248" y="3558831"/>
            <a:ext cx="1831987" cy="15846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928926" y="3558831"/>
            <a:ext cx="1785950" cy="158466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-642974" y="-357208"/>
            <a:ext cx="10215634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ECFF"/>
            </a:gs>
            <a:gs pos="50000">
              <a:srgbClr val="0033CC">
                <a:shade val="67500"/>
                <a:satMod val="115000"/>
              </a:srgbClr>
            </a:gs>
            <a:gs pos="100000">
              <a:srgbClr val="0033CC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77381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5000628" y="1857370"/>
            <a:ext cx="1285884" cy="1361524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038926">
            <a:off x="3814541" y="957034"/>
            <a:ext cx="1357322" cy="1357322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2160964" flipH="1">
            <a:off x="4000496" y="2857502"/>
            <a:ext cx="1285884" cy="1361524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2925655">
            <a:off x="4550991" y="1193418"/>
            <a:ext cx="1357322" cy="1357322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806061" flipH="1">
            <a:off x="4784006" y="2631060"/>
            <a:ext cx="1285884" cy="1361524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3686053" flipH="1">
            <a:off x="3191309" y="2566868"/>
            <a:ext cx="1285884" cy="1361524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6995567" flipH="1">
            <a:off x="2932541" y="1959541"/>
            <a:ext cx="1285884" cy="1361524"/>
          </a:xfrm>
          <a:prstGeom prst="rect">
            <a:avLst/>
          </a:prstGeom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8205368" flipH="1">
            <a:off x="3211519" y="1265410"/>
            <a:ext cx="1285884" cy="1361524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642974" y="-357208"/>
            <a:ext cx="10215634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7e5725737b3a486bbe47d5553d0ce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550" y="0"/>
            <a:ext cx="72009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500430" y="2428874"/>
            <a:ext cx="267432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/>
            <a:r>
              <a:rPr lang="es-PE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tan libre como el viento;</a:t>
            </a:r>
            <a:endParaRPr lang="es-P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base"/>
            <a:r>
              <a:rPr lang="es-PE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solo pasa y se va…</a:t>
            </a:r>
            <a:endParaRPr lang="es-P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base"/>
            <a:endParaRPr lang="es-P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Resultado de imagen de nubes movimiento gifs animado"/>
          <p:cNvPicPr>
            <a:picLocks noChangeAspect="1" noChangeArrowheads="1" noCrop="1"/>
          </p:cNvPicPr>
          <p:nvPr/>
        </p:nvPicPr>
        <p:blipFill>
          <a:blip r:embed="rId3">
            <a:lum bright="20000"/>
          </a:blip>
          <a:srcRect/>
          <a:stretch>
            <a:fillRect/>
          </a:stretch>
        </p:blipFill>
        <p:spPr bwMode="auto">
          <a:xfrm>
            <a:off x="1785918" y="214296"/>
            <a:ext cx="4962485" cy="2857520"/>
          </a:xfrm>
          <a:prstGeom prst="cloud">
            <a:avLst/>
          </a:prstGeom>
          <a:noFill/>
          <a:effectLst>
            <a:softEdge rad="635000"/>
          </a:effectLst>
        </p:spPr>
      </p:pic>
      <p:pic>
        <p:nvPicPr>
          <p:cNvPr id="6" name="Picture 2" descr="Resultado de imagen de nubes movimiento gifs animado"/>
          <p:cNvPicPr>
            <a:picLocks noChangeAspect="1" noChangeArrowheads="1" noCrop="1"/>
          </p:cNvPicPr>
          <p:nvPr/>
        </p:nvPicPr>
        <p:blipFill>
          <a:blip r:embed="rId3">
            <a:lum bright="20000"/>
          </a:blip>
          <a:srcRect/>
          <a:stretch>
            <a:fillRect/>
          </a:stretch>
        </p:blipFill>
        <p:spPr bwMode="auto">
          <a:xfrm>
            <a:off x="2357422" y="2428874"/>
            <a:ext cx="4962485" cy="2857520"/>
          </a:xfrm>
          <a:prstGeom prst="cloud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-642974" y="-357208"/>
            <a:ext cx="10215634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0">
              <a:schemeClr val="tx1"/>
            </a:gs>
            <a:gs pos="50000">
              <a:srgbClr val="99CC00">
                <a:shade val="67500"/>
                <a:satMod val="115000"/>
              </a:srgbClr>
            </a:gs>
            <a:gs pos="100000">
              <a:srgbClr val="99CC00">
                <a:shade val="100000"/>
                <a:satMod val="115000"/>
              </a:srgbClr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801774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214332"/>
            <a:ext cx="9144000" cy="5357832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3 Imagen" descr="colorwheel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CC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-357222" y="-334231"/>
            <a:ext cx="1000100" cy="95165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colorwheel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CC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214282" y="236011"/>
            <a:ext cx="1000100" cy="95165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olorwheel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CC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928662" y="664639"/>
            <a:ext cx="1000100" cy="95165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olorwheel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CC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1643042" y="1093267"/>
            <a:ext cx="1000100" cy="95165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olorwheel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CC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2357422" y="1593333"/>
            <a:ext cx="1000100" cy="95165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olorwheel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CC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3143240" y="2021961"/>
            <a:ext cx="1000100" cy="95165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olorwheel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CC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3857620" y="2522027"/>
            <a:ext cx="1000100" cy="95165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olorwheel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CC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4643438" y="3022093"/>
            <a:ext cx="1000100" cy="95165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olorwheel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CC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5500694" y="3450721"/>
            <a:ext cx="1000100" cy="95165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olorwheel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CC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6357950" y="3807911"/>
            <a:ext cx="1000100" cy="95165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olorwheel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CC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7215206" y="4000510"/>
            <a:ext cx="1000100" cy="95165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olorwheel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CC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8143900" y="4191847"/>
            <a:ext cx="1000100" cy="95165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642974" y="-357208"/>
            <a:ext cx="10215634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83542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738707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4214838"/>
            <a:ext cx="928662" cy="928662"/>
          </a:xfrm>
          <a:prstGeom prst="rect">
            <a:avLst/>
          </a:prstGeom>
        </p:spPr>
      </p:pic>
      <p:pic>
        <p:nvPicPr>
          <p:cNvPr id="4" name="3 Imagen" descr="1738707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28596" y="0"/>
            <a:ext cx="928662" cy="928662"/>
          </a:xfrm>
          <a:prstGeom prst="rect">
            <a:avLst/>
          </a:prstGeom>
        </p:spPr>
      </p:pic>
      <p:pic>
        <p:nvPicPr>
          <p:cNvPr id="5" name="4 Imagen" descr="1738707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357290" y="785800"/>
            <a:ext cx="928662" cy="928662"/>
          </a:xfrm>
          <a:prstGeom prst="rect">
            <a:avLst/>
          </a:prstGeom>
        </p:spPr>
      </p:pic>
      <p:pic>
        <p:nvPicPr>
          <p:cNvPr id="6" name="5 Imagen" descr="1738707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714480" y="1857370"/>
            <a:ext cx="928662" cy="928662"/>
          </a:xfrm>
          <a:prstGeom prst="rect">
            <a:avLst/>
          </a:prstGeom>
        </p:spPr>
      </p:pic>
      <p:pic>
        <p:nvPicPr>
          <p:cNvPr id="7" name="6 Imagen" descr="1738707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643042" y="2928940"/>
            <a:ext cx="928662" cy="928662"/>
          </a:xfrm>
          <a:prstGeom prst="rect">
            <a:avLst/>
          </a:prstGeom>
        </p:spPr>
      </p:pic>
      <p:pic>
        <p:nvPicPr>
          <p:cNvPr id="8" name="7 Imagen" descr="1738707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928662" y="3714758"/>
            <a:ext cx="928662" cy="928662"/>
          </a:xfrm>
          <a:prstGeom prst="rect">
            <a:avLst/>
          </a:prstGeom>
        </p:spPr>
      </p:pic>
      <p:pic>
        <p:nvPicPr>
          <p:cNvPr id="9" name="8 Imagen" descr="1738707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857520" y="4214838"/>
            <a:ext cx="928662" cy="928662"/>
          </a:xfrm>
          <a:prstGeom prst="rect">
            <a:avLst/>
          </a:prstGeom>
        </p:spPr>
      </p:pic>
      <p:pic>
        <p:nvPicPr>
          <p:cNvPr id="10" name="9 Imagen" descr="1738707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357554" y="0"/>
            <a:ext cx="928662" cy="928662"/>
          </a:xfrm>
          <a:prstGeom prst="rect">
            <a:avLst/>
          </a:prstGeom>
        </p:spPr>
      </p:pic>
      <p:pic>
        <p:nvPicPr>
          <p:cNvPr id="11" name="10 Imagen" descr="1738707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143372" y="785800"/>
            <a:ext cx="928662" cy="928662"/>
          </a:xfrm>
          <a:prstGeom prst="rect">
            <a:avLst/>
          </a:prstGeom>
        </p:spPr>
      </p:pic>
      <p:pic>
        <p:nvPicPr>
          <p:cNvPr id="12" name="11 Imagen" descr="1738707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1857370"/>
            <a:ext cx="928662" cy="928662"/>
          </a:xfrm>
          <a:prstGeom prst="rect">
            <a:avLst/>
          </a:prstGeom>
        </p:spPr>
      </p:pic>
      <p:pic>
        <p:nvPicPr>
          <p:cNvPr id="13" name="12 Imagen" descr="1738707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00562" y="2928940"/>
            <a:ext cx="928662" cy="928662"/>
          </a:xfrm>
          <a:prstGeom prst="rect">
            <a:avLst/>
          </a:prstGeom>
        </p:spPr>
      </p:pic>
      <p:pic>
        <p:nvPicPr>
          <p:cNvPr id="14" name="13 Imagen" descr="1738707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786182" y="3714758"/>
            <a:ext cx="928662" cy="928662"/>
          </a:xfrm>
          <a:prstGeom prst="rect">
            <a:avLst/>
          </a:prstGeom>
        </p:spPr>
      </p:pic>
      <p:pic>
        <p:nvPicPr>
          <p:cNvPr id="15" name="14 Imagen" descr="1738707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857916" y="4214838"/>
            <a:ext cx="928662" cy="928662"/>
          </a:xfrm>
          <a:prstGeom prst="rect">
            <a:avLst/>
          </a:prstGeom>
        </p:spPr>
      </p:pic>
      <p:pic>
        <p:nvPicPr>
          <p:cNvPr id="16" name="15 Imagen" descr="1738707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072198" y="0"/>
            <a:ext cx="928662" cy="928662"/>
          </a:xfrm>
          <a:prstGeom prst="rect">
            <a:avLst/>
          </a:prstGeom>
        </p:spPr>
      </p:pic>
      <p:pic>
        <p:nvPicPr>
          <p:cNvPr id="17" name="16 Imagen" descr="1738707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000892" y="714362"/>
            <a:ext cx="928662" cy="928662"/>
          </a:xfrm>
          <a:prstGeom prst="rect">
            <a:avLst/>
          </a:prstGeom>
        </p:spPr>
      </p:pic>
      <p:pic>
        <p:nvPicPr>
          <p:cNvPr id="18" name="17 Imagen" descr="1738707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500958" y="1785932"/>
            <a:ext cx="928662" cy="928662"/>
          </a:xfrm>
          <a:prstGeom prst="rect">
            <a:avLst/>
          </a:prstGeom>
        </p:spPr>
      </p:pic>
      <p:pic>
        <p:nvPicPr>
          <p:cNvPr id="19" name="18 Imagen" descr="1738707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500958" y="2928940"/>
            <a:ext cx="928662" cy="928662"/>
          </a:xfrm>
          <a:prstGeom prst="rect">
            <a:avLst/>
          </a:prstGeom>
        </p:spPr>
      </p:pic>
      <p:pic>
        <p:nvPicPr>
          <p:cNvPr id="20" name="19 Imagen" descr="1738707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786578" y="3714758"/>
            <a:ext cx="928662" cy="928662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642974" y="-357208"/>
            <a:ext cx="10215634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4000"/>
                            </p:stCondLst>
                            <p:childTnLst>
                              <p:par>
                                <p:cTn id="13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7e5725737b3a486bbe47d5553d0ce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550" y="0"/>
            <a:ext cx="72009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357554" y="2357436"/>
            <a:ext cx="286007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/>
            <a:r>
              <a:rPr lang="es-PE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quede en breve silencio</a:t>
            </a:r>
            <a:endParaRPr lang="es-P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base"/>
            <a:r>
              <a:rPr lang="es-PE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ver algo que no esperaba</a:t>
            </a:r>
            <a:endParaRPr lang="es-P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base"/>
            <a:endParaRPr lang="es-P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Resultado de imagen de nubes movimiento gifs animado"/>
          <p:cNvPicPr>
            <a:picLocks noChangeAspect="1" noChangeArrowheads="1" noCrop="1"/>
          </p:cNvPicPr>
          <p:nvPr/>
        </p:nvPicPr>
        <p:blipFill>
          <a:blip r:embed="rId3">
            <a:lum bright="20000"/>
          </a:blip>
          <a:srcRect/>
          <a:stretch>
            <a:fillRect/>
          </a:stretch>
        </p:blipFill>
        <p:spPr bwMode="auto">
          <a:xfrm>
            <a:off x="1857356" y="0"/>
            <a:ext cx="4962485" cy="2857520"/>
          </a:xfrm>
          <a:prstGeom prst="cloud">
            <a:avLst/>
          </a:prstGeom>
          <a:noFill/>
          <a:effectLst>
            <a:softEdge rad="635000"/>
          </a:effectLst>
        </p:spPr>
      </p:pic>
      <p:pic>
        <p:nvPicPr>
          <p:cNvPr id="6" name="Picture 2" descr="Resultado de imagen de nubes movimiento gifs animado"/>
          <p:cNvPicPr>
            <a:picLocks noChangeAspect="1" noChangeArrowheads="1" noCrop="1"/>
          </p:cNvPicPr>
          <p:nvPr/>
        </p:nvPicPr>
        <p:blipFill>
          <a:blip r:embed="rId3">
            <a:lum bright="20000"/>
          </a:blip>
          <a:srcRect/>
          <a:stretch>
            <a:fillRect/>
          </a:stretch>
        </p:blipFill>
        <p:spPr bwMode="auto">
          <a:xfrm>
            <a:off x="2714612" y="2285980"/>
            <a:ext cx="4962485" cy="2857520"/>
          </a:xfrm>
          <a:prstGeom prst="cloud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-642974" y="-357208"/>
            <a:ext cx="10215634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3CC"/>
            </a:gs>
            <a:gs pos="50000">
              <a:srgbClr val="E3D6FA">
                <a:shade val="67500"/>
                <a:satMod val="115000"/>
              </a:srgbClr>
            </a:gs>
            <a:gs pos="100000">
              <a:srgbClr val="E3D6FA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01966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5" name="4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643306" y="-500048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00562" y="-428610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643306" y="357190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00562" y="428628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500430" y="1143008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643438" y="1214446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428992" y="2000264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143504" y="2143140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928926" y="3000396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572132" y="3000396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357422" y="3786196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286512" y="3857634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3786196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42910" y="3286148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285852" y="2714644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857356" y="2071702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428860" y="1214446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643174" y="357190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14612" y="-500048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429256" y="-428610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8215306" y="3857634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572132" y="428628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000760" y="1214446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357950" y="2071702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858016" y="2857520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572396" y="3429024"/>
            <a:ext cx="928694" cy="8572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1" name="30 Rectángulo"/>
          <p:cNvSpPr/>
          <p:nvPr/>
        </p:nvSpPr>
        <p:spPr>
          <a:xfrm>
            <a:off x="-642974" y="-357208"/>
            <a:ext cx="10215634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4000"/>
                            </p:stCondLst>
                            <p:childTnLst>
                              <p:par>
                                <p:cTn id="164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000">
              <a:schemeClr val="tx1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us_pl 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5" name="4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85786" y="4071948"/>
            <a:ext cx="85723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71604" y="3714758"/>
            <a:ext cx="85723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3357568"/>
            <a:ext cx="85723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214678" y="3071816"/>
            <a:ext cx="85723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00496" y="2786064"/>
            <a:ext cx="85723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857752" y="2428874"/>
            <a:ext cx="85723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429256" y="2071684"/>
            <a:ext cx="85723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000892" y="1214428"/>
            <a:ext cx="85723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215074" y="1571618"/>
            <a:ext cx="85723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643834" y="642924"/>
            <a:ext cx="85723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286762" y="0"/>
            <a:ext cx="85723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4286262"/>
            <a:ext cx="85723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642974" y="-357208"/>
            <a:ext cx="10215634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7e5725737b3a486bbe47d5553d0ce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550" y="0"/>
            <a:ext cx="72009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214678" y="2357436"/>
            <a:ext cx="365516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/>
            <a:r>
              <a:rPr lang="es-PE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Presencié  la paz de su vuelo</a:t>
            </a:r>
            <a:endParaRPr lang="es-P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base"/>
            <a:r>
              <a:rPr lang="es-PE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Midiendo el tiempo en tres palabras</a:t>
            </a:r>
            <a:endParaRPr lang="es-P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base"/>
            <a:endParaRPr lang="es-P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Resultado de imagen de nubes movimiento gifs animado"/>
          <p:cNvPicPr>
            <a:picLocks noChangeAspect="1" noChangeArrowheads="1" noCrop="1"/>
          </p:cNvPicPr>
          <p:nvPr/>
        </p:nvPicPr>
        <p:blipFill>
          <a:blip r:embed="rId3">
            <a:lum bright="20000"/>
          </a:blip>
          <a:srcRect/>
          <a:stretch>
            <a:fillRect/>
          </a:stretch>
        </p:blipFill>
        <p:spPr bwMode="auto">
          <a:xfrm>
            <a:off x="1785918" y="214296"/>
            <a:ext cx="4962485" cy="2857520"/>
          </a:xfrm>
          <a:prstGeom prst="cloud">
            <a:avLst/>
          </a:prstGeom>
          <a:noFill/>
          <a:effectLst>
            <a:softEdge rad="635000"/>
          </a:effectLst>
        </p:spPr>
      </p:pic>
      <p:pic>
        <p:nvPicPr>
          <p:cNvPr id="6" name="Picture 2" descr="Resultado de imagen de nubes movimiento gifs animado"/>
          <p:cNvPicPr>
            <a:picLocks noChangeAspect="1" noChangeArrowheads="1" noCrop="1"/>
          </p:cNvPicPr>
          <p:nvPr/>
        </p:nvPicPr>
        <p:blipFill>
          <a:blip r:embed="rId3">
            <a:lum bright="20000"/>
          </a:blip>
          <a:srcRect/>
          <a:stretch>
            <a:fillRect/>
          </a:stretch>
        </p:blipFill>
        <p:spPr bwMode="auto">
          <a:xfrm>
            <a:off x="2643174" y="2643188"/>
            <a:ext cx="4962485" cy="2500312"/>
          </a:xfrm>
          <a:prstGeom prst="cloud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-642974" y="-357208"/>
            <a:ext cx="10215634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4821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85753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2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0"/>
            <a:ext cx="12300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86116" y="0"/>
            <a:ext cx="13417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500048"/>
            <a:ext cx="12300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86116" y="500048"/>
            <a:ext cx="13417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857256"/>
            <a:ext cx="12300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86116" y="857256"/>
            <a:ext cx="13417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1357304"/>
            <a:ext cx="12300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86116" y="1357304"/>
            <a:ext cx="13417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1643074"/>
            <a:ext cx="12300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86116" y="1643074"/>
            <a:ext cx="13417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2143122"/>
            <a:ext cx="12300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86116" y="2143122"/>
            <a:ext cx="13417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2500330"/>
            <a:ext cx="12300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86116" y="2500330"/>
            <a:ext cx="13417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3000378"/>
            <a:ext cx="12300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86116" y="3000378"/>
            <a:ext cx="13417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3357586"/>
            <a:ext cx="12300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86116" y="3357586"/>
            <a:ext cx="13417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3857634"/>
            <a:ext cx="12300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86116" y="3857634"/>
            <a:ext cx="13417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4179114"/>
            <a:ext cx="12300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86116" y="4179114"/>
            <a:ext cx="1341734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5" name="24 Rectángulo"/>
          <p:cNvSpPr/>
          <p:nvPr/>
        </p:nvSpPr>
        <p:spPr>
          <a:xfrm>
            <a:off x="-642974" y="-357208"/>
            <a:ext cx="10215634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7030A0">
                <a:shade val="67500"/>
                <a:satMod val="115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us_pl 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3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rot="1478158">
            <a:off x="3959955" y="-281836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rot="20054923">
            <a:off x="4468783" y="-281019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478158">
            <a:off x="3959955" y="361106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20054923">
            <a:off x="4468783" y="361923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rot="1478158">
            <a:off x="3959955" y="1075486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rot="20054923">
            <a:off x="4468783" y="1076303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478158">
            <a:off x="3959954" y="1718429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20054923">
            <a:off x="4468782" y="1719246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rot="1478158">
            <a:off x="3959955" y="2361370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rot="20054923">
            <a:off x="4468783" y="2362187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478158">
            <a:off x="3959956" y="3075750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20054923">
            <a:off x="4468784" y="3076567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rot="1478158">
            <a:off x="3959955" y="3718692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rot="20054923">
            <a:off x="4468783" y="3719509"/>
            <a:ext cx="720232" cy="13337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-642974" y="-357208"/>
            <a:ext cx="10215634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7e5725737b3a486bbe47d5553d0ce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550" y="0"/>
            <a:ext cx="72009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643306" y="2428874"/>
            <a:ext cx="220759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/>
            <a:r>
              <a:rPr lang="es-PE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Vuela paloma blanca</a:t>
            </a:r>
            <a:endParaRPr lang="es-P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base"/>
            <a:r>
              <a:rPr lang="es-PE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Así mi voz la llamaba</a:t>
            </a:r>
            <a:endParaRPr lang="es-P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base"/>
            <a:endParaRPr lang="es-P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Resultado de imagen de nubes movimiento gifs animado"/>
          <p:cNvPicPr>
            <a:picLocks noChangeAspect="1" noChangeArrowheads="1" noCrop="1"/>
          </p:cNvPicPr>
          <p:nvPr/>
        </p:nvPicPr>
        <p:blipFill>
          <a:blip r:embed="rId3">
            <a:lum bright="20000"/>
          </a:blip>
          <a:srcRect/>
          <a:stretch>
            <a:fillRect/>
          </a:stretch>
        </p:blipFill>
        <p:spPr bwMode="auto">
          <a:xfrm>
            <a:off x="1714480" y="214296"/>
            <a:ext cx="4962485" cy="2857520"/>
          </a:xfrm>
          <a:prstGeom prst="cloud">
            <a:avLst/>
          </a:prstGeom>
          <a:noFill/>
          <a:effectLst>
            <a:softEdge rad="635000"/>
          </a:effectLst>
        </p:spPr>
      </p:pic>
      <p:pic>
        <p:nvPicPr>
          <p:cNvPr id="6" name="Picture 2" descr="Resultado de imagen de nubes movimiento gifs animado"/>
          <p:cNvPicPr>
            <a:picLocks noChangeAspect="1" noChangeArrowheads="1" noCrop="1"/>
          </p:cNvPicPr>
          <p:nvPr/>
        </p:nvPicPr>
        <p:blipFill>
          <a:blip r:embed="rId3">
            <a:lum bright="20000"/>
          </a:blip>
          <a:srcRect/>
          <a:stretch>
            <a:fillRect/>
          </a:stretch>
        </p:blipFill>
        <p:spPr bwMode="auto">
          <a:xfrm>
            <a:off x="2714612" y="2428874"/>
            <a:ext cx="4962485" cy="2714626"/>
          </a:xfrm>
          <a:prstGeom prst="cloud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-642974" y="-357208"/>
            <a:ext cx="10215634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CBD9EB">
                <a:shade val="67500"/>
                <a:satMod val="115000"/>
              </a:srgbClr>
            </a:gs>
            <a:gs pos="100000">
              <a:srgbClr val="CBD9EB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01494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7E7FF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>
            <a:off x="0" y="0"/>
            <a:ext cx="1000100" cy="1000100"/>
          </a:xfrm>
          <a:prstGeom prst="rect">
            <a:avLst/>
          </a:prstGeom>
        </p:spPr>
      </p:pic>
      <p:pic>
        <p:nvPicPr>
          <p:cNvPr id="6" name="5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7E7FF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>
            <a:off x="0" y="4143400"/>
            <a:ext cx="1000100" cy="1000100"/>
          </a:xfrm>
          <a:prstGeom prst="rect">
            <a:avLst/>
          </a:prstGeom>
        </p:spPr>
      </p:pic>
      <p:pic>
        <p:nvPicPr>
          <p:cNvPr id="7" name="6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7E7FF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>
            <a:off x="8143900" y="0"/>
            <a:ext cx="1000100" cy="1000100"/>
          </a:xfrm>
          <a:prstGeom prst="rect">
            <a:avLst/>
          </a:prstGeom>
        </p:spPr>
      </p:pic>
      <p:pic>
        <p:nvPicPr>
          <p:cNvPr id="8" name="7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7E7FF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>
            <a:off x="8143900" y="4143400"/>
            <a:ext cx="1000100" cy="1000100"/>
          </a:xfrm>
          <a:prstGeom prst="rect">
            <a:avLst/>
          </a:prstGeom>
        </p:spPr>
      </p:pic>
      <p:pic>
        <p:nvPicPr>
          <p:cNvPr id="9" name="8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7E7FF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>
            <a:off x="3643306" y="1785932"/>
            <a:ext cx="1000100" cy="1000100"/>
          </a:xfrm>
          <a:prstGeom prst="rect">
            <a:avLst/>
          </a:prstGeom>
        </p:spPr>
      </p:pic>
      <p:pic>
        <p:nvPicPr>
          <p:cNvPr id="10" name="9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7E7FF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>
            <a:off x="3643306" y="2643188"/>
            <a:ext cx="1000100" cy="1000100"/>
          </a:xfrm>
          <a:prstGeom prst="rect">
            <a:avLst/>
          </a:prstGeom>
        </p:spPr>
      </p:pic>
      <p:pic>
        <p:nvPicPr>
          <p:cNvPr id="11" name="10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7E7FF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>
            <a:off x="4572000" y="1785932"/>
            <a:ext cx="1000100" cy="1000100"/>
          </a:xfrm>
          <a:prstGeom prst="rect">
            <a:avLst/>
          </a:prstGeom>
        </p:spPr>
      </p:pic>
      <p:pic>
        <p:nvPicPr>
          <p:cNvPr id="12" name="11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7E7FF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>
            <a:off x="4572000" y="2643188"/>
            <a:ext cx="1000100" cy="1000100"/>
          </a:xfrm>
          <a:prstGeom prst="rect">
            <a:avLst/>
          </a:prstGeom>
        </p:spPr>
      </p:pic>
      <p:pic>
        <p:nvPicPr>
          <p:cNvPr id="13" name="12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7E7FF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>
            <a:off x="7572396" y="785800"/>
            <a:ext cx="1000100" cy="1000100"/>
          </a:xfrm>
          <a:prstGeom prst="rect">
            <a:avLst/>
          </a:prstGeom>
        </p:spPr>
      </p:pic>
      <p:pic>
        <p:nvPicPr>
          <p:cNvPr id="14" name="13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7E7FF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>
            <a:off x="6572264" y="1285866"/>
            <a:ext cx="1000100" cy="1000100"/>
          </a:xfrm>
          <a:prstGeom prst="rect">
            <a:avLst/>
          </a:prstGeom>
        </p:spPr>
      </p:pic>
      <p:pic>
        <p:nvPicPr>
          <p:cNvPr id="15" name="14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7E7FF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>
            <a:off x="5643570" y="1643056"/>
            <a:ext cx="1000100" cy="1000100"/>
          </a:xfrm>
          <a:prstGeom prst="rect">
            <a:avLst/>
          </a:prstGeom>
        </p:spPr>
      </p:pic>
      <p:pic>
        <p:nvPicPr>
          <p:cNvPr id="16" name="15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7E7FF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>
            <a:off x="5643570" y="2714626"/>
            <a:ext cx="1000100" cy="1000100"/>
          </a:xfrm>
          <a:prstGeom prst="rect">
            <a:avLst/>
          </a:prstGeom>
        </p:spPr>
      </p:pic>
      <p:pic>
        <p:nvPicPr>
          <p:cNvPr id="17" name="16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7E7FF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>
            <a:off x="6643702" y="3000378"/>
            <a:ext cx="1000100" cy="1000100"/>
          </a:xfrm>
          <a:prstGeom prst="rect">
            <a:avLst/>
          </a:prstGeom>
        </p:spPr>
      </p:pic>
      <p:pic>
        <p:nvPicPr>
          <p:cNvPr id="18" name="17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7E7FF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>
            <a:off x="7429520" y="3500444"/>
            <a:ext cx="1000100" cy="1000100"/>
          </a:xfrm>
          <a:prstGeom prst="rect">
            <a:avLst/>
          </a:prstGeom>
        </p:spPr>
      </p:pic>
      <p:pic>
        <p:nvPicPr>
          <p:cNvPr id="19" name="18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7E7FF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>
            <a:off x="785786" y="714362"/>
            <a:ext cx="1000100" cy="1000100"/>
          </a:xfrm>
          <a:prstGeom prst="rect">
            <a:avLst/>
          </a:prstGeom>
        </p:spPr>
      </p:pic>
      <p:pic>
        <p:nvPicPr>
          <p:cNvPr id="20" name="19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7E7FF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>
            <a:off x="1571604" y="1428742"/>
            <a:ext cx="1000100" cy="1000100"/>
          </a:xfrm>
          <a:prstGeom prst="rect">
            <a:avLst/>
          </a:prstGeom>
        </p:spPr>
      </p:pic>
      <p:pic>
        <p:nvPicPr>
          <p:cNvPr id="21" name="20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7E7FF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>
            <a:off x="2643174" y="1785932"/>
            <a:ext cx="1000100" cy="1000100"/>
          </a:xfrm>
          <a:prstGeom prst="rect">
            <a:avLst/>
          </a:prstGeom>
        </p:spPr>
      </p:pic>
      <p:pic>
        <p:nvPicPr>
          <p:cNvPr id="22" name="21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7E7FF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>
            <a:off x="785786" y="3571882"/>
            <a:ext cx="1000100" cy="1000100"/>
          </a:xfrm>
          <a:prstGeom prst="rect">
            <a:avLst/>
          </a:prstGeom>
        </p:spPr>
      </p:pic>
      <p:pic>
        <p:nvPicPr>
          <p:cNvPr id="23" name="22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7E7FF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>
            <a:off x="1571604" y="3071816"/>
            <a:ext cx="1000100" cy="1000100"/>
          </a:xfrm>
          <a:prstGeom prst="rect">
            <a:avLst/>
          </a:prstGeom>
        </p:spPr>
      </p:pic>
      <p:pic>
        <p:nvPicPr>
          <p:cNvPr id="24" name="23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7E7FF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>
            <a:off x="2643174" y="2786064"/>
            <a:ext cx="1000100" cy="1000100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-642974" y="-357208"/>
            <a:ext cx="10215634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7E7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us_pl (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0" y="1643056"/>
            <a:ext cx="1000114" cy="1000114"/>
          </a:xfrm>
          <a:prstGeom prst="rect">
            <a:avLst/>
          </a:prstGeom>
        </p:spPr>
      </p:pic>
      <p:pic>
        <p:nvPicPr>
          <p:cNvPr id="5" name="4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0" y="2500312"/>
            <a:ext cx="1000114" cy="990626"/>
          </a:xfrm>
          <a:prstGeom prst="rect">
            <a:avLst/>
          </a:prstGeom>
        </p:spPr>
      </p:pic>
      <p:pic>
        <p:nvPicPr>
          <p:cNvPr id="6" name="5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8143886" y="0"/>
            <a:ext cx="1000114" cy="1000114"/>
          </a:xfrm>
          <a:prstGeom prst="rect">
            <a:avLst/>
          </a:prstGeom>
        </p:spPr>
      </p:pic>
      <p:pic>
        <p:nvPicPr>
          <p:cNvPr id="7" name="6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8143886" y="4152874"/>
            <a:ext cx="1000114" cy="990626"/>
          </a:xfrm>
          <a:prstGeom prst="rect">
            <a:avLst/>
          </a:prstGeom>
        </p:spPr>
      </p:pic>
      <p:pic>
        <p:nvPicPr>
          <p:cNvPr id="8" name="7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928662" y="2714626"/>
            <a:ext cx="1000114" cy="990626"/>
          </a:xfrm>
          <a:prstGeom prst="rect">
            <a:avLst/>
          </a:prstGeom>
        </p:spPr>
      </p:pic>
      <p:pic>
        <p:nvPicPr>
          <p:cNvPr id="9" name="8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1857356" y="2714626"/>
            <a:ext cx="1000114" cy="990626"/>
          </a:xfrm>
          <a:prstGeom prst="rect">
            <a:avLst/>
          </a:prstGeom>
        </p:spPr>
      </p:pic>
      <p:pic>
        <p:nvPicPr>
          <p:cNvPr id="10" name="9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2857488" y="2714626"/>
            <a:ext cx="1000114" cy="990626"/>
          </a:xfrm>
          <a:prstGeom prst="rect">
            <a:avLst/>
          </a:prstGeom>
        </p:spPr>
      </p:pic>
      <p:pic>
        <p:nvPicPr>
          <p:cNvPr id="11" name="10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3857620" y="2786064"/>
            <a:ext cx="1000114" cy="990626"/>
          </a:xfrm>
          <a:prstGeom prst="rect">
            <a:avLst/>
          </a:prstGeom>
        </p:spPr>
      </p:pic>
      <p:pic>
        <p:nvPicPr>
          <p:cNvPr id="12" name="11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4857752" y="2928940"/>
            <a:ext cx="1000114" cy="990626"/>
          </a:xfrm>
          <a:prstGeom prst="rect">
            <a:avLst/>
          </a:prstGeom>
        </p:spPr>
      </p:pic>
      <p:pic>
        <p:nvPicPr>
          <p:cNvPr id="13" name="12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5715008" y="3143254"/>
            <a:ext cx="1000114" cy="990626"/>
          </a:xfrm>
          <a:prstGeom prst="rect">
            <a:avLst/>
          </a:prstGeom>
        </p:spPr>
      </p:pic>
      <p:pic>
        <p:nvPicPr>
          <p:cNvPr id="14" name="13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6572264" y="3571882"/>
            <a:ext cx="1000114" cy="990626"/>
          </a:xfrm>
          <a:prstGeom prst="rect">
            <a:avLst/>
          </a:prstGeom>
        </p:spPr>
      </p:pic>
      <p:pic>
        <p:nvPicPr>
          <p:cNvPr id="15" name="14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7429520" y="3714758"/>
            <a:ext cx="1000114" cy="990626"/>
          </a:xfrm>
          <a:prstGeom prst="rect">
            <a:avLst/>
          </a:prstGeom>
        </p:spPr>
      </p:pic>
      <p:pic>
        <p:nvPicPr>
          <p:cNvPr id="16" name="15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000100" y="1571618"/>
            <a:ext cx="1000114" cy="1000114"/>
          </a:xfrm>
          <a:prstGeom prst="rect">
            <a:avLst/>
          </a:prstGeom>
        </p:spPr>
      </p:pic>
      <p:pic>
        <p:nvPicPr>
          <p:cNvPr id="17" name="16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000232" y="1500180"/>
            <a:ext cx="1000114" cy="1000114"/>
          </a:xfrm>
          <a:prstGeom prst="rect">
            <a:avLst/>
          </a:prstGeom>
        </p:spPr>
      </p:pic>
      <p:pic>
        <p:nvPicPr>
          <p:cNvPr id="18" name="17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000364" y="1428742"/>
            <a:ext cx="1000114" cy="1000114"/>
          </a:xfrm>
          <a:prstGeom prst="rect">
            <a:avLst/>
          </a:prstGeom>
        </p:spPr>
      </p:pic>
      <p:pic>
        <p:nvPicPr>
          <p:cNvPr id="19" name="18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000496" y="1428742"/>
            <a:ext cx="1000114" cy="1000114"/>
          </a:xfrm>
          <a:prstGeom prst="rect">
            <a:avLst/>
          </a:prstGeom>
        </p:spPr>
      </p:pic>
      <p:pic>
        <p:nvPicPr>
          <p:cNvPr id="20" name="19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000628" y="1357304"/>
            <a:ext cx="1000114" cy="1000114"/>
          </a:xfrm>
          <a:prstGeom prst="rect">
            <a:avLst/>
          </a:prstGeom>
        </p:spPr>
      </p:pic>
      <p:pic>
        <p:nvPicPr>
          <p:cNvPr id="21" name="20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857884" y="1214428"/>
            <a:ext cx="1000114" cy="1000114"/>
          </a:xfrm>
          <a:prstGeom prst="rect">
            <a:avLst/>
          </a:prstGeom>
        </p:spPr>
      </p:pic>
      <p:pic>
        <p:nvPicPr>
          <p:cNvPr id="22" name="21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6786578" y="928676"/>
            <a:ext cx="1000114" cy="1000114"/>
          </a:xfrm>
          <a:prstGeom prst="rect">
            <a:avLst/>
          </a:prstGeom>
        </p:spPr>
      </p:pic>
      <p:pic>
        <p:nvPicPr>
          <p:cNvPr id="23" name="22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572396" y="571486"/>
            <a:ext cx="1000114" cy="1000114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-642974" y="-357208"/>
            <a:ext cx="10215634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7e5725737b3a486bbe47d5553d0ce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550" y="0"/>
            <a:ext cx="72009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143240" y="2285998"/>
            <a:ext cx="324980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/>
            <a:r>
              <a:rPr lang="es-PE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de mi estas cerca o estas lejos</a:t>
            </a:r>
            <a:endParaRPr lang="es-P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base"/>
            <a:r>
              <a:rPr lang="es-PE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 adonde quiera que vayas…</a:t>
            </a:r>
            <a:endParaRPr lang="es-P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 fontAlgn="base"/>
            <a:endParaRPr lang="es-P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Resultado de imagen de nubes movimiento gifs animado"/>
          <p:cNvPicPr>
            <a:picLocks noChangeAspect="1" noChangeArrowheads="1" noCrop="1"/>
          </p:cNvPicPr>
          <p:nvPr/>
        </p:nvPicPr>
        <p:blipFill>
          <a:blip r:embed="rId3">
            <a:lum bright="20000"/>
          </a:blip>
          <a:srcRect/>
          <a:stretch>
            <a:fillRect/>
          </a:stretch>
        </p:blipFill>
        <p:spPr bwMode="auto">
          <a:xfrm>
            <a:off x="1714480" y="0"/>
            <a:ext cx="4962485" cy="2857520"/>
          </a:xfrm>
          <a:prstGeom prst="cloud">
            <a:avLst/>
          </a:prstGeom>
          <a:noFill/>
          <a:effectLst>
            <a:softEdge rad="635000"/>
          </a:effectLst>
        </p:spPr>
      </p:pic>
      <p:pic>
        <p:nvPicPr>
          <p:cNvPr id="7" name="Picture 2" descr="Resultado de imagen de nubes movimiento gifs animado"/>
          <p:cNvPicPr>
            <a:picLocks noChangeAspect="1" noChangeArrowheads="1" noCrop="1"/>
          </p:cNvPicPr>
          <p:nvPr/>
        </p:nvPicPr>
        <p:blipFill>
          <a:blip r:embed="rId3">
            <a:lum bright="20000"/>
          </a:blip>
          <a:srcRect/>
          <a:stretch>
            <a:fillRect/>
          </a:stretch>
        </p:blipFill>
        <p:spPr bwMode="auto">
          <a:xfrm>
            <a:off x="2357422" y="2343921"/>
            <a:ext cx="5262569" cy="2799579"/>
          </a:xfrm>
          <a:prstGeom prst="cloud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-642974" y="-357208"/>
            <a:ext cx="10215634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tx1"/>
            </a:gs>
            <a:gs pos="50000">
              <a:srgbClr val="9CB86E"/>
            </a:gs>
            <a:gs pos="100000">
              <a:srgbClr val="156B13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us_pl (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5" name="4 Imagen" descr="colorwheel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-357222" y="-334231"/>
            <a:ext cx="1000100" cy="95165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olorwheel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14282" y="236011"/>
            <a:ext cx="1000100" cy="95165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olorwheel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928662" y="664639"/>
            <a:ext cx="1000100" cy="95165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olorwheel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643042" y="1093267"/>
            <a:ext cx="1000100" cy="95165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olorwheel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357422" y="1593333"/>
            <a:ext cx="1000100" cy="95165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olorwheel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143240" y="2021961"/>
            <a:ext cx="1000100" cy="95165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olorwheel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857620" y="2522027"/>
            <a:ext cx="1000100" cy="95165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olorwheel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643438" y="3022093"/>
            <a:ext cx="1000100" cy="95165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olorwheel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500694" y="3450721"/>
            <a:ext cx="1000100" cy="95165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olorwheel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6357950" y="3807911"/>
            <a:ext cx="1000100" cy="95165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olorwheel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215206" y="4000510"/>
            <a:ext cx="1000100" cy="95165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olorwheel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8143900" y="4191847"/>
            <a:ext cx="1000100" cy="95165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642974" y="-357208"/>
            <a:ext cx="10215634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7e5725737b3a486bbe47d5553d0ce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750099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143108" y="714362"/>
            <a:ext cx="4786346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Miré  </a:t>
            </a:r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hacia el brillo de sus alas</a:t>
            </a:r>
            <a:endParaRPr lang="es-PE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pPr fontAlgn="base"/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Surcando nubes plateadas</a:t>
            </a:r>
            <a:endParaRPr lang="es-PE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pPr fontAlgn="base"/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 </a:t>
            </a:r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Y con la estela de la brisa</a:t>
            </a:r>
            <a:endParaRPr lang="es-PE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pPr fontAlgn="base"/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Poco a poco se alejaba</a:t>
            </a:r>
            <a:endParaRPr lang="es-PE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pPr fontAlgn="base"/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 </a:t>
            </a:r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El sol marcaba su ruta;</a:t>
            </a:r>
            <a:endParaRPr lang="es-PE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pPr fontAlgn="base"/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Como si un pintor la pintara</a:t>
            </a:r>
            <a:endParaRPr lang="es-PE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pPr fontAlgn="base"/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 </a:t>
            </a:r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Como algo tan sublime;</a:t>
            </a:r>
            <a:endParaRPr lang="es-PE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pPr fontAlgn="base"/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Que posaba en mi mirada</a:t>
            </a:r>
            <a:endParaRPr lang="es-PE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pPr fontAlgn="base"/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 </a:t>
            </a:r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Blanca como una estrellas</a:t>
            </a:r>
            <a:endParaRPr lang="es-PE" sz="1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pPr fontAlgn="base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Tan frágil y delicada</a:t>
            </a:r>
            <a:endParaRPr lang="es-PE" sz="1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pPr fontAlgn="base"/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 </a:t>
            </a:r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Dando vueltas en el cielo</a:t>
            </a:r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;</a:t>
            </a:r>
            <a:endParaRPr lang="es-PE" sz="1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429124" y="714362"/>
            <a:ext cx="2366353" cy="34470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endParaRPr lang="es-PE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pPr fontAlgn="base"/>
            <a:endParaRPr lang="es-PE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pPr fontAlgn="base"/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Adonde </a:t>
            </a:r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nadie la alcanzara</a:t>
            </a:r>
            <a:endParaRPr lang="es-PE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pPr fontAlgn="base"/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 </a:t>
            </a:r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Y tan libre como el viento;</a:t>
            </a:r>
            <a:endParaRPr lang="es-PE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pPr fontAlgn="base"/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Que solo pasa y se va…</a:t>
            </a:r>
            <a:endParaRPr lang="es-PE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pPr fontAlgn="base"/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 </a:t>
            </a:r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Me quede en breve silencio</a:t>
            </a:r>
            <a:endParaRPr lang="es-PE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pPr fontAlgn="base"/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Al ver algo que no esperaba</a:t>
            </a:r>
            <a:endParaRPr lang="es-PE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pPr fontAlgn="base"/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 </a:t>
            </a:r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Presencie la paz de su vuelo</a:t>
            </a:r>
            <a:endParaRPr lang="es-PE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pPr fontAlgn="base"/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Midiendo el tiempo en tres palabras</a:t>
            </a:r>
            <a:endParaRPr lang="es-PE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pPr fontAlgn="base"/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 </a:t>
            </a:r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Vuela paloma blanca</a:t>
            </a:r>
            <a:endParaRPr lang="es-PE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pPr fontAlgn="base"/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Así mi voz la llamaba</a:t>
            </a:r>
            <a:endParaRPr lang="es-PE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pPr fontAlgn="base"/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 </a:t>
            </a:r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Si de mi estas cerca o estas lejos</a:t>
            </a:r>
            <a:endParaRPr lang="es-PE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pPr fontAlgn="base"/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o adonde </a:t>
            </a:r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quiera que vayas…</a:t>
            </a:r>
            <a:endParaRPr lang="es-PE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PE" sz="1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PE" sz="1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429124" y="714362"/>
            <a:ext cx="170591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s-PE" sz="1400" b="1" dirty="0" smtClean="0">
                <a:solidFill>
                  <a:schemeClr val="bg1"/>
                </a:solidFill>
                <a:latin typeface="Agency FB" pitchFamily="34" charset="0"/>
              </a:rPr>
              <a:t>Con el vaivén de sus alas</a:t>
            </a:r>
            <a:endParaRPr lang="es-PE" sz="1400" dirty="0" smtClean="0">
              <a:solidFill>
                <a:schemeClr val="bg1"/>
              </a:solidFill>
              <a:latin typeface="Agency FB" pitchFamily="34" charset="0"/>
            </a:endParaRPr>
          </a:p>
          <a:p>
            <a:pPr fontAlgn="base"/>
            <a:r>
              <a:rPr lang="es-PE" sz="1400" dirty="0" smtClean="0">
                <a:solidFill>
                  <a:schemeClr val="bg1"/>
                </a:solidFill>
                <a:latin typeface="Agency FB" pitchFamily="34" charset="0"/>
              </a:rPr>
              <a:t> </a:t>
            </a:r>
            <a:r>
              <a:rPr lang="es-PE" sz="1400" b="1" dirty="0" smtClean="0">
                <a:solidFill>
                  <a:schemeClr val="bg1"/>
                </a:solidFill>
                <a:latin typeface="Agency FB" pitchFamily="34" charset="0"/>
              </a:rPr>
              <a:t>Ella volaba tan lejos</a:t>
            </a:r>
            <a:endParaRPr lang="es-PE" sz="1400" dirty="0" smtClean="0">
              <a:solidFill>
                <a:schemeClr val="bg1"/>
              </a:solidFill>
              <a:latin typeface="Agency FB" pitchFamily="34" charset="0"/>
            </a:endParaRPr>
          </a:p>
          <a:p>
            <a:endParaRPr lang="es-PE" sz="1400" dirty="0" smtClean="0"/>
          </a:p>
          <a:p>
            <a:endParaRPr lang="es-PE" sz="1400" dirty="0"/>
          </a:p>
        </p:txBody>
      </p:sp>
      <p:sp>
        <p:nvSpPr>
          <p:cNvPr id="8" name="7 CuadroTexto"/>
          <p:cNvSpPr txBox="1"/>
          <p:nvPr/>
        </p:nvSpPr>
        <p:spPr>
          <a:xfrm>
            <a:off x="2857488" y="3929072"/>
            <a:ext cx="934871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100" b="1" dirty="0" smtClean="0">
                <a:solidFill>
                  <a:schemeClr val="bg1"/>
                </a:solidFill>
                <a:latin typeface="Agency FB" pitchFamily="34" charset="0"/>
              </a:rPr>
              <a:t>Poema : </a:t>
            </a:r>
            <a:r>
              <a:rPr lang="es-PE" sz="1100" b="1" dirty="0" err="1" smtClean="0">
                <a:solidFill>
                  <a:schemeClr val="bg1"/>
                </a:solidFill>
                <a:latin typeface="Agency FB" pitchFamily="34" charset="0"/>
              </a:rPr>
              <a:t>Henyer</a:t>
            </a:r>
            <a:endParaRPr lang="es-PE" sz="1100" b="1" dirty="0" smtClean="0">
              <a:solidFill>
                <a:schemeClr val="bg1"/>
              </a:solidFill>
              <a:latin typeface="Agency FB" pitchFamily="34" charset="0"/>
            </a:endParaRPr>
          </a:p>
          <a:p>
            <a:r>
              <a:rPr lang="es-PE" dirty="0" smtClean="0"/>
              <a:t> </a:t>
            </a:r>
            <a:endParaRPr lang="es-PE" dirty="0"/>
          </a:p>
        </p:txBody>
      </p:sp>
      <p:sp>
        <p:nvSpPr>
          <p:cNvPr id="9" name="8 Rectángulo"/>
          <p:cNvSpPr/>
          <p:nvPr/>
        </p:nvSpPr>
        <p:spPr>
          <a:xfrm>
            <a:off x="-642974" y="-357208"/>
            <a:ext cx="10215634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us_pl (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5000628" y="1857370"/>
            <a:ext cx="1285884" cy="1361524"/>
          </a:xfrm>
          <a:prstGeom prst="rect">
            <a:avLst/>
          </a:prstGeom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038926">
            <a:off x="3814541" y="957034"/>
            <a:ext cx="1357322" cy="1357322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2160964" flipH="1">
            <a:off x="4000496" y="2857502"/>
            <a:ext cx="1285884" cy="1361524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2925655">
            <a:off x="4550991" y="1193418"/>
            <a:ext cx="1357322" cy="1357322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806061" flipH="1">
            <a:off x="4784006" y="2631060"/>
            <a:ext cx="1285884" cy="1361524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3686053" flipH="1">
            <a:off x="3191309" y="2566868"/>
            <a:ext cx="1285884" cy="1361524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6995567" flipH="1">
            <a:off x="2932541" y="1959541"/>
            <a:ext cx="1285884" cy="1361524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8205368" flipH="1">
            <a:off x="3211519" y="1265410"/>
            <a:ext cx="1285884" cy="136152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642974" y="-357208"/>
            <a:ext cx="10215634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9000">
              <a:srgbClr val="002060"/>
            </a:gs>
            <a:gs pos="50000">
              <a:schemeClr val="tx2">
                <a:lumMod val="40000"/>
                <a:lumOff val="60000"/>
                <a:shade val="67500"/>
                <a:satMod val="115000"/>
              </a:schemeClr>
            </a:gs>
            <a:gs pos="100000">
              <a:schemeClr val="tx2">
                <a:lumMod val="40000"/>
                <a:lumOff val="60000"/>
                <a:shade val="100000"/>
                <a:satMod val="115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us_pl (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5" name="4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-285784" y="4286262"/>
            <a:ext cx="85723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oncentricos color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00020" y="4000528"/>
            <a:ext cx="85723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428714" y="3786214"/>
            <a:ext cx="85723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oncentricos color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285984" y="3500444"/>
            <a:ext cx="85723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143240" y="3214692"/>
            <a:ext cx="85723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oncentricos color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929058" y="2786064"/>
            <a:ext cx="85723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786314" y="2500312"/>
            <a:ext cx="85723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oncentricos color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572132" y="2143122"/>
            <a:ext cx="85723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oncentricos color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000892" y="1285866"/>
            <a:ext cx="85723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6286512" y="1785932"/>
            <a:ext cx="85723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7715272" y="642924"/>
            <a:ext cx="85723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oncentricos color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8286762" y="0"/>
            <a:ext cx="85723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ooltext349734109770329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20265919">
            <a:off x="6460211" y="3049047"/>
            <a:ext cx="2026192" cy="1316227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642974" y="-357208"/>
            <a:ext cx="10215634" cy="6000792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8000"/>
                            </p:stCondLst>
                            <p:childTnLst>
                              <p:par>
                                <p:cTn id="15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151</Words>
  <Application>Microsoft Office PowerPoint</Application>
  <PresentationFormat>Presentación en pantalla (16:9)</PresentationFormat>
  <Paragraphs>62</Paragraphs>
  <Slides>40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384</cp:revision>
  <dcterms:created xsi:type="dcterms:W3CDTF">2020-02-18T01:05:19Z</dcterms:created>
  <dcterms:modified xsi:type="dcterms:W3CDTF">2020-02-19T20:02:47Z</dcterms:modified>
</cp:coreProperties>
</file>