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7" r:id="rId11"/>
    <p:sldId id="266" r:id="rId12"/>
    <p:sldId id="268" r:id="rId13"/>
  </p:sldIdLst>
  <p:sldSz cx="9144000" cy="5143500" type="screen16x9"/>
  <p:notesSz cx="6858000" cy="9144000"/>
  <p:embeddedFontLst>
    <p:embeddedFont>
      <p:font typeface="Kristen ITC" pitchFamily="66" charset="0"/>
      <p:regular r:id="rId14"/>
    </p:embeddedFont>
    <p:embeddedFont>
      <p:font typeface="Comic Sans MS" pitchFamily="66" charset="0"/>
      <p:regular r:id="rId15"/>
      <p:bold r:id="rId16"/>
      <p:italic r:id="rId17"/>
      <p:boldItalic r:id="rId18"/>
    </p:embeddedFont>
    <p:embeddedFont>
      <p:font typeface="Calibri" pitchFamily="34" charset="0"/>
      <p:regular r:id="rId19"/>
      <p:bold r:id="rId20"/>
      <p:italic r:id="rId21"/>
      <p:boldItalic r:id="rId2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PlYLEOyh6JF9Lq0kwWbog==" hashData="D+xNQivGxQsdzLYrunSWtW961g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00"/>
    <a:srgbClr val="FF99CC"/>
    <a:srgbClr val="FF33CC"/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846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2238A-5A81-4183-9DDF-C562C9440803}" type="datetimeFigureOut">
              <a:rPr lang="es-ES" smtClean="0"/>
              <a:t>07/09/2022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D950E-F83F-46F6-890D-252E8936D6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9789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2238A-5A81-4183-9DDF-C562C9440803}" type="datetimeFigureOut">
              <a:rPr lang="es-ES" smtClean="0"/>
              <a:t>07/09/2022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D950E-F83F-46F6-890D-252E8936D6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9478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2238A-5A81-4183-9DDF-C562C9440803}" type="datetimeFigureOut">
              <a:rPr lang="es-ES" smtClean="0"/>
              <a:t>07/09/2022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D950E-F83F-46F6-890D-252E8936D6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7887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2238A-5A81-4183-9DDF-C562C9440803}" type="datetimeFigureOut">
              <a:rPr lang="es-ES" smtClean="0"/>
              <a:t>07/09/2022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D950E-F83F-46F6-890D-252E8936D6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4501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2238A-5A81-4183-9DDF-C562C9440803}" type="datetimeFigureOut">
              <a:rPr lang="es-ES" smtClean="0"/>
              <a:t>07/09/2022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D950E-F83F-46F6-890D-252E8936D6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0943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2238A-5A81-4183-9DDF-C562C9440803}" type="datetimeFigureOut">
              <a:rPr lang="es-ES" smtClean="0"/>
              <a:t>07/09/2022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D950E-F83F-46F6-890D-252E8936D6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1938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2238A-5A81-4183-9DDF-C562C9440803}" type="datetimeFigureOut">
              <a:rPr lang="es-ES" smtClean="0"/>
              <a:t>07/09/2022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D950E-F83F-46F6-890D-252E8936D6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8490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2238A-5A81-4183-9DDF-C562C9440803}" type="datetimeFigureOut">
              <a:rPr lang="es-ES" smtClean="0"/>
              <a:t>07/09/2022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D950E-F83F-46F6-890D-252E8936D6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4497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2238A-5A81-4183-9DDF-C562C9440803}" type="datetimeFigureOut">
              <a:rPr lang="es-ES" smtClean="0"/>
              <a:t>07/09/2022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D950E-F83F-46F6-890D-252E8936D6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3001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2238A-5A81-4183-9DDF-C562C9440803}" type="datetimeFigureOut">
              <a:rPr lang="es-ES" smtClean="0"/>
              <a:t>07/09/2022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D950E-F83F-46F6-890D-252E8936D6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2972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2238A-5A81-4183-9DDF-C562C9440803}" type="datetimeFigureOut">
              <a:rPr lang="es-ES" smtClean="0"/>
              <a:t>07/09/2022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D950E-F83F-46F6-890D-252E8936D6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7015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B2238A-5A81-4183-9DDF-C562C9440803}" type="datetimeFigureOut">
              <a:rPr lang="es-ES" smtClean="0"/>
              <a:t>07/09/2022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1D950E-F83F-46F6-890D-252E8936D6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3956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audio" Target="../media/audio1.wav"/><Relationship Id="rId4" Type="http://schemas.openxmlformats.org/officeDocument/2006/relationships/image" Target="../media/image2.gif"/><Relationship Id="rId9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microsoft.com/office/2007/relationships/hdphoto" Target="../media/hdphoto2.wdp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7" Type="http://schemas.openxmlformats.org/officeDocument/2006/relationships/image" Target="../media/image1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26.jpeg"/><Relationship Id="rId4" Type="http://schemas.openxmlformats.org/officeDocument/2006/relationships/image" Target="../media/image25.jp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openxmlformats.org/officeDocument/2006/relationships/image" Target="../media/image1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29.jpeg"/><Relationship Id="rId4" Type="http://schemas.openxmlformats.org/officeDocument/2006/relationships/image" Target="../media/image2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32.jp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34.png"/><Relationship Id="rId7" Type="http://schemas.openxmlformats.org/officeDocument/2006/relationships/image" Target="../media/image37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11" Type="http://schemas.openxmlformats.org/officeDocument/2006/relationships/image" Target="../media/image39.png"/><Relationship Id="rId5" Type="http://schemas.openxmlformats.org/officeDocument/2006/relationships/image" Target="../media/image35.png"/><Relationship Id="rId10" Type="http://schemas.microsoft.com/office/2007/relationships/hdphoto" Target="../media/hdphoto9.wdp"/><Relationship Id="rId4" Type="http://schemas.microsoft.com/office/2007/relationships/hdphoto" Target="../media/hdphoto7.wdp"/><Relationship Id="rId9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1.png"/><Relationship Id="rId7" Type="http://schemas.microsoft.com/office/2007/relationships/hdphoto" Target="../media/hdphoto11.wdp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11" Type="http://schemas.openxmlformats.org/officeDocument/2006/relationships/image" Target="../media/image11.png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microsoft.com/office/2007/relationships/hdphoto" Target="../media/hdphoto10.wdp"/><Relationship Id="rId9" Type="http://schemas.microsoft.com/office/2007/relationships/hdphoto" Target="../media/hdphoto12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1.png"/><Relationship Id="rId18" Type="http://schemas.openxmlformats.org/officeDocument/2006/relationships/image" Target="../media/image5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3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7.png"/><Relationship Id="rId11" Type="http://schemas.openxmlformats.org/officeDocument/2006/relationships/image" Target="../media/image5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6.png"/><Relationship Id="rId9" Type="http://schemas.openxmlformats.org/officeDocument/2006/relationships/image" Target="../media/image4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870" y="243221"/>
            <a:ext cx="8533694" cy="4876397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3462244"/>
            <a:ext cx="858028" cy="802256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2466047"/>
            <a:ext cx="953551" cy="995876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2999369"/>
            <a:ext cx="790380" cy="766668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407206"/>
            <a:ext cx="864096" cy="45214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1" y="604796"/>
            <a:ext cx="4248472" cy="211335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16280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checker/>
        <p:sndAc>
          <p:stSnd>
            <p:snd r:embed="rId2" name="Princess Of The Night (Richard Clayderman  Zade Dirani)1.wav"/>
          </p:stSnd>
        </p:sndAc>
      </p:transition>
    </mc:Choice>
    <mc:Fallback xmlns="">
      <p:transition spd="slow" advClick="0" advTm="7000">
        <p:checker/>
        <p:sndAc>
          <p:stSnd>
            <p:snd r:embed="rId10" name="Princess Of The Night (Richard Clayderman  Zade Dirani)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4288"/>
            <a:ext cx="9143999" cy="5157788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26287"/>
            <a:ext cx="4569023" cy="1850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499" y="-14288"/>
            <a:ext cx="5143500" cy="1577926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06200" y="411510"/>
            <a:ext cx="579678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Dios no sólo escribe el evangelio en la Biblia 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sino también en los árboles, en las flores, 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 las nubes y en las estrellas. 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-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Martin Lutero-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443958"/>
            <a:ext cx="974725" cy="56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381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6000">
        <p:blinds dir="vert"/>
      </p:transition>
    </mc:Choice>
    <mc:Fallback xmlns="">
      <p:transition spd="slow" advClick="0" advTm="1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35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6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35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" y="0"/>
            <a:ext cx="914129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116234" y="3435846"/>
            <a:ext cx="655820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 naturaleza nos regala, día tras día,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retratos de lo que es la auténtica belleza.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-John </a:t>
            </a:r>
            <a:r>
              <a:rPr lang="es-ES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Ruskin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-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4443958"/>
            <a:ext cx="974725" cy="56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6462715"/>
      </p:ext>
    </p:extLst>
  </p:cSld>
  <p:clrMapOvr>
    <a:masterClrMapping/>
  </p:clrMapOvr>
  <p:transition spd="slow" advClick="0" advTm="1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" presetClass="exit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778397" y="3219822"/>
            <a:ext cx="608692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 primera condición de la felicidad, 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 que el lazo entre el hombre y la naturaleza 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jamás debe romperse.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-</a:t>
            </a:r>
            <a:r>
              <a:rPr lang="es-ES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Leon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Tolstoi-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833646"/>
            <a:ext cx="2017609" cy="330985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371950"/>
            <a:ext cx="974725" cy="56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467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wipe dir="r"/>
      </p:transition>
    </mc:Choice>
    <mc:Fallback xmlns="">
      <p:transition spd="slow" advClick="0" advTm="11000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5143500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573" y="4274729"/>
            <a:ext cx="974725" cy="56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339324"/>
            <a:ext cx="4608512" cy="3868228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833882" y="267494"/>
            <a:ext cx="522130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"AMAR A LA NATURALEZA FORMA PARTE </a:t>
            </a:r>
          </a:p>
          <a:p>
            <a:pPr algn="ctr"/>
            <a:r>
              <a:rPr lang="es-ES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DEL AMARSE A UNO MISMO." </a:t>
            </a:r>
          </a:p>
          <a:p>
            <a:pPr algn="ctr"/>
            <a:r>
              <a:rPr lang="es-ES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-PABLO SAZ-</a:t>
            </a:r>
            <a:endParaRPr lang="es-ES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56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9000">
        <p:split orient="vert"/>
      </p:transition>
    </mc:Choice>
    <mc:Fallback xmlns="">
      <p:transition spd="slow" advClick="0" advTm="1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4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200"/>
                            </p:stCondLst>
                            <p:childTnLst>
                              <p:par>
                                <p:cTn id="2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" y="0"/>
            <a:ext cx="9141290" cy="514350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99572" y="-1999569"/>
            <a:ext cx="5143501" cy="9142647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371950"/>
            <a:ext cx="974725" cy="56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101137" y="3435846"/>
            <a:ext cx="64988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Cada flor es un alma que florece en la naturaleza.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-Gerard de </a:t>
            </a:r>
            <a:r>
              <a:rPr lang="es-ES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Nerval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-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932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5000">
        <p:diamond/>
      </p:transition>
    </mc:Choice>
    <mc:Fallback xmlns="">
      <p:transition spd="slow" advClick="0" advTm="25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7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2787516" y="3700946"/>
            <a:ext cx="55451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 quieres inundarte de paz,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da un largo paseo por la naturaleza</a:t>
            </a:r>
            <a:r>
              <a:rPr lang="es-ES" dirty="0" smtClean="0">
                <a:solidFill>
                  <a:schemeClr val="bg1"/>
                </a:solidFill>
                <a:latin typeface="Comic Sans MS" pitchFamily="66" charset="0"/>
              </a:rPr>
              <a:t>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971555"/>
            <a:ext cx="974725" cy="56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92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20000">
        <p14:ripple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300"/>
                            </p:stCondLst>
                            <p:childTnLst>
                              <p:par>
                                <p:cTn id="1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300"/>
                            </p:stCondLst>
                            <p:childTnLst>
                              <p:par>
                                <p:cTn id="2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200"/>
                            </p:stCondLst>
                            <p:childTnLst>
                              <p:par>
                                <p:cTn id="3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200"/>
                            </p:stCondLst>
                            <p:childTnLst>
                              <p:par>
                                <p:cTn id="35" presetID="21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19" cy="514350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1165" cy="51435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1165" cy="514350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1423025" y="3086543"/>
            <a:ext cx="67104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«El arcoíris es el único marco cuya belleza </a:t>
            </a:r>
          </a:p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 superior a la del paisaje que lo rodea».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3516" y="2849563"/>
            <a:ext cx="974725" cy="56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8708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2000">
        <p:blinds dir="vert"/>
      </p:transition>
    </mc:Choice>
    <mc:Fallback xmlns="">
      <p:transition spd="slow" advClick="0" advTm="2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3999" cy="5236045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236046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8" cy="5236046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228638" y="1777673"/>
            <a:ext cx="624241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 realmente amas la naturaleza,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encontrarás la belleza en todas partes. </a:t>
            </a:r>
          </a:p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-</a:t>
            </a:r>
            <a:r>
              <a:rPr lang="es-ES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Vincent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Van Gogh-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939902"/>
            <a:ext cx="974725" cy="56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239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22000">
        <p14:doors dir="vert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8" presetClass="exit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025" y="1118508"/>
            <a:ext cx="2382766" cy="2859446"/>
          </a:xfrm>
          <a:prstGeom prst="rect">
            <a:avLst/>
          </a:prstGeom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6772" y="1084745"/>
            <a:ext cx="2384425" cy="2859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07854"/>
            <a:ext cx="9252520" cy="1744867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84745"/>
            <a:ext cx="5412201" cy="3734527"/>
          </a:xfrm>
          <a:prstGeom prst="rect">
            <a:avLst/>
          </a:prstGeom>
          <a:effectLst/>
        </p:spPr>
      </p:pic>
      <p:sp>
        <p:nvSpPr>
          <p:cNvPr id="2" name="1 CuadroTexto"/>
          <p:cNvSpPr txBox="1"/>
          <p:nvPr/>
        </p:nvSpPr>
        <p:spPr>
          <a:xfrm>
            <a:off x="1835696" y="472177"/>
            <a:ext cx="51010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«La naturaleza no es un lugar para visitar, 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 nuestro hogar».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2" name="11 Imagen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15" y="4587974"/>
            <a:ext cx="2881762" cy="55552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6504" y="3357287"/>
            <a:ext cx="1584176" cy="1173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965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8000">
        <p14:reveal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2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9144000" cy="5276111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033917" y="555526"/>
            <a:ext cx="53912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Comic Sans MS" pitchFamily="66" charset="0"/>
              </a:rPr>
              <a:t>"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TODA LA NATURALEZA HABLA DE DIOS." 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-HUGO DE SAN VÍCTOR-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14" y="1572321"/>
            <a:ext cx="4317762" cy="355784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871" y="19425"/>
            <a:ext cx="3816424" cy="214602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90318" y="-31338"/>
            <a:ext cx="2927086" cy="224304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2296" y="1429555"/>
            <a:ext cx="3263743" cy="384337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5349" y="3139831"/>
            <a:ext cx="9721080" cy="2952323"/>
          </a:xfrm>
          <a:prstGeom prst="rect">
            <a:avLst/>
          </a:prstGeo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170" y="3723878"/>
            <a:ext cx="974725" cy="56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857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1000">
        <p14:reveal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4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212</Words>
  <Application>Microsoft Office PowerPoint</Application>
  <PresentationFormat>Presentación en pantalla (16:9)</PresentationFormat>
  <Paragraphs>30</Paragraphs>
  <Slides>12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Kristen ITC</vt:lpstr>
      <vt:lpstr>Comic Sans MS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31</cp:revision>
  <dcterms:created xsi:type="dcterms:W3CDTF">2022-09-04T14:24:47Z</dcterms:created>
  <dcterms:modified xsi:type="dcterms:W3CDTF">2022-09-07T14:50:05Z</dcterms:modified>
</cp:coreProperties>
</file>