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9" r:id="rId3"/>
    <p:sldId id="286" r:id="rId4"/>
    <p:sldId id="281" r:id="rId5"/>
    <p:sldId id="257" r:id="rId6"/>
    <p:sldId id="287" r:id="rId7"/>
    <p:sldId id="260" r:id="rId8"/>
    <p:sldId id="258" r:id="rId9"/>
    <p:sldId id="289" r:id="rId10"/>
    <p:sldId id="261" r:id="rId11"/>
    <p:sldId id="264" r:id="rId12"/>
    <p:sldId id="290" r:id="rId13"/>
    <p:sldId id="266" r:id="rId14"/>
    <p:sldId id="262" r:id="rId15"/>
    <p:sldId id="291" r:id="rId16"/>
    <p:sldId id="263" r:id="rId17"/>
    <p:sldId id="265" r:id="rId18"/>
    <p:sldId id="292" r:id="rId19"/>
    <p:sldId id="269" r:id="rId20"/>
    <p:sldId id="273" r:id="rId21"/>
    <p:sldId id="293" r:id="rId22"/>
    <p:sldId id="268" r:id="rId23"/>
    <p:sldId id="272" r:id="rId24"/>
    <p:sldId id="294" r:id="rId25"/>
    <p:sldId id="274" r:id="rId26"/>
    <p:sldId id="282" r:id="rId27"/>
    <p:sldId id="295" r:id="rId28"/>
    <p:sldId id="278" r:id="rId29"/>
    <p:sldId id="271" r:id="rId30"/>
    <p:sldId id="296" r:id="rId31"/>
    <p:sldId id="279" r:id="rId32"/>
    <p:sldId id="280" r:id="rId33"/>
    <p:sldId id="297" r:id="rId34"/>
    <p:sldId id="285" r:id="rId35"/>
    <p:sldId id="283" r:id="rId36"/>
    <p:sldId id="298" r:id="rId3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tuMwbu86KImiQaTy+99oQ" hashData="e1m27LYIJp7uwbXA+ZTsXyUkma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1F0D"/>
    <a:srgbClr val="552C13"/>
    <a:srgbClr val="666699"/>
    <a:srgbClr val="8F5C29"/>
    <a:srgbClr val="E1C2B1"/>
    <a:srgbClr val="613215"/>
    <a:srgbClr val="CF9E83"/>
    <a:srgbClr val="FF9900"/>
    <a:srgbClr val="8D7649"/>
    <a:srgbClr val="BA754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7BAE1-570E-46C4-8EA8-426178A840C6}" type="datetimeFigureOut">
              <a:rPr lang="es-PE" smtClean="0"/>
              <a:pPr/>
              <a:t>20/10/2022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35F3F-EE3F-4B46-95F2-4454ED11D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-692815_hd-widescreen-horse-brown-white-strip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A0B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rgbClr val="3B1F0D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9-692815_hd-widescreen-horse-brown-white-strip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ool Text - La 421809130832902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42844" y="928676"/>
            <a:ext cx="1002914" cy="928694"/>
          </a:xfrm>
          <a:prstGeom prst="rect">
            <a:avLst/>
          </a:prstGeom>
        </p:spPr>
      </p:pic>
      <p:pic>
        <p:nvPicPr>
          <p:cNvPr id="12" name="11 Imagen" descr="Cool Text - Magnificencia 421809650994373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143008" y="928676"/>
            <a:ext cx="4143372" cy="1000132"/>
          </a:xfrm>
          <a:prstGeom prst="rect">
            <a:avLst/>
          </a:prstGeom>
        </p:spPr>
      </p:pic>
      <p:pic>
        <p:nvPicPr>
          <p:cNvPr id="13" name="12 Imagen" descr="Cool Text - Del 421809662877069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928662" y="1957051"/>
            <a:ext cx="1285884" cy="777511"/>
          </a:xfrm>
          <a:prstGeom prst="rect">
            <a:avLst/>
          </a:prstGeom>
        </p:spPr>
      </p:pic>
      <p:pic>
        <p:nvPicPr>
          <p:cNvPr id="14" name="13 Imagen" descr="Cool Text - Caballo 421809674112504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2214578" y="1928808"/>
            <a:ext cx="2379280" cy="779764"/>
          </a:xfrm>
          <a:prstGeom prst="rect">
            <a:avLst/>
          </a:prstGeom>
        </p:spPr>
      </p:pic>
      <p:pic>
        <p:nvPicPr>
          <p:cNvPr id="16" name="15 Imagen" descr="cooltext421810314025529.png"/>
          <p:cNvPicPr>
            <a:picLocks noChangeAspect="1"/>
          </p:cNvPicPr>
          <p:nvPr/>
        </p:nvPicPr>
        <p:blipFill>
          <a:blip r:embed="rId8">
            <a:lum bright="40000" contrast="40000"/>
          </a:blip>
          <a:stretch>
            <a:fillRect/>
          </a:stretch>
        </p:blipFill>
        <p:spPr>
          <a:xfrm>
            <a:off x="7500958" y="4429138"/>
            <a:ext cx="1643042" cy="317726"/>
          </a:xfrm>
          <a:prstGeom prst="rect">
            <a:avLst/>
          </a:prstGeom>
        </p:spPr>
      </p:pic>
      <p:pic>
        <p:nvPicPr>
          <p:cNvPr id="18" name="17 Imagen" descr="69-692815_hd-widescreen-horse-brown-white-strip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6000">
    <p:sndAc>
      <p:stSnd>
        <p:snd r:embed="rId2" name="sonido de caball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000"/>
                            </p:stCondLst>
                            <p:childTnLst>
                              <p:par>
                                <p:cTn id="5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3000"/>
                            </p:stCondLst>
                            <p:childTnLst>
                              <p:par>
                                <p:cTn id="6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Marco"/>
          <p:cNvSpPr/>
          <p:nvPr/>
        </p:nvSpPr>
        <p:spPr>
          <a:xfrm>
            <a:off x="5500694" y="214296"/>
            <a:ext cx="3429024" cy="4714908"/>
          </a:xfrm>
          <a:prstGeom prst="frame">
            <a:avLst>
              <a:gd name="adj1" fmla="val 332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7" name="6 Imagen" descr="1bbab2e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550069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5643570" y="857238"/>
            <a:ext cx="32147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un galope corto, profundo y sencillo, pero a caballo es fuerza y espíritu, así como libertad y confianza. </a:t>
            </a:r>
          </a:p>
          <a:p>
            <a:endParaRPr lang="es-PE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es un animal generoso, agradecido y brioso, existe en ellos gran dignidad  y orgullo que se opone a cualquier rivalidad ya sea en fuerza, valor, o resistencia, pues este noble ejemplar se mantiene firma ante cualquier adversario. </a:t>
            </a:r>
            <a:endParaRPr lang="es-PE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>
    <p:sndAc>
      <p:stSnd loop="1">
        <p:snd r:embed="rId2" name="The 126ers End Of Summer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3B1F0D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ree-horses-running-gras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BA754E">
                  <a:shade val="67500"/>
                  <a:satMod val="115000"/>
                </a:srgbClr>
              </a:gs>
              <a:gs pos="100000">
                <a:srgbClr val="BA754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rgbClr val="1A0B00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Three-horses-running-gras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THo8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2000">
                <a:srgbClr val="23271B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A0B00"/>
              </a:gs>
              <a:gs pos="50000">
                <a:srgbClr val="78A200">
                  <a:shade val="67500"/>
                  <a:satMod val="115000"/>
                </a:srgbClr>
              </a:gs>
              <a:gs pos="100000">
                <a:srgbClr val="78A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2THo8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Marco"/>
          <p:cNvSpPr/>
          <p:nvPr/>
        </p:nvSpPr>
        <p:spPr>
          <a:xfrm>
            <a:off x="5500694" y="0"/>
            <a:ext cx="3429024" cy="5143500"/>
          </a:xfrm>
          <a:prstGeom prst="frame">
            <a:avLst>
              <a:gd name="adj1" fmla="val 332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75c036b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500694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5008" y="1357304"/>
            <a:ext cx="29289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estar con los caballos la alegría es esencial, pues pone en contacto la gracia, la belleza, el espíritu y la libertad</a:t>
            </a:r>
          </a:p>
          <a:p>
            <a:endParaRPr lang="es-PE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caballo es un animal no solo de increíble estructura física, sino también de dulces sentimientos,</a:t>
            </a:r>
            <a:endParaRPr lang="es-PE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1F0D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-733365_wild-horse-full-hd-wallpaper-horses-coup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1A0B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1000">
                <a:srgbClr val="1A0B00"/>
              </a:gs>
              <a:gs pos="50000">
                <a:srgbClr val="BA754E">
                  <a:shade val="67500"/>
                  <a:satMod val="115000"/>
                </a:srgbClr>
              </a:gs>
              <a:gs pos="100000">
                <a:srgbClr val="BA754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73-733365_wild-horse-full-hd-wallpaper-horses-coup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D1309"/>
            </a:gs>
            <a:gs pos="50000">
              <a:schemeClr val="bg2">
                <a:lumMod val="90000"/>
                <a:shade val="67500"/>
                <a:satMod val="115000"/>
              </a:schemeClr>
            </a:gs>
            <a:gs pos="100000">
              <a:schemeClr val="bg2">
                <a:lumMod val="9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6db0c347e6e0ec4adf807e105a6d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1000">
                <a:srgbClr val="3B1F0D"/>
              </a:gs>
              <a:gs pos="50000">
                <a:srgbClr val="CF9E83">
                  <a:shade val="67500"/>
                  <a:satMod val="115000"/>
                </a:srgbClr>
              </a:gs>
              <a:gs pos="100000">
                <a:srgbClr val="CF9E8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BA754E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3c6db0c347e6e0ec4adf807e105a6d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9848654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428742"/>
            <a:ext cx="5572132" cy="371475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714744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Marco"/>
          <p:cNvSpPr/>
          <p:nvPr/>
        </p:nvSpPr>
        <p:spPr>
          <a:xfrm>
            <a:off x="5429256" y="285734"/>
            <a:ext cx="3429024" cy="4572032"/>
          </a:xfrm>
          <a:prstGeom prst="frame">
            <a:avLst>
              <a:gd name="adj1" fmla="val 332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500694" y="1714494"/>
            <a:ext cx="31432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Montar a caballo es tomar prestada la libertad.</a:t>
            </a:r>
          </a:p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movimiento rítmico , suave y resbaladizo. </a:t>
            </a:r>
          </a:p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propósito absoluto y el placer del movimiento. </a:t>
            </a:r>
          </a:p>
          <a:p>
            <a:pPr algn="ctr"/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es el vuelo del caballo</a:t>
            </a:r>
            <a:endParaRPr lang="es-PE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A754E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dae67aa0b225aed282eebb2c5a35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6744" y="23751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BA754E">
                  <a:shade val="67500"/>
                  <a:satMod val="115000"/>
                </a:srgbClr>
              </a:gs>
              <a:gs pos="100000">
                <a:srgbClr val="BA754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">
                <a:srgbClr val="3B1F0D"/>
              </a:gs>
              <a:gs pos="50000">
                <a:srgbClr val="3B1F0D">
                  <a:tint val="44500"/>
                  <a:satMod val="160000"/>
                </a:srgbClr>
              </a:gs>
              <a:gs pos="100000">
                <a:srgbClr val="3B1F0D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73dae67aa0b225aed282eebb2c5a35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0x1200_the-friesian-lead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5A7A00">
                  <a:shade val="67500"/>
                  <a:satMod val="115000"/>
                </a:srgbClr>
              </a:gs>
              <a:gs pos="100000">
                <a:srgbClr val="5A7A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600x1200_the-friesian-lead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Marco"/>
          <p:cNvSpPr/>
          <p:nvPr/>
        </p:nvSpPr>
        <p:spPr>
          <a:xfrm>
            <a:off x="5500694" y="214296"/>
            <a:ext cx="3429024" cy="4714908"/>
          </a:xfrm>
          <a:prstGeom prst="frame">
            <a:avLst>
              <a:gd name="adj1" fmla="val 332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7" name="6 Imagen" descr="1bbab2e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550069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5643570" y="1357304"/>
            <a:ext cx="31432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caballo galopa con los pulmones, sigue con su corazón y gana con su carisma.</a:t>
            </a:r>
          </a:p>
          <a:p>
            <a:endParaRPr lang="es-PE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Podrás ver cosas hermosas que te hagan llorar, sin embargo, ninguna de ellas podrá igualar la gracia y belleza de un caballo en libertad. </a:t>
            </a:r>
            <a:endParaRPr lang="es-PE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1000">
                <a:srgbClr val="1D1309"/>
              </a:gs>
              <a:gs pos="50000">
                <a:srgbClr val="CF9E83">
                  <a:shade val="67500"/>
                  <a:satMod val="115000"/>
                </a:srgbClr>
              </a:gs>
              <a:gs pos="100000">
                <a:srgbClr val="CF9E8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D3D1D">
                  <a:shade val="67500"/>
                  <a:satMod val="115000"/>
                </a:srgbClr>
              </a:gs>
              <a:gs pos="100000">
                <a:srgbClr val="5D3D1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45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1524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002060"/>
            </a:gs>
            <a:gs pos="50000">
              <a:srgbClr val="CF9E83">
                <a:shade val="67500"/>
                <a:satMod val="115000"/>
              </a:srgbClr>
            </a:gs>
            <a:gs pos="100000">
              <a:srgbClr val="CF9E83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-857886_free-horse-wallpaper-wild-horse-running-high-quali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5D3D1D">
                  <a:shade val="67500"/>
                  <a:satMod val="115000"/>
                </a:srgbClr>
              </a:gs>
              <a:gs pos="100000">
                <a:srgbClr val="5D3D1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B1F0D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85-857886_free-horse-wallpaper-wild-horse-running-high-quali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Marco"/>
          <p:cNvSpPr/>
          <p:nvPr/>
        </p:nvSpPr>
        <p:spPr>
          <a:xfrm>
            <a:off x="5500694" y="0"/>
            <a:ext cx="3429024" cy="5143500"/>
          </a:xfrm>
          <a:prstGeom prst="frame">
            <a:avLst>
              <a:gd name="adj1" fmla="val 332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75c036b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500694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643571" y="1785932"/>
            <a:ext cx="307183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hombre encima del caballo es físicamente y espiritualmente mucho más grande que un hombre a pie. </a:t>
            </a:r>
          </a:p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Montar un </a:t>
            </a:r>
            <a:r>
              <a:rPr lang="es-PE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pony</a:t>
            </a:r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un sueño de la infancia. Montar un caballo es un tesoro de la edad adulta</a:t>
            </a:r>
            <a:endParaRPr lang="es-PE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F9E83">
                <a:shade val="67500"/>
                <a:satMod val="115000"/>
              </a:srgbClr>
            </a:gs>
            <a:gs pos="100000">
              <a:srgbClr val="CF9E83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7-1474825_bi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D1309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47-1474825_bi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BA754E">
                <a:shade val="67500"/>
                <a:satMod val="115000"/>
              </a:srgbClr>
            </a:gs>
            <a:gs pos="100000">
              <a:srgbClr val="BA754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4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F9E83">
                  <a:shade val="67500"/>
                  <a:satMod val="115000"/>
                </a:srgbClr>
              </a:gs>
              <a:gs pos="100000">
                <a:srgbClr val="CF9E8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44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9848654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428742"/>
            <a:ext cx="5572132" cy="371475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714744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Marco"/>
          <p:cNvSpPr/>
          <p:nvPr/>
        </p:nvSpPr>
        <p:spPr>
          <a:xfrm>
            <a:off x="5429256" y="285734"/>
            <a:ext cx="3429024" cy="4572032"/>
          </a:xfrm>
          <a:prstGeom prst="frame">
            <a:avLst>
              <a:gd name="adj1" fmla="val 332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500694" y="1214428"/>
            <a:ext cx="321471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</a:rPr>
              <a:t>Comprender el alma de un caballo es lo más cercano, para un ser humano, a conocer la perfección. </a:t>
            </a:r>
          </a:p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</a:rPr>
              <a:t>No existe un lugar mejor para sanar un corazón roto que la espalda de un caballo. </a:t>
            </a:r>
          </a:p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</a:rPr>
              <a:t>Comprender el alma de un caballo es lo más cercano, para un ser humano, a conocer la perfección.</a:t>
            </a:r>
            <a:r>
              <a:rPr lang="es-PE" dirty="0" smtClean="0"/>
              <a:t> </a:t>
            </a:r>
            <a:endParaRPr lang="es-PE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14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3514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llo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3B1F0D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aballo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Marco"/>
          <p:cNvSpPr/>
          <p:nvPr/>
        </p:nvSpPr>
        <p:spPr>
          <a:xfrm>
            <a:off x="5500694" y="214296"/>
            <a:ext cx="3429024" cy="4714908"/>
          </a:xfrm>
          <a:prstGeom prst="frame">
            <a:avLst>
              <a:gd name="adj1" fmla="val 332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7" name="6 Imagen" descr="1bbab2e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550069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5715008" y="1285866"/>
            <a:ext cx="30003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caballos son animales nobles, inteligentes, sensibles y de una belleza incomparable. </a:t>
            </a:r>
          </a:p>
          <a:p>
            <a:endParaRPr lang="es-PE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gracias a todas estas características que estos elegantes mamíferos se ganaron un hueco en el corazón del hombre, así como su respeto.</a:t>
            </a:r>
            <a:endParaRPr lang="es-PE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8F5C29">
                <a:shade val="67500"/>
                <a:satMod val="115000"/>
              </a:srgbClr>
            </a:gs>
            <a:gs pos="100000">
              <a:srgbClr val="8F5C2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0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">
                <a:srgbClr val="3B1F0D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50000">
                <a:srgbClr val="613215">
                  <a:shade val="67500"/>
                  <a:satMod val="115000"/>
                </a:srgbClr>
              </a:gs>
              <a:gs pos="100000">
                <a:srgbClr val="61321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140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25cc3e1df7cf7370537b466a5b31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D7649">
                  <a:shade val="67500"/>
                  <a:satMod val="115000"/>
                </a:srgbClr>
              </a:gs>
              <a:gs pos="100000">
                <a:srgbClr val="8D76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F5C29">
                  <a:shade val="67500"/>
                  <a:satMod val="115000"/>
                </a:srgbClr>
              </a:gs>
              <a:gs pos="100000">
                <a:srgbClr val="8F5C2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a825cc3e1df7cf7370537b466a5b31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Marco"/>
          <p:cNvSpPr/>
          <p:nvPr/>
        </p:nvSpPr>
        <p:spPr>
          <a:xfrm>
            <a:off x="5500694" y="0"/>
            <a:ext cx="3429024" cy="5143500"/>
          </a:xfrm>
          <a:prstGeom prst="frame">
            <a:avLst>
              <a:gd name="adj1" fmla="val 332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75c036b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500694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5008" y="1357304"/>
            <a:ext cx="30003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casi toda la historia de la humanidad, los caballos han tenido un papel fundamental y han sido grandes y fieles compañeros para el ser humano. </a:t>
            </a:r>
          </a:p>
          <a:p>
            <a:endParaRPr lang="es-PE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ayudar en las tareas del campo hasta proporcionarnos un medio de transporte, los caballos han sido una ayuda esencial.</a:t>
            </a:r>
            <a:endParaRPr lang="es-PE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1F0D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llos-Salvaj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F5C29">
                  <a:shade val="67500"/>
                  <a:satMod val="115000"/>
                </a:srgbClr>
              </a:gs>
              <a:gs pos="100000">
                <a:srgbClr val="8F5C2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aballos-Salvaj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8iAM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U8iAM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9848654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428742"/>
            <a:ext cx="5572132" cy="371475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714744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Marco"/>
          <p:cNvSpPr/>
          <p:nvPr/>
        </p:nvSpPr>
        <p:spPr>
          <a:xfrm>
            <a:off x="5429256" y="285734"/>
            <a:ext cx="3429024" cy="4572032"/>
          </a:xfrm>
          <a:prstGeom prst="frame">
            <a:avLst>
              <a:gd name="adj1" fmla="val 332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15008" y="1857370"/>
            <a:ext cx="29289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Pocas imágenes hay más bellas que un caballo corriendo por la playa, o un potrillo sosteniéndose por primera vez sobre sus patas traseras. </a:t>
            </a:r>
          </a:p>
          <a:p>
            <a:endParaRPr lang="es-PE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8F5C29">
                <a:shade val="67500"/>
                <a:satMod val="115000"/>
              </a:srgbClr>
            </a:gs>
            <a:gs pos="100000">
              <a:srgbClr val="8F5C29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ytsh-shl-shlvshh-svsym-khvmym-nhnym-mhshmym-hm-vnnym-bdrk-pr---2048x1536_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613215"/>
              </a:gs>
              <a:gs pos="50000">
                <a:srgbClr val="E1C2B1">
                  <a:shade val="67500"/>
                  <a:satMod val="115000"/>
                </a:srgbClr>
              </a:gs>
              <a:gs pos="100000">
                <a:srgbClr val="E1C2B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rytsh-shl-shlvshh-svsym-khvmym-nhnym-mhshmym-hm-vnnym-bdrk-pr---2048x1536_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B1F0D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7313970aa4cd06345b918d2e0d1c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1C2B1"/>
              </a:gs>
              <a:gs pos="50000">
                <a:srgbClr val="613215">
                  <a:shade val="67500"/>
                  <a:satMod val="115000"/>
                </a:srgbClr>
              </a:gs>
              <a:gs pos="100000">
                <a:srgbClr val="61321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17313970aa4cd06345b918d2e0d1c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Marco"/>
          <p:cNvSpPr/>
          <p:nvPr/>
        </p:nvSpPr>
        <p:spPr>
          <a:xfrm>
            <a:off x="5500694" y="214296"/>
            <a:ext cx="3429024" cy="4714908"/>
          </a:xfrm>
          <a:prstGeom prst="frame">
            <a:avLst>
              <a:gd name="adj1" fmla="val 332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7" name="6 Imagen" descr="1bbab2e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550069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5715008" y="1785932"/>
            <a:ext cx="30718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Cuando el señor hubo creado el caballo, dijo a esta magnífica criatura: te he creado diferente de todos, todos los tesoros del mundo reposan entre tus ojos.</a:t>
            </a:r>
            <a:endParaRPr lang="es-PE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1F0D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reen-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B1F0D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8F5C29">
                  <a:shade val="67500"/>
                  <a:satMod val="115000"/>
                </a:srgbClr>
              </a:gs>
              <a:gs pos="100000">
                <a:srgbClr val="8F5C2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screen-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552C13">
                <a:shade val="67500"/>
                <a:satMod val="115000"/>
              </a:srgbClr>
            </a:gs>
            <a:gs pos="100000">
              <a:srgbClr val="552C1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motrit-derevo-kon-boke-losh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1C2B1">
                  <a:shade val="67500"/>
                  <a:satMod val="115000"/>
                </a:srgbClr>
              </a:gs>
              <a:gs pos="100000">
                <a:srgbClr val="E1C2B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motrit-derevo-kon-boke-losh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4857766"/>
            <a:ext cx="1928826" cy="2857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Marco"/>
          <p:cNvSpPr/>
          <p:nvPr/>
        </p:nvSpPr>
        <p:spPr>
          <a:xfrm>
            <a:off x="5500694" y="0"/>
            <a:ext cx="3429024" cy="5143500"/>
          </a:xfrm>
          <a:prstGeom prst="frame">
            <a:avLst>
              <a:gd name="adj1" fmla="val 3329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75c036b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500694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5008" y="1500180"/>
            <a:ext cx="307183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caballo es uno de los más fieles servidores del hombre y mas amante de su jinete; afición que nos encanta de niños, nos entusiasma cuando jóvenes y nos sirve de solaz y consuelo en los últimos años de nuestra vida.</a:t>
            </a:r>
            <a:endParaRPr lang="es-PE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1">
                <a:lumMod val="75000"/>
                <a:shade val="67500"/>
                <a:satMod val="115000"/>
              </a:schemeClr>
            </a:gs>
            <a:gs pos="100000">
              <a:schemeClr val="accent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_horse_-Amazing_Horse_theme_wallpaper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B1F0D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white_horse_-Amazing_Horse_theme_wallpaper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Hors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ltimate Photo Blender  Mixer2022100307372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552C1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3B1F0D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ltimate Photo Blender  Mixer2022100307372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cooltext42181071231342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0595593">
            <a:off x="2348805" y="3216138"/>
            <a:ext cx="1596914" cy="671167"/>
          </a:xfrm>
          <a:prstGeom prst="rect">
            <a:avLst/>
          </a:prstGeom>
        </p:spPr>
      </p:pic>
      <p:pic>
        <p:nvPicPr>
          <p:cNvPr id="7" name="6 Imagen" descr="Horses-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411</Words>
  <Application>Microsoft Office PowerPoint</Application>
  <PresentationFormat>Presentación en pantalla (16:9)</PresentationFormat>
  <Paragraphs>30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348</cp:revision>
  <dcterms:created xsi:type="dcterms:W3CDTF">2022-10-06T22:46:40Z</dcterms:created>
  <dcterms:modified xsi:type="dcterms:W3CDTF">2022-10-20T22:35:29Z</dcterms:modified>
</cp:coreProperties>
</file>