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4" r:id="rId3"/>
    <p:sldId id="304" r:id="rId4"/>
    <p:sldId id="317" r:id="rId5"/>
    <p:sldId id="260" r:id="rId6"/>
    <p:sldId id="259" r:id="rId7"/>
    <p:sldId id="284" r:id="rId8"/>
    <p:sldId id="257" r:id="rId9"/>
    <p:sldId id="281" r:id="rId10"/>
    <p:sldId id="280" r:id="rId11"/>
    <p:sldId id="287" r:id="rId12"/>
    <p:sldId id="279" r:id="rId13"/>
    <p:sldId id="286" r:id="rId14"/>
    <p:sldId id="274" r:id="rId15"/>
    <p:sldId id="273" r:id="rId16"/>
    <p:sldId id="272" r:id="rId17"/>
    <p:sldId id="282" r:id="rId18"/>
    <p:sldId id="271" r:id="rId19"/>
    <p:sldId id="270" r:id="rId20"/>
    <p:sldId id="268" r:id="rId21"/>
    <p:sldId id="267" r:id="rId22"/>
    <p:sldId id="285" r:id="rId23"/>
    <p:sldId id="277" r:id="rId24"/>
    <p:sldId id="265" r:id="rId25"/>
    <p:sldId id="276" r:id="rId26"/>
    <p:sldId id="263" r:id="rId27"/>
    <p:sldId id="291" r:id="rId28"/>
    <p:sldId id="303" r:id="rId29"/>
    <p:sldId id="266" r:id="rId30"/>
    <p:sldId id="302" r:id="rId31"/>
    <p:sldId id="301" r:id="rId32"/>
    <p:sldId id="300" r:id="rId33"/>
    <p:sldId id="299" r:id="rId34"/>
    <p:sldId id="298" r:id="rId35"/>
    <p:sldId id="275" r:id="rId36"/>
    <p:sldId id="297" r:id="rId37"/>
    <p:sldId id="296" r:id="rId38"/>
    <p:sldId id="293" r:id="rId39"/>
    <p:sldId id="292" r:id="rId40"/>
    <p:sldId id="289" r:id="rId41"/>
    <p:sldId id="294" r:id="rId42"/>
    <p:sldId id="316" r:id="rId43"/>
    <p:sldId id="315" r:id="rId44"/>
    <p:sldId id="312" r:id="rId45"/>
    <p:sldId id="295" r:id="rId46"/>
    <p:sldId id="341" r:id="rId47"/>
    <p:sldId id="311" r:id="rId48"/>
    <p:sldId id="310" r:id="rId49"/>
    <p:sldId id="308" r:id="rId50"/>
    <p:sldId id="290" r:id="rId51"/>
    <p:sldId id="309" r:id="rId52"/>
    <p:sldId id="307" r:id="rId53"/>
    <p:sldId id="306" r:id="rId54"/>
    <p:sldId id="305" r:id="rId55"/>
    <p:sldId id="336" r:id="rId56"/>
    <p:sldId id="314" r:id="rId57"/>
    <p:sldId id="335" r:id="rId58"/>
    <p:sldId id="334" r:id="rId59"/>
    <p:sldId id="333" r:id="rId60"/>
    <p:sldId id="332" r:id="rId61"/>
    <p:sldId id="313" r:id="rId62"/>
    <p:sldId id="330" r:id="rId63"/>
    <p:sldId id="328" r:id="rId64"/>
    <p:sldId id="340" r:id="rId65"/>
    <p:sldId id="326" r:id="rId66"/>
    <p:sldId id="329" r:id="rId67"/>
    <p:sldId id="322" r:id="rId68"/>
    <p:sldId id="339" r:id="rId69"/>
    <p:sldId id="337" r:id="rId70"/>
    <p:sldId id="321" r:id="rId71"/>
    <p:sldId id="320" r:id="rId72"/>
    <p:sldId id="319" r:id="rId73"/>
    <p:sldId id="338" r:id="rId74"/>
    <p:sldId id="318" r:id="rId75"/>
    <p:sldId id="258" r:id="rId76"/>
    <p:sldId id="327" r:id="rId77"/>
    <p:sldId id="342" r:id="rId7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Q24Acd4wuidnwvY0C/INg" hashData="1IkiVXbnK0glUTWDxxpIEEUOzD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963D00"/>
    <a:srgbClr val="FEBB00"/>
    <a:srgbClr val="764028"/>
    <a:srgbClr val="866300"/>
    <a:srgbClr val="600000"/>
    <a:srgbClr val="663300"/>
    <a:srgbClr val="673105"/>
    <a:srgbClr val="CC9900"/>
    <a:srgbClr val="3319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42" autoAdjust="0"/>
    <p:restoredTop sz="94660"/>
  </p:normalViewPr>
  <p:slideViewPr>
    <p:cSldViewPr>
      <p:cViewPr>
        <p:scale>
          <a:sx n="40" d="100"/>
          <a:sy n="40" d="100"/>
        </p:scale>
        <p:origin x="-696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17494-2E33-42C4-AADC-5863E59211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C1C48-8332-463D-BB6E-5E5429E62C4D}" type="datetimeFigureOut">
              <a:rPr lang="es-ES" smtClean="0"/>
              <a:pPr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8DE2B-2FCC-490E-978C-2A85461550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A2C510-A8C2-4E21-A61F-43487B4B5E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7.png"/><Relationship Id="rId7" Type="http://schemas.openxmlformats.org/officeDocument/2006/relationships/image" Target="../media/image8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EBB00"/>
              </a:gs>
              <a:gs pos="50000">
                <a:srgbClr val="764028">
                  <a:shade val="67500"/>
                  <a:satMod val="115000"/>
                </a:srgbClr>
              </a:gs>
              <a:gs pos="100000">
                <a:srgbClr val="76402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75362">
            <a:off x="1277564" y="2420579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943463">
            <a:off x="3570785" y="427545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704217">
            <a:off x="6001037" y="2500585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57419">
            <a:off x="3782972" y="4360881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14465">
            <a:off x="1965803" y="3966075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231603">
            <a:off x="1906835" y="1049586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611733">
            <a:off x="5341526" y="769503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5286380" y="3786190"/>
            <a:ext cx="2071702" cy="2071702"/>
          </a:xfrm>
          <a:prstGeom prst="teardrop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 rot="21446620">
            <a:off x="5778" y="6049248"/>
            <a:ext cx="2180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77832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28596" y="714356"/>
            <a:ext cx="1228725" cy="771525"/>
          </a:xfrm>
          <a:prstGeom prst="rect">
            <a:avLst/>
          </a:prstGeom>
          <a:noFill/>
        </p:spPr>
      </p:pic>
      <p:pic>
        <p:nvPicPr>
          <p:cNvPr id="77834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143108" y="642918"/>
            <a:ext cx="2628900" cy="1047751"/>
          </a:xfrm>
          <a:prstGeom prst="rect">
            <a:avLst/>
          </a:prstGeom>
          <a:noFill/>
        </p:spPr>
      </p:pic>
      <p:pic>
        <p:nvPicPr>
          <p:cNvPr id="77836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00034" y="2143116"/>
            <a:ext cx="1276350" cy="752476"/>
          </a:xfrm>
          <a:prstGeom prst="rect">
            <a:avLst/>
          </a:prstGeom>
          <a:noFill/>
        </p:spPr>
      </p:pic>
      <p:pic>
        <p:nvPicPr>
          <p:cNvPr id="77838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285984" y="2143116"/>
            <a:ext cx="2085975" cy="1000125"/>
          </a:xfrm>
          <a:prstGeom prst="rect">
            <a:avLst/>
          </a:prstGeom>
          <a:noFill/>
        </p:spPr>
      </p:pic>
      <p:pic>
        <p:nvPicPr>
          <p:cNvPr id="26" name="25 Imagen" descr="5 (2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27000">
    <p:sndAc>
      <p:stSnd loop="1">
        <p:snd r:embed="rId2" name="Las Hojas Muertas. Fausto Papetti.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77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77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77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778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77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Sol"/>
          <p:cNvSpPr/>
          <p:nvPr/>
        </p:nvSpPr>
        <p:spPr>
          <a:xfrm>
            <a:off x="1762341" y="653577"/>
            <a:ext cx="5500726" cy="5286460"/>
          </a:xfrm>
          <a:prstGeom prst="sun">
            <a:avLst/>
          </a:prstGeom>
          <a:gradFill flip="none" rotWithShape="1">
            <a:gsLst>
              <a:gs pos="0">
                <a:srgbClr val="43200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 rot="1386219">
            <a:off x="1769196" y="587226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6"/>
            <a:ext cx="9144000" cy="6854654"/>
          </a:xfrm>
          <a:prstGeom prst="rect">
            <a:avLst/>
          </a:prstGeom>
          <a:effectLst/>
        </p:spPr>
      </p:pic>
      <p:sp>
        <p:nvSpPr>
          <p:cNvPr id="7" name="6 Onda"/>
          <p:cNvSpPr/>
          <p:nvPr/>
        </p:nvSpPr>
        <p:spPr>
          <a:xfrm rot="5400000">
            <a:off x="-1340453" y="2840627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5460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23128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2517166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874488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5231810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517694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928794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00562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62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500694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6500794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643050"/>
            <a:ext cx="2643206" cy="3357586"/>
          </a:xfrm>
          <a:prstGeom prst="moon">
            <a:avLst>
              <a:gd name="adj" fmla="val 3179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Anillo"/>
          <p:cNvSpPr/>
          <p:nvPr/>
        </p:nvSpPr>
        <p:spPr>
          <a:xfrm>
            <a:off x="1500166" y="500042"/>
            <a:ext cx="6143668" cy="6072230"/>
          </a:xfrm>
          <a:prstGeom prst="donut">
            <a:avLst>
              <a:gd name="adj" fmla="val 1173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60" y="1571612"/>
            <a:ext cx="4286280" cy="4071966"/>
          </a:xfrm>
          <a:prstGeom prst="donut">
            <a:avLst>
              <a:gd name="adj" fmla="val 15235"/>
            </a:avLst>
          </a:prstGeom>
          <a:blipFill dpi="0" rotWithShape="1">
            <a:blip r:embed="rId3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2428868"/>
            <a:ext cx="2428892" cy="2366978"/>
          </a:xfrm>
          <a:prstGeom prst="donut">
            <a:avLst>
              <a:gd name="adj" fmla="val 2641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gradFill flip="none" rotWithShape="1">
            <a:gsLst>
              <a:gs pos="43000">
                <a:srgbClr val="FFFF00">
                  <a:alpha val="6300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3000">
                <a:srgbClr val="FFFF00">
                  <a:alpha val="6300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  <a:gradFill flip="none" rotWithShape="1">
            <a:gsLst>
              <a:gs pos="43000">
                <a:srgbClr val="FFFF00">
                  <a:alpha val="6300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effectLst/>
        </p:spPr>
      </p:pic>
      <p:sp>
        <p:nvSpPr>
          <p:cNvPr id="13" name="12 Triángulo isósceles"/>
          <p:cNvSpPr/>
          <p:nvPr/>
        </p:nvSpPr>
        <p:spPr>
          <a:xfrm rot="16200000">
            <a:off x="-178603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2536041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-1178735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3321859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4393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-2107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428728" y="571480"/>
            <a:ext cx="5500726" cy="5286460"/>
          </a:xfrm>
          <a:prstGeom prst="sun">
            <a:avLst/>
          </a:prstGeom>
          <a:gradFill flip="none" rotWithShape="1">
            <a:gsLst>
              <a:gs pos="0">
                <a:srgbClr val="43200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386219">
            <a:off x="1435583" y="505129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orma en L"/>
          <p:cNvSpPr/>
          <p:nvPr/>
        </p:nvSpPr>
        <p:spPr>
          <a:xfrm>
            <a:off x="4714876" y="1000108"/>
            <a:ext cx="2643206" cy="2428892"/>
          </a:xfrm>
          <a:prstGeom prst="corner">
            <a:avLst>
              <a:gd name="adj1" fmla="val 9216"/>
              <a:gd name="adj2" fmla="val 9216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>
            <a:off x="2178827" y="892951"/>
            <a:ext cx="2428892" cy="2643206"/>
          </a:xfrm>
          <a:prstGeom prst="corner">
            <a:avLst>
              <a:gd name="adj1" fmla="val 6863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 flipH="1">
            <a:off x="2178828" y="3321842"/>
            <a:ext cx="2428889" cy="2643205"/>
          </a:xfrm>
          <a:prstGeom prst="corner">
            <a:avLst>
              <a:gd name="adj1" fmla="val 6078"/>
              <a:gd name="adj2" fmla="val 1000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6200000" flipH="1" flipV="1">
            <a:off x="4822033" y="3321842"/>
            <a:ext cx="2428889" cy="2643206"/>
          </a:xfrm>
          <a:prstGeom prst="corner">
            <a:avLst>
              <a:gd name="adj1" fmla="val 6079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16200000">
            <a:off x="2321703" y="1035827"/>
            <a:ext cx="1785950" cy="2000264"/>
          </a:xfrm>
          <a:prstGeom prst="corner">
            <a:avLst>
              <a:gd name="adj1" fmla="val 8243"/>
              <a:gd name="adj2" fmla="val 88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>
            <a:off x="5143504" y="1142984"/>
            <a:ext cx="2000264" cy="1785950"/>
          </a:xfrm>
          <a:prstGeom prst="corner">
            <a:avLst>
              <a:gd name="adj1" fmla="val 10377"/>
              <a:gd name="adj2" fmla="val 987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16200000" flipH="1">
            <a:off x="2428859" y="3714753"/>
            <a:ext cx="1714513" cy="2000263"/>
          </a:xfrm>
          <a:prstGeom prst="corner">
            <a:avLst>
              <a:gd name="adj1" fmla="val 11176"/>
              <a:gd name="adj2" fmla="val 10719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16200000" flipH="1" flipV="1">
            <a:off x="5322099" y="3750474"/>
            <a:ext cx="1785949" cy="2000264"/>
          </a:xfrm>
          <a:prstGeom prst="corner">
            <a:avLst>
              <a:gd name="adj1" fmla="val 10377"/>
              <a:gd name="adj2" fmla="val 120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rot="16200000">
            <a:off x="2393141" y="1178703"/>
            <a:ext cx="1357322" cy="1428760"/>
          </a:xfrm>
          <a:prstGeom prst="corner">
            <a:avLst>
              <a:gd name="adj1" fmla="val 13633"/>
              <a:gd name="adj2" fmla="val 1487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>
            <a:off x="5500694" y="1285860"/>
            <a:ext cx="1428760" cy="1285884"/>
          </a:xfrm>
          <a:prstGeom prst="corner">
            <a:avLst>
              <a:gd name="adj1" fmla="val 11917"/>
              <a:gd name="adj2" fmla="val 1331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16200000" flipH="1" flipV="1">
            <a:off x="5643568" y="4143381"/>
            <a:ext cx="1357325" cy="1500198"/>
          </a:xfrm>
          <a:prstGeom prst="corner">
            <a:avLst>
              <a:gd name="adj1" fmla="val 10826"/>
              <a:gd name="adj2" fmla="val 1206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en L"/>
          <p:cNvSpPr/>
          <p:nvPr/>
        </p:nvSpPr>
        <p:spPr>
          <a:xfrm rot="16200000" flipH="1">
            <a:off x="2571736" y="4071942"/>
            <a:ext cx="1214445" cy="1500197"/>
          </a:xfrm>
          <a:prstGeom prst="corner">
            <a:avLst>
              <a:gd name="adj1" fmla="val 16275"/>
              <a:gd name="adj2" fmla="val 17844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2F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0800000" flipH="1">
            <a:off x="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85722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0800000" flipH="1">
            <a:off x="85722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64307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0800000" flipH="1">
            <a:off x="164307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50029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0800000" flipH="1">
            <a:off x="250029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328614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0800000" flipH="1">
            <a:off x="328614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414337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0800000" flipH="1">
            <a:off x="414337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492922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0800000" flipH="1">
            <a:off x="492922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578644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0800000" flipH="1">
            <a:off x="578644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657229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0800000" flipH="1">
            <a:off x="657229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742952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0800000" flipH="1">
            <a:off x="742952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16200000">
            <a:off x="1393008" y="3321843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3357562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23036">
            <a:off x="1520570" y="3366929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883221">
            <a:off x="1451634" y="3430607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5056416">
            <a:off x="1403743" y="3317687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7562655">
            <a:off x="1464428" y="3354263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2435354">
            <a:off x="1473604" y="3415461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251140">
            <a:off x="1505642" y="3397383"/>
            <a:ext cx="6215107" cy="142876"/>
          </a:xfrm>
          <a:prstGeom prst="rect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strella de 16 puntas"/>
          <p:cNvSpPr/>
          <p:nvPr/>
        </p:nvSpPr>
        <p:spPr>
          <a:xfrm>
            <a:off x="3786182" y="2786058"/>
            <a:ext cx="1500198" cy="1428760"/>
          </a:xfrm>
          <a:prstGeom prst="star16">
            <a:avLst/>
          </a:prstGeom>
          <a:gradFill flip="none" rotWithShape="1">
            <a:gsLst>
              <a:gs pos="5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H="1">
            <a:off x="3071802" y="0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0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857232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857232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1785950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1785950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2643182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2643182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500462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500462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4357694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4357694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3071802" y="5214962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4643438" y="5214962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7" name="36 Cheurón"/>
          <p:cNvSpPr/>
          <p:nvPr/>
        </p:nvSpPr>
        <p:spPr>
          <a:xfrm>
            <a:off x="0" y="0"/>
            <a:ext cx="1857356" cy="1643050"/>
          </a:xfrm>
          <a:prstGeom prst="chevron">
            <a:avLst>
              <a:gd name="adj" fmla="val 6739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>
            <a:off x="0" y="1643050"/>
            <a:ext cx="1857356" cy="171448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>
            <a:off x="0" y="3357562"/>
            <a:ext cx="1857356" cy="1785950"/>
          </a:xfrm>
          <a:prstGeom prst="chevron">
            <a:avLst>
              <a:gd name="adj" fmla="val 638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>
            <a:off x="0" y="5143512"/>
            <a:ext cx="1785918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0800000">
            <a:off x="7286644" y="0"/>
            <a:ext cx="1857356" cy="1714488"/>
          </a:xfrm>
          <a:prstGeom prst="chevron">
            <a:avLst>
              <a:gd name="adj" fmla="val 7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0800000">
            <a:off x="7286644" y="1714488"/>
            <a:ext cx="1857356" cy="1714488"/>
          </a:xfrm>
          <a:prstGeom prst="chevron">
            <a:avLst>
              <a:gd name="adj" fmla="val 7111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0800000">
            <a:off x="7286644" y="3429000"/>
            <a:ext cx="1857356" cy="1785950"/>
          </a:xfrm>
          <a:prstGeom prst="chevron">
            <a:avLst>
              <a:gd name="adj" fmla="val 7026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0800000">
            <a:off x="7286644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>
            <a:off x="1214414" y="0"/>
            <a:ext cx="1857356" cy="1643050"/>
          </a:xfrm>
          <a:prstGeom prst="chevron">
            <a:avLst>
              <a:gd name="adj" fmla="val 6623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>
            <a:off x="1214414" y="1643050"/>
            <a:ext cx="1857356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>
            <a:off x="1214414" y="3357562"/>
            <a:ext cx="1857356" cy="1785950"/>
          </a:xfrm>
          <a:prstGeom prst="chevron">
            <a:avLst>
              <a:gd name="adj" fmla="val 66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>
            <a:off x="1214414" y="5143512"/>
            <a:ext cx="1785918" cy="1714488"/>
          </a:xfrm>
          <a:prstGeom prst="chevron">
            <a:avLst>
              <a:gd name="adj" fmla="val 677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0800000">
            <a:off x="6000760" y="0"/>
            <a:ext cx="1857356" cy="1714488"/>
          </a:xfrm>
          <a:prstGeom prst="chevron">
            <a:avLst>
              <a:gd name="adj" fmla="val 666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0800000">
            <a:off x="6000760" y="1714488"/>
            <a:ext cx="1857356" cy="1714488"/>
          </a:xfrm>
          <a:prstGeom prst="chevron">
            <a:avLst>
              <a:gd name="adj" fmla="val 6555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0800000">
            <a:off x="6000760" y="3429000"/>
            <a:ext cx="1857356" cy="1785950"/>
          </a:xfrm>
          <a:prstGeom prst="chevron">
            <a:avLst>
              <a:gd name="adj" fmla="val 66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0800000">
            <a:off x="6000760" y="5214950"/>
            <a:ext cx="1857356" cy="1643050"/>
          </a:xfrm>
          <a:prstGeom prst="chevron">
            <a:avLst>
              <a:gd name="adj" fmla="val 7087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>
            <a:off x="2357422" y="0"/>
            <a:ext cx="1857356" cy="1643050"/>
          </a:xfrm>
          <a:prstGeom prst="chevron">
            <a:avLst>
              <a:gd name="adj" fmla="val 6971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>
            <a:off x="2357422" y="1643050"/>
            <a:ext cx="1857356" cy="1714488"/>
          </a:xfrm>
          <a:prstGeom prst="chevron">
            <a:avLst>
              <a:gd name="adj" fmla="val 644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>
            <a:off x="2357422" y="3357562"/>
            <a:ext cx="1857356" cy="1785950"/>
          </a:xfrm>
          <a:prstGeom prst="chevron">
            <a:avLst>
              <a:gd name="adj" fmla="val 617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>
            <a:off x="2357422" y="5143512"/>
            <a:ext cx="1785918" cy="1714488"/>
          </a:xfrm>
          <a:prstGeom prst="chevron">
            <a:avLst>
              <a:gd name="adj" fmla="val 633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0800000">
            <a:off x="4857752" y="0"/>
            <a:ext cx="1857356" cy="1714488"/>
          </a:xfrm>
          <a:prstGeom prst="chevron">
            <a:avLst>
              <a:gd name="adj" fmla="val 62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Cheurón"/>
          <p:cNvSpPr/>
          <p:nvPr/>
        </p:nvSpPr>
        <p:spPr>
          <a:xfrm rot="10800000">
            <a:off x="4857752" y="1643050"/>
            <a:ext cx="1857356" cy="1714488"/>
          </a:xfrm>
          <a:prstGeom prst="chevron">
            <a:avLst>
              <a:gd name="adj" fmla="val 644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Cheurón"/>
          <p:cNvSpPr/>
          <p:nvPr/>
        </p:nvSpPr>
        <p:spPr>
          <a:xfrm rot="10800000">
            <a:off x="4857752" y="3429000"/>
            <a:ext cx="1857356" cy="1785950"/>
          </a:xfrm>
          <a:prstGeom prst="chevron">
            <a:avLst>
              <a:gd name="adj" fmla="val 638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Cheurón"/>
          <p:cNvSpPr/>
          <p:nvPr/>
        </p:nvSpPr>
        <p:spPr>
          <a:xfrm rot="10800000">
            <a:off x="4857752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264530">
            <a:off x="2271914" y="2600904"/>
            <a:ext cx="1814091" cy="1733281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98450">
            <a:off x="3857972" y="1254157"/>
            <a:ext cx="1769804" cy="1745008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459166">
            <a:off x="3571451" y="3847476"/>
            <a:ext cx="1803326" cy="171451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522870">
            <a:off x="5132243" y="2703357"/>
            <a:ext cx="1714512" cy="171451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7157108">
            <a:off x="2596507" y="3585258"/>
            <a:ext cx="1810881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70623">
            <a:off x="2843783" y="1708153"/>
            <a:ext cx="1784550" cy="175014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795269">
            <a:off x="4686828" y="1654655"/>
            <a:ext cx="1813116" cy="184695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289145">
            <a:off x="4613464" y="3613339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32 puntas"/>
          <p:cNvSpPr/>
          <p:nvPr/>
        </p:nvSpPr>
        <p:spPr>
          <a:xfrm>
            <a:off x="4071934" y="2928934"/>
            <a:ext cx="1000132" cy="1000132"/>
          </a:xfrm>
          <a:prstGeom prst="star32">
            <a:avLst/>
          </a:prstGeom>
          <a:solidFill>
            <a:srgbClr val="963D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340453" y="2840627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5460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23128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517166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874488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231810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517694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0"/>
            <a:ext cx="1000132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928794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00562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62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500694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6500794" y="1643050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643050"/>
            <a:ext cx="2643206" cy="3357586"/>
          </a:xfrm>
          <a:prstGeom prst="moon">
            <a:avLst>
              <a:gd name="adj" fmla="val 3179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500166" y="357166"/>
            <a:ext cx="6143668" cy="6072230"/>
          </a:xfrm>
          <a:prstGeom prst="donut">
            <a:avLst>
              <a:gd name="adj" fmla="val 11731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428860" y="1428736"/>
            <a:ext cx="4286280" cy="4071966"/>
          </a:xfrm>
          <a:prstGeom prst="donut">
            <a:avLst>
              <a:gd name="adj" fmla="val 1523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2285992"/>
            <a:ext cx="2428892" cy="2366978"/>
          </a:xfrm>
          <a:prstGeom prst="donut">
            <a:avLst>
              <a:gd name="adj" fmla="val 26418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Estrella de 32 puntas"/>
          <p:cNvSpPr/>
          <p:nvPr/>
        </p:nvSpPr>
        <p:spPr>
          <a:xfrm>
            <a:off x="4000496" y="2928934"/>
            <a:ext cx="1143008" cy="1143008"/>
          </a:xfrm>
          <a:prstGeom prst="star32">
            <a:avLst/>
          </a:prstGeom>
          <a:solidFill>
            <a:srgbClr val="FFFF00"/>
          </a:solidFill>
          <a:ln>
            <a:solidFill>
              <a:srgbClr val="963D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-178603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2536041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-1178735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321859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4393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-2107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905217" y="653576"/>
            <a:ext cx="5500726" cy="5286460"/>
          </a:xfrm>
          <a:prstGeom prst="sun">
            <a:avLst/>
          </a:prstGeom>
          <a:gradFill flip="none" rotWithShape="1">
            <a:gsLst>
              <a:gs pos="0">
                <a:srgbClr val="43200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386219">
            <a:off x="1912072" y="587225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4714876" y="1000108"/>
            <a:ext cx="2643206" cy="2428892"/>
          </a:xfrm>
          <a:prstGeom prst="corner">
            <a:avLst>
              <a:gd name="adj1" fmla="val 9216"/>
              <a:gd name="adj2" fmla="val 9216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6200000">
            <a:off x="2178827" y="892951"/>
            <a:ext cx="2428892" cy="2643206"/>
          </a:xfrm>
          <a:prstGeom prst="corner">
            <a:avLst>
              <a:gd name="adj1" fmla="val 6863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 flipH="1">
            <a:off x="2178828" y="3321842"/>
            <a:ext cx="2428889" cy="2643205"/>
          </a:xfrm>
          <a:prstGeom prst="corner">
            <a:avLst>
              <a:gd name="adj1" fmla="val 6078"/>
              <a:gd name="adj2" fmla="val 1000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 flipH="1" flipV="1">
            <a:off x="4822033" y="3321842"/>
            <a:ext cx="2428889" cy="2643206"/>
          </a:xfrm>
          <a:prstGeom prst="corner">
            <a:avLst>
              <a:gd name="adj1" fmla="val 6079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6200000">
            <a:off x="2321703" y="1035827"/>
            <a:ext cx="1785950" cy="2000264"/>
          </a:xfrm>
          <a:prstGeom prst="corner">
            <a:avLst>
              <a:gd name="adj1" fmla="val 8243"/>
              <a:gd name="adj2" fmla="val 88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>
            <a:off x="5143504" y="1142984"/>
            <a:ext cx="2000264" cy="1785950"/>
          </a:xfrm>
          <a:prstGeom prst="corner">
            <a:avLst>
              <a:gd name="adj1" fmla="val 10377"/>
              <a:gd name="adj2" fmla="val 987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16200000" flipH="1">
            <a:off x="2428859" y="3714753"/>
            <a:ext cx="1714513" cy="2000263"/>
          </a:xfrm>
          <a:prstGeom prst="corner">
            <a:avLst>
              <a:gd name="adj1" fmla="val 11176"/>
              <a:gd name="adj2" fmla="val 10719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16200000" flipH="1" flipV="1">
            <a:off x="5322099" y="3750474"/>
            <a:ext cx="1785949" cy="2000264"/>
          </a:xfrm>
          <a:prstGeom prst="corner">
            <a:avLst>
              <a:gd name="adj1" fmla="val 10377"/>
              <a:gd name="adj2" fmla="val 120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16200000">
            <a:off x="2393141" y="1178703"/>
            <a:ext cx="1357322" cy="1428760"/>
          </a:xfrm>
          <a:prstGeom prst="corner">
            <a:avLst>
              <a:gd name="adj1" fmla="val 13633"/>
              <a:gd name="adj2" fmla="val 1487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>
            <a:off x="5500694" y="1285860"/>
            <a:ext cx="1428760" cy="1285884"/>
          </a:xfrm>
          <a:prstGeom prst="corner">
            <a:avLst>
              <a:gd name="adj1" fmla="val 11917"/>
              <a:gd name="adj2" fmla="val 1331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16200000" flipH="1" flipV="1">
            <a:off x="5643568" y="4143381"/>
            <a:ext cx="1357325" cy="1500198"/>
          </a:xfrm>
          <a:prstGeom prst="corner">
            <a:avLst>
              <a:gd name="adj1" fmla="val 10826"/>
              <a:gd name="adj2" fmla="val 1206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16200000" flipH="1">
            <a:off x="2571736" y="4071942"/>
            <a:ext cx="1214445" cy="1500197"/>
          </a:xfrm>
          <a:prstGeom prst="corner">
            <a:avLst>
              <a:gd name="adj1" fmla="val 16275"/>
              <a:gd name="adj2" fmla="val 17844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81514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85722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85722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64307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164307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50029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250029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28614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328614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14337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14337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492922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492922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78644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578644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57229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657229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42952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0800000" flipH="1">
            <a:off x="742952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81514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6200000">
            <a:off x="1393008" y="3321843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00166" y="3357562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23036">
            <a:off x="1520570" y="3366929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83221">
            <a:off x="1451634" y="3430607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5056416">
            <a:off x="1403743" y="3317687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7562655">
            <a:off x="1464428" y="3354263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2435354">
            <a:off x="1473604" y="3415461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251140">
            <a:off x="1505642" y="3397383"/>
            <a:ext cx="6215107" cy="142876"/>
          </a:xfrm>
          <a:prstGeom prst="rect">
            <a:avLst/>
          </a:prstGeom>
          <a:solidFill>
            <a:srgbClr val="67310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6 puntas"/>
          <p:cNvSpPr/>
          <p:nvPr/>
        </p:nvSpPr>
        <p:spPr>
          <a:xfrm>
            <a:off x="3786182" y="2786058"/>
            <a:ext cx="1500198" cy="1428760"/>
          </a:xfrm>
          <a:prstGeom prst="star16">
            <a:avLst/>
          </a:prstGeom>
          <a:gradFill flip="none" rotWithShape="1">
            <a:gsLst>
              <a:gs pos="43000">
                <a:srgbClr val="FF66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75362">
            <a:off x="1349000" y="2420579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943463">
            <a:off x="3427908" y="427544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704217">
            <a:off x="5858160" y="2500584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57419">
            <a:off x="3640095" y="4360880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14465">
            <a:off x="1822926" y="3966074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231603">
            <a:off x="1763958" y="1049585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611733">
            <a:off x="5198649" y="769502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5143503" y="3786189"/>
            <a:ext cx="2071702" cy="2071702"/>
          </a:xfrm>
          <a:prstGeom prst="teardrop">
            <a:avLst/>
          </a:prstGeom>
          <a:gradFill flip="none" rotWithShape="1">
            <a:gsLst>
              <a:gs pos="30000">
                <a:srgbClr val="FEBB00"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H="1">
            <a:off x="3071802" y="42861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42861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28584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28584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221456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221456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307179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307179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9290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9290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4786310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4786310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3071802" y="56435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4643438" y="56435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1857356" cy="1643050"/>
          </a:xfrm>
          <a:prstGeom prst="chevron">
            <a:avLst>
              <a:gd name="adj" fmla="val 6739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1857356" cy="171448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1857356" cy="1785950"/>
          </a:xfrm>
          <a:prstGeom prst="chevron">
            <a:avLst>
              <a:gd name="adj" fmla="val 638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143512"/>
            <a:ext cx="1785918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286644" y="0"/>
            <a:ext cx="1857356" cy="1714488"/>
          </a:xfrm>
          <a:prstGeom prst="chevron">
            <a:avLst>
              <a:gd name="adj" fmla="val 7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286644" y="1714488"/>
            <a:ext cx="1857356" cy="1714488"/>
          </a:xfrm>
          <a:prstGeom prst="chevron">
            <a:avLst>
              <a:gd name="adj" fmla="val 7111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286644" y="3429000"/>
            <a:ext cx="1857356" cy="1785950"/>
          </a:xfrm>
          <a:prstGeom prst="chevron">
            <a:avLst>
              <a:gd name="adj" fmla="val 7026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286644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14414" y="0"/>
            <a:ext cx="1857356" cy="1643050"/>
          </a:xfrm>
          <a:prstGeom prst="chevron">
            <a:avLst>
              <a:gd name="adj" fmla="val 6623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14414" y="1643050"/>
            <a:ext cx="1857356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14414" y="3357562"/>
            <a:ext cx="1857356" cy="1785950"/>
          </a:xfrm>
          <a:prstGeom prst="chevron">
            <a:avLst>
              <a:gd name="adj" fmla="val 66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14414" y="5143512"/>
            <a:ext cx="1785918" cy="1714488"/>
          </a:xfrm>
          <a:prstGeom prst="chevron">
            <a:avLst>
              <a:gd name="adj" fmla="val 677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000760" y="0"/>
            <a:ext cx="1857356" cy="1714488"/>
          </a:xfrm>
          <a:prstGeom prst="chevron">
            <a:avLst>
              <a:gd name="adj" fmla="val 666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000760" y="1714488"/>
            <a:ext cx="1857356" cy="1714488"/>
          </a:xfrm>
          <a:prstGeom prst="chevron">
            <a:avLst>
              <a:gd name="adj" fmla="val 6555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000760" y="3429000"/>
            <a:ext cx="1857356" cy="1785950"/>
          </a:xfrm>
          <a:prstGeom prst="chevron">
            <a:avLst>
              <a:gd name="adj" fmla="val 66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000760" y="5214950"/>
            <a:ext cx="1857356" cy="1643050"/>
          </a:xfrm>
          <a:prstGeom prst="chevron">
            <a:avLst>
              <a:gd name="adj" fmla="val 7087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22" y="0"/>
            <a:ext cx="1857356" cy="1643050"/>
          </a:xfrm>
          <a:prstGeom prst="chevron">
            <a:avLst>
              <a:gd name="adj" fmla="val 6971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357422" y="1643050"/>
            <a:ext cx="1857356" cy="1714488"/>
          </a:xfrm>
          <a:prstGeom prst="chevron">
            <a:avLst>
              <a:gd name="adj" fmla="val 644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357422" y="3357562"/>
            <a:ext cx="1857356" cy="1785950"/>
          </a:xfrm>
          <a:prstGeom prst="chevron">
            <a:avLst>
              <a:gd name="adj" fmla="val 617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2357422" y="5143512"/>
            <a:ext cx="1785918" cy="1714488"/>
          </a:xfrm>
          <a:prstGeom prst="chevron">
            <a:avLst>
              <a:gd name="adj" fmla="val 633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857752" y="0"/>
            <a:ext cx="1857356" cy="1714488"/>
          </a:xfrm>
          <a:prstGeom prst="chevron">
            <a:avLst>
              <a:gd name="adj" fmla="val 62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857752" y="1643050"/>
            <a:ext cx="1857356" cy="1714488"/>
          </a:xfrm>
          <a:prstGeom prst="chevron">
            <a:avLst>
              <a:gd name="adj" fmla="val 644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857752" y="3429000"/>
            <a:ext cx="1857356" cy="1785950"/>
          </a:xfrm>
          <a:prstGeom prst="chevron">
            <a:avLst>
              <a:gd name="adj" fmla="val 638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4857752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15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2388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264530">
            <a:off x="2253817" y="2577946"/>
            <a:ext cx="1814091" cy="173328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98450">
            <a:off x="3839875" y="1231199"/>
            <a:ext cx="1769804" cy="1745008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459166">
            <a:off x="3553354" y="3824518"/>
            <a:ext cx="1803326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522870">
            <a:off x="5114146" y="2680399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7157108">
            <a:off x="2578410" y="3562300"/>
            <a:ext cx="1810881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70623">
            <a:off x="2825686" y="1685195"/>
            <a:ext cx="1784550" cy="175014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795269">
            <a:off x="4668731" y="1631697"/>
            <a:ext cx="1813116" cy="184695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289145">
            <a:off x="4595367" y="3590381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32 puntas"/>
          <p:cNvSpPr/>
          <p:nvPr/>
        </p:nvSpPr>
        <p:spPr>
          <a:xfrm>
            <a:off x="4053837" y="2905976"/>
            <a:ext cx="1000132" cy="1000132"/>
          </a:xfrm>
          <a:prstGeom prst="star32">
            <a:avLst/>
          </a:prstGeom>
          <a:solidFill>
            <a:srgbClr val="CC99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3200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340453" y="2840627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5460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23128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517166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874488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231810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517694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928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005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5006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6500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714488"/>
            <a:ext cx="2643206" cy="3357586"/>
          </a:xfrm>
          <a:prstGeom prst="moon">
            <a:avLst>
              <a:gd name="adj" fmla="val 3179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15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500166" y="500042"/>
            <a:ext cx="6143668" cy="6072230"/>
          </a:xfrm>
          <a:prstGeom prst="donut">
            <a:avLst>
              <a:gd name="adj" fmla="val 11731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428860" y="1571612"/>
            <a:ext cx="4286280" cy="4071966"/>
          </a:xfrm>
          <a:prstGeom prst="donut">
            <a:avLst>
              <a:gd name="adj" fmla="val 15235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2428868"/>
            <a:ext cx="2428892" cy="2366978"/>
          </a:xfrm>
          <a:prstGeom prst="donut">
            <a:avLst>
              <a:gd name="adj" fmla="val 2641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EBB00">
                  <a:shade val="67500"/>
                  <a:satMod val="115000"/>
                </a:srgbClr>
              </a:gs>
              <a:gs pos="100000">
                <a:srgbClr val="FEBB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Triángulo isósceles"/>
          <p:cNvSpPr/>
          <p:nvPr/>
        </p:nvSpPr>
        <p:spPr>
          <a:xfrm rot="16200000">
            <a:off x="-178603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2536041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178735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3321859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4393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-2107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3200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905217" y="653576"/>
            <a:ext cx="5500726" cy="5286460"/>
          </a:xfrm>
          <a:prstGeom prst="sun">
            <a:avLst/>
          </a:prstGeom>
          <a:gradFill flip="none" rotWithShape="1">
            <a:gsLst>
              <a:gs pos="0">
                <a:srgbClr val="43200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386219">
            <a:off x="1912072" y="587225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4714876" y="1000108"/>
            <a:ext cx="2643206" cy="2428892"/>
          </a:xfrm>
          <a:prstGeom prst="corner">
            <a:avLst>
              <a:gd name="adj1" fmla="val 9216"/>
              <a:gd name="adj2" fmla="val 9216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6200000">
            <a:off x="2178827" y="892951"/>
            <a:ext cx="2428892" cy="2643206"/>
          </a:xfrm>
          <a:prstGeom prst="corner">
            <a:avLst>
              <a:gd name="adj1" fmla="val 6863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 flipH="1">
            <a:off x="2178828" y="3321842"/>
            <a:ext cx="2428889" cy="2643205"/>
          </a:xfrm>
          <a:prstGeom prst="corner">
            <a:avLst>
              <a:gd name="adj1" fmla="val 6078"/>
              <a:gd name="adj2" fmla="val 1000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 flipH="1" flipV="1">
            <a:off x="4822033" y="3321842"/>
            <a:ext cx="2428889" cy="2643206"/>
          </a:xfrm>
          <a:prstGeom prst="corner">
            <a:avLst>
              <a:gd name="adj1" fmla="val 6079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6200000">
            <a:off x="2321703" y="1035827"/>
            <a:ext cx="1785950" cy="2000264"/>
          </a:xfrm>
          <a:prstGeom prst="corner">
            <a:avLst>
              <a:gd name="adj1" fmla="val 8243"/>
              <a:gd name="adj2" fmla="val 88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>
            <a:off x="5143504" y="1142984"/>
            <a:ext cx="2000264" cy="1785950"/>
          </a:xfrm>
          <a:prstGeom prst="corner">
            <a:avLst>
              <a:gd name="adj1" fmla="val 10377"/>
              <a:gd name="adj2" fmla="val 987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16200000" flipH="1">
            <a:off x="2428859" y="3714753"/>
            <a:ext cx="1714513" cy="2000263"/>
          </a:xfrm>
          <a:prstGeom prst="corner">
            <a:avLst>
              <a:gd name="adj1" fmla="val 11176"/>
              <a:gd name="adj2" fmla="val 10719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16200000" flipH="1" flipV="1">
            <a:off x="5322099" y="3750474"/>
            <a:ext cx="1785949" cy="2000264"/>
          </a:xfrm>
          <a:prstGeom prst="corner">
            <a:avLst>
              <a:gd name="adj1" fmla="val 10377"/>
              <a:gd name="adj2" fmla="val 120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16200000">
            <a:off x="2393141" y="1178703"/>
            <a:ext cx="1357322" cy="1428760"/>
          </a:xfrm>
          <a:prstGeom prst="corner">
            <a:avLst>
              <a:gd name="adj1" fmla="val 13633"/>
              <a:gd name="adj2" fmla="val 1487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>
            <a:off x="5500694" y="1285860"/>
            <a:ext cx="1428760" cy="1285884"/>
          </a:xfrm>
          <a:prstGeom prst="corner">
            <a:avLst>
              <a:gd name="adj1" fmla="val 11917"/>
              <a:gd name="adj2" fmla="val 1331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16200000" flipH="1" flipV="1">
            <a:off x="5643568" y="4143381"/>
            <a:ext cx="1357325" cy="1500198"/>
          </a:xfrm>
          <a:prstGeom prst="corner">
            <a:avLst>
              <a:gd name="adj1" fmla="val 10826"/>
              <a:gd name="adj2" fmla="val 1206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16200000" flipH="1">
            <a:off x="2571736" y="4071942"/>
            <a:ext cx="1214445" cy="1500197"/>
          </a:xfrm>
          <a:prstGeom prst="corner">
            <a:avLst>
              <a:gd name="adj1" fmla="val 16275"/>
              <a:gd name="adj2" fmla="val 17844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85722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85722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64307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164307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50029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250029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28614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328614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14337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14337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492922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492922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78644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578644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57229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657229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42952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0800000" flipH="1">
            <a:off x="742952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2F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2753" y="0"/>
            <a:ext cx="920675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200000">
            <a:off x="1393008" y="3321843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00166" y="3357562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823036">
            <a:off x="1520570" y="3366929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883221">
            <a:off x="1451634" y="3430607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5056416">
            <a:off x="1403743" y="3317687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7562655">
            <a:off x="1464428" y="3354263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2435354">
            <a:off x="1473604" y="3415461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251140">
            <a:off x="1505642" y="3397383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6 puntas"/>
          <p:cNvSpPr/>
          <p:nvPr/>
        </p:nvSpPr>
        <p:spPr>
          <a:xfrm>
            <a:off x="3786182" y="2786058"/>
            <a:ext cx="1500198" cy="1428760"/>
          </a:xfrm>
          <a:prstGeom prst="star16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66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H="1">
            <a:off x="3071802" y="42861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42861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28584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28584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221456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221456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307179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307179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9290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9290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4786310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4786310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3071802" y="56435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4643438" y="56435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92959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190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75362">
            <a:off x="1277564" y="2420579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943463">
            <a:off x="3570785" y="42754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704217">
            <a:off x="6001037" y="250058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57419">
            <a:off x="3782972" y="4360881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14465">
            <a:off x="1965803" y="396607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231603">
            <a:off x="1906835" y="1049586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611733">
            <a:off x="5341526" y="769503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5286380" y="3786190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1857356" cy="1643050"/>
          </a:xfrm>
          <a:prstGeom prst="chevron">
            <a:avLst>
              <a:gd name="adj" fmla="val 6739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1857356" cy="171448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1857356" cy="1785950"/>
          </a:xfrm>
          <a:prstGeom prst="chevron">
            <a:avLst>
              <a:gd name="adj" fmla="val 638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143512"/>
            <a:ext cx="1785918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286644" y="0"/>
            <a:ext cx="1857356" cy="1714488"/>
          </a:xfrm>
          <a:prstGeom prst="chevron">
            <a:avLst>
              <a:gd name="adj" fmla="val 7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286644" y="1714488"/>
            <a:ext cx="1857356" cy="1714488"/>
          </a:xfrm>
          <a:prstGeom prst="chevron">
            <a:avLst>
              <a:gd name="adj" fmla="val 7111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286644" y="3429000"/>
            <a:ext cx="1857356" cy="1785950"/>
          </a:xfrm>
          <a:prstGeom prst="chevron">
            <a:avLst>
              <a:gd name="adj" fmla="val 7026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286644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14414" y="0"/>
            <a:ext cx="1857356" cy="1643050"/>
          </a:xfrm>
          <a:prstGeom prst="chevron">
            <a:avLst>
              <a:gd name="adj" fmla="val 6623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14414" y="1643050"/>
            <a:ext cx="1857356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14414" y="3357562"/>
            <a:ext cx="1857356" cy="1785950"/>
          </a:xfrm>
          <a:prstGeom prst="chevron">
            <a:avLst>
              <a:gd name="adj" fmla="val 66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14414" y="5143512"/>
            <a:ext cx="1785918" cy="1714488"/>
          </a:xfrm>
          <a:prstGeom prst="chevron">
            <a:avLst>
              <a:gd name="adj" fmla="val 677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000760" y="0"/>
            <a:ext cx="1857356" cy="1714488"/>
          </a:xfrm>
          <a:prstGeom prst="chevron">
            <a:avLst>
              <a:gd name="adj" fmla="val 666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000760" y="1714488"/>
            <a:ext cx="1857356" cy="1714488"/>
          </a:xfrm>
          <a:prstGeom prst="chevron">
            <a:avLst>
              <a:gd name="adj" fmla="val 6555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000760" y="3429000"/>
            <a:ext cx="1857356" cy="1785950"/>
          </a:xfrm>
          <a:prstGeom prst="chevron">
            <a:avLst>
              <a:gd name="adj" fmla="val 66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000760" y="5214950"/>
            <a:ext cx="1857356" cy="1643050"/>
          </a:xfrm>
          <a:prstGeom prst="chevron">
            <a:avLst>
              <a:gd name="adj" fmla="val 7087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22" y="0"/>
            <a:ext cx="1857356" cy="1643050"/>
          </a:xfrm>
          <a:prstGeom prst="chevron">
            <a:avLst>
              <a:gd name="adj" fmla="val 6971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357422" y="1643050"/>
            <a:ext cx="1857356" cy="1714488"/>
          </a:xfrm>
          <a:prstGeom prst="chevron">
            <a:avLst>
              <a:gd name="adj" fmla="val 644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357422" y="3357562"/>
            <a:ext cx="1857356" cy="1785950"/>
          </a:xfrm>
          <a:prstGeom prst="chevron">
            <a:avLst>
              <a:gd name="adj" fmla="val 617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2357422" y="5143512"/>
            <a:ext cx="1785918" cy="1714488"/>
          </a:xfrm>
          <a:prstGeom prst="chevron">
            <a:avLst>
              <a:gd name="adj" fmla="val 633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857752" y="0"/>
            <a:ext cx="1857356" cy="1714488"/>
          </a:xfrm>
          <a:prstGeom prst="chevron">
            <a:avLst>
              <a:gd name="adj" fmla="val 62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857752" y="1643050"/>
            <a:ext cx="1857356" cy="1714488"/>
          </a:xfrm>
          <a:prstGeom prst="chevron">
            <a:avLst>
              <a:gd name="adj" fmla="val 644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857752" y="3429000"/>
            <a:ext cx="1857356" cy="1785950"/>
          </a:xfrm>
          <a:prstGeom prst="chevron">
            <a:avLst>
              <a:gd name="adj" fmla="val 638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4857752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264530">
            <a:off x="2253817" y="2577946"/>
            <a:ext cx="1814091" cy="173328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98450">
            <a:off x="3839875" y="1231199"/>
            <a:ext cx="1769804" cy="1745008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459166">
            <a:off x="3553354" y="3824518"/>
            <a:ext cx="1803326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522870">
            <a:off x="5114146" y="2680399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7157108">
            <a:off x="2578410" y="3562300"/>
            <a:ext cx="1810881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70623">
            <a:off x="2825686" y="1685195"/>
            <a:ext cx="1784550" cy="175014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795269">
            <a:off x="4668731" y="1631697"/>
            <a:ext cx="1813116" cy="184695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289145">
            <a:off x="4595367" y="3590381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32 puntas"/>
          <p:cNvSpPr/>
          <p:nvPr/>
        </p:nvSpPr>
        <p:spPr>
          <a:xfrm>
            <a:off x="4053837" y="2905976"/>
            <a:ext cx="1000132" cy="1000132"/>
          </a:xfrm>
          <a:prstGeom prst="star32">
            <a:avLst/>
          </a:prstGeom>
          <a:solidFill>
            <a:srgbClr val="963D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340453" y="2840627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5460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23128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517166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874488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231810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517694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EBB00"/>
              </a:gs>
              <a:gs pos="50000">
                <a:srgbClr val="A44200">
                  <a:shade val="67500"/>
                  <a:satMod val="115000"/>
                </a:srgbClr>
              </a:gs>
              <a:gs pos="100000">
                <a:srgbClr val="A44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928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005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5006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6500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714488"/>
            <a:ext cx="2643206" cy="3357586"/>
          </a:xfrm>
          <a:prstGeom prst="moon">
            <a:avLst>
              <a:gd name="adj" fmla="val 31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4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500166" y="357166"/>
            <a:ext cx="6143668" cy="6072230"/>
          </a:xfrm>
          <a:prstGeom prst="donut">
            <a:avLst>
              <a:gd name="adj" fmla="val 11731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428860" y="1428736"/>
            <a:ext cx="4286280" cy="4071966"/>
          </a:xfrm>
          <a:prstGeom prst="donut">
            <a:avLst>
              <a:gd name="adj" fmla="val 15235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2285992"/>
            <a:ext cx="2428892" cy="2366978"/>
          </a:xfrm>
          <a:prstGeom prst="donut">
            <a:avLst>
              <a:gd name="adj" fmla="val 26418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Estrella de 32 puntas"/>
          <p:cNvSpPr/>
          <p:nvPr/>
        </p:nvSpPr>
        <p:spPr>
          <a:xfrm>
            <a:off x="4000496" y="2928934"/>
            <a:ext cx="1143008" cy="1143008"/>
          </a:xfrm>
          <a:prstGeom prst="star32">
            <a:avLst/>
          </a:prstGeom>
          <a:solidFill>
            <a:srgbClr val="FFFF00"/>
          </a:solidFill>
          <a:ln>
            <a:solidFill>
              <a:srgbClr val="963D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-178603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2536041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-1178735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321859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4393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-2107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905217" y="653576"/>
            <a:ext cx="5500726" cy="5286460"/>
          </a:xfrm>
          <a:prstGeom prst="sun">
            <a:avLst/>
          </a:prstGeom>
          <a:gradFill flip="none" rotWithShape="1">
            <a:gsLst>
              <a:gs pos="0">
                <a:srgbClr val="43200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386219">
            <a:off x="1912072" y="587225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4714876" y="1000108"/>
            <a:ext cx="2643206" cy="2428892"/>
          </a:xfrm>
          <a:prstGeom prst="corner">
            <a:avLst>
              <a:gd name="adj1" fmla="val 9216"/>
              <a:gd name="adj2" fmla="val 9216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6200000">
            <a:off x="2178827" y="892951"/>
            <a:ext cx="2428892" cy="2643206"/>
          </a:xfrm>
          <a:prstGeom prst="corner">
            <a:avLst>
              <a:gd name="adj1" fmla="val 6863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 flipH="1">
            <a:off x="2178828" y="3321842"/>
            <a:ext cx="2428889" cy="2643205"/>
          </a:xfrm>
          <a:prstGeom prst="corner">
            <a:avLst>
              <a:gd name="adj1" fmla="val 6078"/>
              <a:gd name="adj2" fmla="val 1000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 flipH="1" flipV="1">
            <a:off x="4822033" y="3321842"/>
            <a:ext cx="2428889" cy="2643206"/>
          </a:xfrm>
          <a:prstGeom prst="corner">
            <a:avLst>
              <a:gd name="adj1" fmla="val 6079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6200000">
            <a:off x="2321703" y="1035827"/>
            <a:ext cx="1785950" cy="2000264"/>
          </a:xfrm>
          <a:prstGeom prst="corner">
            <a:avLst>
              <a:gd name="adj1" fmla="val 8243"/>
              <a:gd name="adj2" fmla="val 88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>
            <a:off x="5143504" y="1142984"/>
            <a:ext cx="2000264" cy="1785950"/>
          </a:xfrm>
          <a:prstGeom prst="corner">
            <a:avLst>
              <a:gd name="adj1" fmla="val 10377"/>
              <a:gd name="adj2" fmla="val 987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16200000" flipH="1">
            <a:off x="2428859" y="3714753"/>
            <a:ext cx="1714513" cy="2000263"/>
          </a:xfrm>
          <a:prstGeom prst="corner">
            <a:avLst>
              <a:gd name="adj1" fmla="val 11176"/>
              <a:gd name="adj2" fmla="val 10719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16200000" flipH="1" flipV="1">
            <a:off x="5322099" y="3750474"/>
            <a:ext cx="1785949" cy="2000264"/>
          </a:xfrm>
          <a:prstGeom prst="corner">
            <a:avLst>
              <a:gd name="adj1" fmla="val 10377"/>
              <a:gd name="adj2" fmla="val 120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16200000">
            <a:off x="2393141" y="1178703"/>
            <a:ext cx="1357322" cy="1428760"/>
          </a:xfrm>
          <a:prstGeom prst="corner">
            <a:avLst>
              <a:gd name="adj1" fmla="val 13633"/>
              <a:gd name="adj2" fmla="val 1487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>
            <a:off x="5500694" y="1285860"/>
            <a:ext cx="1428760" cy="1285884"/>
          </a:xfrm>
          <a:prstGeom prst="corner">
            <a:avLst>
              <a:gd name="adj1" fmla="val 11917"/>
              <a:gd name="adj2" fmla="val 1331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16200000" flipH="1" flipV="1">
            <a:off x="5643568" y="4143381"/>
            <a:ext cx="1357325" cy="1500198"/>
          </a:xfrm>
          <a:prstGeom prst="corner">
            <a:avLst>
              <a:gd name="adj1" fmla="val 10826"/>
              <a:gd name="adj2" fmla="val 1206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16200000" flipH="1">
            <a:off x="2571736" y="4071942"/>
            <a:ext cx="1214445" cy="1500197"/>
          </a:xfrm>
          <a:prstGeom prst="corner">
            <a:avLst>
              <a:gd name="adj1" fmla="val 16275"/>
              <a:gd name="adj2" fmla="val 17844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85722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85722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64307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164307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50029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250029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28614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328614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14337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14337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492922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492922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78644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578644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57229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657229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42952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0800000" flipH="1">
            <a:off x="742952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oleado-día-de-otoño-wallpapers_35297_2560x16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 rot="16200000">
            <a:off x="1393008" y="3321843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00166" y="3357562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23036">
            <a:off x="1520570" y="3366929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83221">
            <a:off x="1451634" y="3430607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5056416">
            <a:off x="1403743" y="3317687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7562655">
            <a:off x="1464428" y="3354263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2435354">
            <a:off x="1473604" y="3415461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251140">
            <a:off x="1505642" y="3397383"/>
            <a:ext cx="6215107" cy="142876"/>
          </a:xfrm>
          <a:prstGeom prst="rect">
            <a:avLst/>
          </a:prstGeom>
          <a:solidFill>
            <a:srgbClr val="FEBB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6 puntas"/>
          <p:cNvSpPr/>
          <p:nvPr/>
        </p:nvSpPr>
        <p:spPr>
          <a:xfrm>
            <a:off x="3786182" y="2786058"/>
            <a:ext cx="1500198" cy="1428760"/>
          </a:xfrm>
          <a:prstGeom prst="star16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66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4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H="1">
            <a:off x="3071802" y="42861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42861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28584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28584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221456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221456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307179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307179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9290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9290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4786310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4786310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3071802" y="56435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4643438" y="56435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3075362">
            <a:off x="1277564" y="2420579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43463">
            <a:off x="3570785" y="42754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704217">
            <a:off x="6001037" y="250058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657419">
            <a:off x="3782972" y="4360881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414465">
            <a:off x="1965803" y="396607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231603">
            <a:off x="1906835" y="1049586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611733">
            <a:off x="5341526" y="769503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5286380" y="3786190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1857356" cy="1643050"/>
          </a:xfrm>
          <a:prstGeom prst="chevron">
            <a:avLst>
              <a:gd name="adj" fmla="val 67392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1857356" cy="1714488"/>
          </a:xfrm>
          <a:prstGeom prst="chevron">
            <a:avLst>
              <a:gd name="adj" fmla="val 66667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1857356" cy="1785950"/>
          </a:xfrm>
          <a:prstGeom prst="chevron">
            <a:avLst>
              <a:gd name="adj" fmla="val 63867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143512"/>
            <a:ext cx="1785918" cy="1714488"/>
          </a:xfrm>
          <a:prstGeom prst="chevron">
            <a:avLst>
              <a:gd name="adj" fmla="val 65556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286644" y="0"/>
            <a:ext cx="1857356" cy="1714488"/>
          </a:xfrm>
          <a:prstGeom prst="chevron">
            <a:avLst>
              <a:gd name="adj" fmla="val 70000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286644" y="1714488"/>
            <a:ext cx="1857356" cy="1714488"/>
          </a:xfrm>
          <a:prstGeom prst="chevron">
            <a:avLst>
              <a:gd name="adj" fmla="val 71111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286644" y="3429000"/>
            <a:ext cx="1857356" cy="1785950"/>
          </a:xfrm>
          <a:prstGeom prst="chevron">
            <a:avLst>
              <a:gd name="adj" fmla="val 70267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286644" y="5214950"/>
            <a:ext cx="1857356" cy="1643050"/>
          </a:xfrm>
          <a:prstGeom prst="chevron">
            <a:avLst>
              <a:gd name="adj" fmla="val 67391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14414" y="0"/>
            <a:ext cx="1857356" cy="1643050"/>
          </a:xfrm>
          <a:prstGeom prst="chevron">
            <a:avLst>
              <a:gd name="adj" fmla="val 66232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14414" y="1643050"/>
            <a:ext cx="1857356" cy="1714488"/>
          </a:xfrm>
          <a:prstGeom prst="chevron">
            <a:avLst>
              <a:gd name="adj" fmla="val 65556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14414" y="3357562"/>
            <a:ext cx="1857356" cy="1785950"/>
          </a:xfrm>
          <a:prstGeom prst="chevron">
            <a:avLst>
              <a:gd name="adj" fmla="val 66000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14414" y="5143512"/>
            <a:ext cx="1785918" cy="1714488"/>
          </a:xfrm>
          <a:prstGeom prst="chevron">
            <a:avLst>
              <a:gd name="adj" fmla="val 67778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000760" y="0"/>
            <a:ext cx="1857356" cy="1714488"/>
          </a:xfrm>
          <a:prstGeom prst="chevron">
            <a:avLst>
              <a:gd name="adj" fmla="val 66666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000760" y="1714488"/>
            <a:ext cx="1857356" cy="1714488"/>
          </a:xfrm>
          <a:prstGeom prst="chevron">
            <a:avLst>
              <a:gd name="adj" fmla="val 65556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000760" y="3429000"/>
            <a:ext cx="1857356" cy="1785950"/>
          </a:xfrm>
          <a:prstGeom prst="chevron">
            <a:avLst>
              <a:gd name="adj" fmla="val 66000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000760" y="5214950"/>
            <a:ext cx="1857356" cy="1643050"/>
          </a:xfrm>
          <a:prstGeom prst="chevron">
            <a:avLst>
              <a:gd name="adj" fmla="val 70870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22" y="0"/>
            <a:ext cx="1857356" cy="1643050"/>
          </a:xfrm>
          <a:prstGeom prst="chevron">
            <a:avLst>
              <a:gd name="adj" fmla="val 69710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357422" y="1643050"/>
            <a:ext cx="1857356" cy="1714488"/>
          </a:xfrm>
          <a:prstGeom prst="chevron">
            <a:avLst>
              <a:gd name="adj" fmla="val 64445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357422" y="3357562"/>
            <a:ext cx="1857356" cy="1785950"/>
          </a:xfrm>
          <a:prstGeom prst="chevron">
            <a:avLst>
              <a:gd name="adj" fmla="val 61733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2357422" y="5143512"/>
            <a:ext cx="1785918" cy="1714488"/>
          </a:xfrm>
          <a:prstGeom prst="chevron">
            <a:avLst>
              <a:gd name="adj" fmla="val 63333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857752" y="0"/>
            <a:ext cx="1857356" cy="1714488"/>
          </a:xfrm>
          <a:prstGeom prst="chevron">
            <a:avLst>
              <a:gd name="adj" fmla="val 62222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857752" y="1643050"/>
            <a:ext cx="1857356" cy="1714488"/>
          </a:xfrm>
          <a:prstGeom prst="chevron">
            <a:avLst>
              <a:gd name="adj" fmla="val 64445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857752" y="3357562"/>
            <a:ext cx="1857356" cy="1857388"/>
          </a:xfrm>
          <a:prstGeom prst="chevron">
            <a:avLst>
              <a:gd name="adj" fmla="val 63866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4857752" y="5214950"/>
            <a:ext cx="1857356" cy="1643050"/>
          </a:xfrm>
          <a:prstGeom prst="chevron">
            <a:avLst>
              <a:gd name="adj" fmla="val 67391"/>
            </a:avLst>
          </a:prstGeom>
          <a:gradFill flip="none" rotWithShape="1">
            <a:gsLst>
              <a:gs pos="0">
                <a:srgbClr val="866300">
                  <a:shade val="30000"/>
                  <a:satMod val="115000"/>
                </a:srgbClr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264530">
            <a:off x="2253817" y="2577946"/>
            <a:ext cx="1814091" cy="173328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98450">
            <a:off x="3839875" y="1231199"/>
            <a:ext cx="1769804" cy="1745008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459166">
            <a:off x="3553354" y="3824518"/>
            <a:ext cx="1803326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522870">
            <a:off x="5114146" y="2680399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7157108">
            <a:off x="2578410" y="3562300"/>
            <a:ext cx="1810881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70623">
            <a:off x="2825686" y="1685195"/>
            <a:ext cx="1784550" cy="175014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795269">
            <a:off x="4668731" y="1631697"/>
            <a:ext cx="1813116" cy="184695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289145">
            <a:off x="4595367" y="3590381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32 puntas"/>
          <p:cNvSpPr/>
          <p:nvPr/>
        </p:nvSpPr>
        <p:spPr>
          <a:xfrm>
            <a:off x="4053837" y="2905976"/>
            <a:ext cx="1000132" cy="1000132"/>
          </a:xfrm>
          <a:prstGeom prst="star32">
            <a:avLst/>
          </a:prstGeom>
          <a:solidFill>
            <a:srgbClr val="963D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340453" y="2840627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5460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23128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517166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874488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231810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517694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928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005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5006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6500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714488"/>
            <a:ext cx="2643206" cy="3357586"/>
          </a:xfrm>
          <a:prstGeom prst="moon">
            <a:avLst>
              <a:gd name="adj" fmla="val 3179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500166" y="357166"/>
            <a:ext cx="6143668" cy="6072230"/>
          </a:xfrm>
          <a:prstGeom prst="donut">
            <a:avLst>
              <a:gd name="adj" fmla="val 11731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428860" y="1428736"/>
            <a:ext cx="4286280" cy="4071966"/>
          </a:xfrm>
          <a:prstGeom prst="donut">
            <a:avLst>
              <a:gd name="adj" fmla="val 15235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2285992"/>
            <a:ext cx="2428892" cy="2366978"/>
          </a:xfrm>
          <a:prstGeom prst="donut">
            <a:avLst>
              <a:gd name="adj" fmla="val 26418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Estrella de 32 puntas"/>
          <p:cNvSpPr/>
          <p:nvPr/>
        </p:nvSpPr>
        <p:spPr>
          <a:xfrm>
            <a:off x="4000496" y="2928934"/>
            <a:ext cx="1143008" cy="1143008"/>
          </a:xfrm>
          <a:prstGeom prst="star32">
            <a:avLst/>
          </a:prstGeom>
          <a:solidFill>
            <a:srgbClr val="FFFF00"/>
          </a:solidFill>
          <a:ln>
            <a:solidFill>
              <a:srgbClr val="963D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-178603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2536041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-1035859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3932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4393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-2107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905217" y="653576"/>
            <a:ext cx="5500726" cy="528646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386219">
            <a:off x="1912072" y="587225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4714876" y="1000108"/>
            <a:ext cx="2643206" cy="2428892"/>
          </a:xfrm>
          <a:prstGeom prst="corner">
            <a:avLst>
              <a:gd name="adj1" fmla="val 9216"/>
              <a:gd name="adj2" fmla="val 9216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6200000">
            <a:off x="2178827" y="892951"/>
            <a:ext cx="2428892" cy="2643206"/>
          </a:xfrm>
          <a:prstGeom prst="corner">
            <a:avLst>
              <a:gd name="adj1" fmla="val 6863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 flipH="1">
            <a:off x="2178828" y="3321842"/>
            <a:ext cx="2428889" cy="2643205"/>
          </a:xfrm>
          <a:prstGeom prst="corner">
            <a:avLst>
              <a:gd name="adj1" fmla="val 6078"/>
              <a:gd name="adj2" fmla="val 1000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 flipH="1" flipV="1">
            <a:off x="4822033" y="3321842"/>
            <a:ext cx="2428889" cy="2643206"/>
          </a:xfrm>
          <a:prstGeom prst="corner">
            <a:avLst>
              <a:gd name="adj1" fmla="val 6079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6200000">
            <a:off x="2321703" y="1035827"/>
            <a:ext cx="1785950" cy="2000264"/>
          </a:xfrm>
          <a:prstGeom prst="corner">
            <a:avLst>
              <a:gd name="adj1" fmla="val 8243"/>
              <a:gd name="adj2" fmla="val 88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>
            <a:off x="5143504" y="1142984"/>
            <a:ext cx="2000264" cy="1785950"/>
          </a:xfrm>
          <a:prstGeom prst="corner">
            <a:avLst>
              <a:gd name="adj1" fmla="val 10377"/>
              <a:gd name="adj2" fmla="val 987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16200000" flipH="1">
            <a:off x="2428859" y="3714753"/>
            <a:ext cx="1714513" cy="2000263"/>
          </a:xfrm>
          <a:prstGeom prst="corner">
            <a:avLst>
              <a:gd name="adj1" fmla="val 11176"/>
              <a:gd name="adj2" fmla="val 10719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16200000" flipH="1" flipV="1">
            <a:off x="5322099" y="3750474"/>
            <a:ext cx="1785949" cy="2000264"/>
          </a:xfrm>
          <a:prstGeom prst="corner">
            <a:avLst>
              <a:gd name="adj1" fmla="val 10377"/>
              <a:gd name="adj2" fmla="val 120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16200000">
            <a:off x="2393141" y="1178703"/>
            <a:ext cx="1357322" cy="1428760"/>
          </a:xfrm>
          <a:prstGeom prst="corner">
            <a:avLst>
              <a:gd name="adj1" fmla="val 13633"/>
              <a:gd name="adj2" fmla="val 1487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>
            <a:off x="5500694" y="1285860"/>
            <a:ext cx="1428760" cy="1285884"/>
          </a:xfrm>
          <a:prstGeom prst="corner">
            <a:avLst>
              <a:gd name="adj1" fmla="val 11917"/>
              <a:gd name="adj2" fmla="val 1331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16200000" flipH="1" flipV="1">
            <a:off x="5643568" y="4143381"/>
            <a:ext cx="1357325" cy="1500198"/>
          </a:xfrm>
          <a:prstGeom prst="corner">
            <a:avLst>
              <a:gd name="adj1" fmla="val 10826"/>
              <a:gd name="adj2" fmla="val 1206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16200000" flipH="1">
            <a:off x="2571736" y="4071942"/>
            <a:ext cx="1214445" cy="1500197"/>
          </a:xfrm>
          <a:prstGeom prst="corner">
            <a:avLst>
              <a:gd name="adj1" fmla="val 16275"/>
              <a:gd name="adj2" fmla="val 17844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85722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85722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64307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164307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50029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250029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28614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328614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14337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14337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492922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492922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78644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578644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57229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657229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42952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0800000" flipH="1">
            <a:off x="742952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6200000">
            <a:off x="1393008" y="3321843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00166" y="3357562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23036">
            <a:off x="1520570" y="3366929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83221">
            <a:off x="1451634" y="3430607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5056416">
            <a:off x="1403743" y="3317687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7562655">
            <a:off x="1464428" y="3354263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2435354">
            <a:off x="1473604" y="3415461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251140">
            <a:off x="1505642" y="3397383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6 puntas"/>
          <p:cNvSpPr/>
          <p:nvPr/>
        </p:nvSpPr>
        <p:spPr>
          <a:xfrm>
            <a:off x="3786182" y="2786058"/>
            <a:ext cx="1500198" cy="1428760"/>
          </a:xfrm>
          <a:prstGeom prst="star16">
            <a:avLst/>
          </a:prstGeom>
          <a:solidFill>
            <a:srgbClr val="331903"/>
          </a:solidFill>
          <a:ln w="28575">
            <a:solidFill>
              <a:srgbClr val="FEBB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H="1">
            <a:off x="3071802" y="42861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42861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28584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28584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221456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221456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307179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307179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9290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9290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4786310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4786310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3071802" y="56435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4643438" y="56435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CC99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75362">
            <a:off x="1277564" y="2420579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943463">
            <a:off x="3570785" y="42754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704217">
            <a:off x="6001037" y="250058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57419">
            <a:off x="3782972" y="4360881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14465">
            <a:off x="1965803" y="396607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231603">
            <a:off x="1906835" y="1049586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611733">
            <a:off x="5341526" y="769503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5286380" y="3786190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9)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1857356" cy="1643050"/>
          </a:xfrm>
          <a:prstGeom prst="chevron">
            <a:avLst>
              <a:gd name="adj" fmla="val 6739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1857356" cy="171448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1857356" cy="1785950"/>
          </a:xfrm>
          <a:prstGeom prst="chevron">
            <a:avLst>
              <a:gd name="adj" fmla="val 638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143512"/>
            <a:ext cx="1785918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286644" y="0"/>
            <a:ext cx="1857356" cy="1714488"/>
          </a:xfrm>
          <a:prstGeom prst="chevron">
            <a:avLst>
              <a:gd name="adj" fmla="val 7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286644" y="1714488"/>
            <a:ext cx="1857356" cy="1714488"/>
          </a:xfrm>
          <a:prstGeom prst="chevron">
            <a:avLst>
              <a:gd name="adj" fmla="val 7111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286644" y="3429000"/>
            <a:ext cx="1857356" cy="1785950"/>
          </a:xfrm>
          <a:prstGeom prst="chevron">
            <a:avLst>
              <a:gd name="adj" fmla="val 7026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286644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14414" y="0"/>
            <a:ext cx="1857356" cy="1643050"/>
          </a:xfrm>
          <a:prstGeom prst="chevron">
            <a:avLst>
              <a:gd name="adj" fmla="val 6623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14414" y="1643050"/>
            <a:ext cx="1857356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14414" y="3357562"/>
            <a:ext cx="1857356" cy="1785950"/>
          </a:xfrm>
          <a:prstGeom prst="chevron">
            <a:avLst>
              <a:gd name="adj" fmla="val 66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14414" y="5143512"/>
            <a:ext cx="1785918" cy="1714488"/>
          </a:xfrm>
          <a:prstGeom prst="chevron">
            <a:avLst>
              <a:gd name="adj" fmla="val 677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000760" y="0"/>
            <a:ext cx="1857356" cy="1714488"/>
          </a:xfrm>
          <a:prstGeom prst="chevron">
            <a:avLst>
              <a:gd name="adj" fmla="val 666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000760" y="1714488"/>
            <a:ext cx="1857356" cy="1714488"/>
          </a:xfrm>
          <a:prstGeom prst="chevron">
            <a:avLst>
              <a:gd name="adj" fmla="val 6555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000760" y="3429000"/>
            <a:ext cx="1857356" cy="1785950"/>
          </a:xfrm>
          <a:prstGeom prst="chevron">
            <a:avLst>
              <a:gd name="adj" fmla="val 66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000760" y="5214950"/>
            <a:ext cx="1857356" cy="1643050"/>
          </a:xfrm>
          <a:prstGeom prst="chevron">
            <a:avLst>
              <a:gd name="adj" fmla="val 7087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22" y="0"/>
            <a:ext cx="1857356" cy="1643050"/>
          </a:xfrm>
          <a:prstGeom prst="chevron">
            <a:avLst>
              <a:gd name="adj" fmla="val 6971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357422" y="1643050"/>
            <a:ext cx="1857356" cy="1714488"/>
          </a:xfrm>
          <a:prstGeom prst="chevron">
            <a:avLst>
              <a:gd name="adj" fmla="val 644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357422" y="3357562"/>
            <a:ext cx="1857356" cy="1785950"/>
          </a:xfrm>
          <a:prstGeom prst="chevron">
            <a:avLst>
              <a:gd name="adj" fmla="val 617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2357422" y="5143512"/>
            <a:ext cx="1785918" cy="1714488"/>
          </a:xfrm>
          <a:prstGeom prst="chevron">
            <a:avLst>
              <a:gd name="adj" fmla="val 633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857752" y="0"/>
            <a:ext cx="1857356" cy="1714488"/>
          </a:xfrm>
          <a:prstGeom prst="chevron">
            <a:avLst>
              <a:gd name="adj" fmla="val 62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857752" y="1643050"/>
            <a:ext cx="1857356" cy="1714488"/>
          </a:xfrm>
          <a:prstGeom prst="chevron">
            <a:avLst>
              <a:gd name="adj" fmla="val 644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857752" y="3429000"/>
            <a:ext cx="1857356" cy="1785950"/>
          </a:xfrm>
          <a:prstGeom prst="chevron">
            <a:avLst>
              <a:gd name="adj" fmla="val 638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4857752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264530">
            <a:off x="2253817" y="2577946"/>
            <a:ext cx="1814091" cy="173328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98450">
            <a:off x="3839875" y="1231199"/>
            <a:ext cx="1769804" cy="1745008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459166">
            <a:off x="3553354" y="3824518"/>
            <a:ext cx="1803326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522870">
            <a:off x="5114146" y="2680399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7157108">
            <a:off x="2578410" y="3562300"/>
            <a:ext cx="1810881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70623">
            <a:off x="2825686" y="1685195"/>
            <a:ext cx="1784550" cy="175014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795269">
            <a:off x="4668731" y="1631697"/>
            <a:ext cx="1813116" cy="184695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289145">
            <a:off x="4595367" y="3590381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32 puntas"/>
          <p:cNvSpPr/>
          <p:nvPr/>
        </p:nvSpPr>
        <p:spPr>
          <a:xfrm>
            <a:off x="4053837" y="2905976"/>
            <a:ext cx="1000132" cy="1000132"/>
          </a:xfrm>
          <a:prstGeom prst="star32">
            <a:avLst/>
          </a:prstGeom>
          <a:solidFill>
            <a:srgbClr val="963D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340453" y="2840627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8663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5460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8663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231282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8663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517166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8663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874488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8663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231810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8663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517694" y="2840628"/>
            <a:ext cx="4239769" cy="15588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8663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toño-en-el-Río-Sat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  <p:sp>
        <p:nvSpPr>
          <p:cNvPr id="5" name="4 Luna"/>
          <p:cNvSpPr/>
          <p:nvPr/>
        </p:nvSpPr>
        <p:spPr>
          <a:xfrm>
            <a:off x="1928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005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62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5006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6500794" y="1714488"/>
            <a:ext cx="2643206" cy="3357586"/>
          </a:xfrm>
          <a:prstGeom prst="moon">
            <a:avLst>
              <a:gd name="adj" fmla="val 354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714488"/>
            <a:ext cx="2643206" cy="3357586"/>
          </a:xfrm>
          <a:prstGeom prst="moon">
            <a:avLst>
              <a:gd name="adj" fmla="val 3179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27000"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toc3b1o-central-park10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500166" y="357166"/>
            <a:ext cx="6143668" cy="6072230"/>
          </a:xfrm>
          <a:prstGeom prst="donut">
            <a:avLst>
              <a:gd name="adj" fmla="val 11731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60" y="1428736"/>
            <a:ext cx="4286280" cy="4071966"/>
          </a:xfrm>
          <a:prstGeom prst="donut">
            <a:avLst>
              <a:gd name="adj" fmla="val 15235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285992"/>
            <a:ext cx="2428892" cy="2366978"/>
          </a:xfrm>
          <a:prstGeom prst="donut">
            <a:avLst>
              <a:gd name="adj" fmla="val 26418"/>
            </a:avLst>
          </a:prstGeom>
          <a:blipFill dpi="0" rotWithShape="1">
            <a:blip r:embed="rId3">
              <a:duotone>
                <a:prstClr val="black"/>
                <a:srgbClr val="FEBB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Estrella de 32 puntas"/>
          <p:cNvSpPr/>
          <p:nvPr/>
        </p:nvSpPr>
        <p:spPr>
          <a:xfrm>
            <a:off x="4000496" y="2928934"/>
            <a:ext cx="1143008" cy="1143008"/>
          </a:xfrm>
          <a:prstGeom prst="star32">
            <a:avLst/>
          </a:prstGeom>
          <a:solidFill>
            <a:srgbClr val="FFFF00"/>
          </a:solidFill>
          <a:ln>
            <a:solidFill>
              <a:srgbClr val="963D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1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-178603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2536041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-1035859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3932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4393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-2107397" y="2107397"/>
            <a:ext cx="6858000" cy="2643206"/>
          </a:xfrm>
          <a:prstGeom prst="triangle">
            <a:avLst/>
          </a:prstGeom>
          <a:gradFill flip="none" rotWithShape="1">
            <a:gsLst>
              <a:gs pos="43000">
                <a:srgbClr val="FFFF00">
                  <a:alpha val="0"/>
                </a:srgbClr>
              </a:gs>
              <a:gs pos="50000">
                <a:srgbClr val="642F04">
                  <a:shade val="67500"/>
                  <a:satMod val="115000"/>
                </a:srgbClr>
              </a:gs>
              <a:gs pos="100000">
                <a:srgbClr val="642F0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905217" y="653576"/>
            <a:ext cx="5500726" cy="528646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386219">
            <a:off x="1912072" y="587225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utumn-forest-landscape-1920x1200-wallpap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</p:spPr>
      </p:pic>
      <p:sp>
        <p:nvSpPr>
          <p:cNvPr id="5" name="4 Forma en L"/>
          <p:cNvSpPr/>
          <p:nvPr/>
        </p:nvSpPr>
        <p:spPr>
          <a:xfrm>
            <a:off x="4714876" y="1000108"/>
            <a:ext cx="2643206" cy="2428892"/>
          </a:xfrm>
          <a:prstGeom prst="corner">
            <a:avLst>
              <a:gd name="adj1" fmla="val 9216"/>
              <a:gd name="adj2" fmla="val 9216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6200000">
            <a:off x="2178827" y="892951"/>
            <a:ext cx="2428892" cy="2643206"/>
          </a:xfrm>
          <a:prstGeom prst="corner">
            <a:avLst>
              <a:gd name="adj1" fmla="val 6863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 flipH="1">
            <a:off x="2178828" y="3321842"/>
            <a:ext cx="2428889" cy="2643205"/>
          </a:xfrm>
          <a:prstGeom prst="corner">
            <a:avLst>
              <a:gd name="adj1" fmla="val 6078"/>
              <a:gd name="adj2" fmla="val 1000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 flipH="1" flipV="1">
            <a:off x="4822033" y="3321842"/>
            <a:ext cx="2428889" cy="2643206"/>
          </a:xfrm>
          <a:prstGeom prst="corner">
            <a:avLst>
              <a:gd name="adj1" fmla="val 6079"/>
              <a:gd name="adj2" fmla="val 843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6200000">
            <a:off x="2321703" y="1035827"/>
            <a:ext cx="1785950" cy="2000264"/>
          </a:xfrm>
          <a:prstGeom prst="corner">
            <a:avLst>
              <a:gd name="adj1" fmla="val 8243"/>
              <a:gd name="adj2" fmla="val 88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>
            <a:off x="5143504" y="1142984"/>
            <a:ext cx="2000264" cy="1785950"/>
          </a:xfrm>
          <a:prstGeom prst="corner">
            <a:avLst>
              <a:gd name="adj1" fmla="val 10377"/>
              <a:gd name="adj2" fmla="val 987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16200000" flipH="1">
            <a:off x="2428859" y="3714753"/>
            <a:ext cx="1714513" cy="2000263"/>
          </a:xfrm>
          <a:prstGeom prst="corner">
            <a:avLst>
              <a:gd name="adj1" fmla="val 11176"/>
              <a:gd name="adj2" fmla="val 10719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16200000" flipH="1" flipV="1">
            <a:off x="5322099" y="3750474"/>
            <a:ext cx="1785949" cy="2000264"/>
          </a:xfrm>
          <a:prstGeom prst="corner">
            <a:avLst>
              <a:gd name="adj1" fmla="val 10377"/>
              <a:gd name="adj2" fmla="val 12008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16200000">
            <a:off x="2393141" y="1178703"/>
            <a:ext cx="1357322" cy="1428760"/>
          </a:xfrm>
          <a:prstGeom prst="corner">
            <a:avLst>
              <a:gd name="adj1" fmla="val 13633"/>
              <a:gd name="adj2" fmla="val 14871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>
            <a:off x="5500694" y="1285860"/>
            <a:ext cx="1428760" cy="1285884"/>
          </a:xfrm>
          <a:prstGeom prst="corner">
            <a:avLst>
              <a:gd name="adj1" fmla="val 11917"/>
              <a:gd name="adj2" fmla="val 13312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16200000" flipH="1" flipV="1">
            <a:off x="5643568" y="4143381"/>
            <a:ext cx="1357325" cy="1500198"/>
          </a:xfrm>
          <a:prstGeom prst="corner">
            <a:avLst>
              <a:gd name="adj1" fmla="val 10826"/>
              <a:gd name="adj2" fmla="val 12065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16200000" flipH="1">
            <a:off x="2571736" y="4071942"/>
            <a:ext cx="1214445" cy="1500197"/>
          </a:xfrm>
          <a:prstGeom prst="corner">
            <a:avLst>
              <a:gd name="adj1" fmla="val 16275"/>
              <a:gd name="adj2" fmla="val 17844"/>
            </a:avLst>
          </a:prstGeom>
          <a:gradFill flip="none" rotWithShape="1">
            <a:gsLst>
              <a:gs pos="56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1903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85722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85722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643074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1643074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50029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250029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286148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3286148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14337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14337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4929222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4929222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78644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578644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572296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6572296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429520" y="1714488"/>
            <a:ext cx="1714512" cy="1643074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0800000" flipH="1">
            <a:off x="7429520" y="3500438"/>
            <a:ext cx="1714480" cy="1643074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3000">
                <a:srgbClr val="963D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6200000">
            <a:off x="1393008" y="3321843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00166" y="3357562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23036">
            <a:off x="1520570" y="3366929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83221">
            <a:off x="1451634" y="3430607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5056416">
            <a:off x="1403743" y="3317687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7562655">
            <a:off x="1464428" y="3354263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2435354">
            <a:off x="1473604" y="3415461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251140">
            <a:off x="1505642" y="3397383"/>
            <a:ext cx="6215107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6 puntas"/>
          <p:cNvSpPr/>
          <p:nvPr/>
        </p:nvSpPr>
        <p:spPr>
          <a:xfrm>
            <a:off x="3786182" y="2786058"/>
            <a:ext cx="1500198" cy="1428760"/>
          </a:xfrm>
          <a:prstGeom prst="star16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EBB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H="1">
            <a:off x="3071802" y="42861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42861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28584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28584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2214566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2214566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307179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307179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9290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9290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4786310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4786310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3071802" y="5643578"/>
            <a:ext cx="1443054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4643438" y="5643578"/>
            <a:ext cx="1476380" cy="1571612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673105">
                  <a:shade val="30000"/>
                  <a:satMod val="115000"/>
                </a:srgbClr>
              </a:gs>
              <a:gs pos="50000">
                <a:srgbClr val="673105">
                  <a:shade val="67500"/>
                  <a:satMod val="115000"/>
                </a:srgbClr>
              </a:gs>
              <a:gs pos="100000">
                <a:srgbClr val="67310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75362">
            <a:off x="1277564" y="2420579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943463">
            <a:off x="3570785" y="42754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704217">
            <a:off x="6001037" y="250058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57419">
            <a:off x="3782972" y="4360881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14465">
            <a:off x="1965803" y="396607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231603">
            <a:off x="1906835" y="1049586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611733">
            <a:off x="5341526" y="769503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5286380" y="3786190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eb000ce1a349e1aeb000dec-13201573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</p:spPr>
      </p:pic>
      <p:sp>
        <p:nvSpPr>
          <p:cNvPr id="6" name="5 Cheurón"/>
          <p:cNvSpPr/>
          <p:nvPr/>
        </p:nvSpPr>
        <p:spPr>
          <a:xfrm>
            <a:off x="0" y="0"/>
            <a:ext cx="1857356" cy="1643050"/>
          </a:xfrm>
          <a:prstGeom prst="chevron">
            <a:avLst>
              <a:gd name="adj" fmla="val 6739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1857356" cy="171448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1857356" cy="1785950"/>
          </a:xfrm>
          <a:prstGeom prst="chevron">
            <a:avLst>
              <a:gd name="adj" fmla="val 6386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143512"/>
            <a:ext cx="1785918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286644" y="0"/>
            <a:ext cx="1857356" cy="1714488"/>
          </a:xfrm>
          <a:prstGeom prst="chevron">
            <a:avLst>
              <a:gd name="adj" fmla="val 7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286644" y="1714488"/>
            <a:ext cx="1857356" cy="1714488"/>
          </a:xfrm>
          <a:prstGeom prst="chevron">
            <a:avLst>
              <a:gd name="adj" fmla="val 7111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286644" y="3429000"/>
            <a:ext cx="1857356" cy="1785950"/>
          </a:xfrm>
          <a:prstGeom prst="chevron">
            <a:avLst>
              <a:gd name="adj" fmla="val 7026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286644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14414" y="0"/>
            <a:ext cx="1857356" cy="1643050"/>
          </a:xfrm>
          <a:prstGeom prst="chevron">
            <a:avLst>
              <a:gd name="adj" fmla="val 6623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14414" y="1643050"/>
            <a:ext cx="1857356" cy="1714488"/>
          </a:xfrm>
          <a:prstGeom prst="chevron">
            <a:avLst>
              <a:gd name="adj" fmla="val 655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14414" y="3357562"/>
            <a:ext cx="1857356" cy="1785950"/>
          </a:xfrm>
          <a:prstGeom prst="chevron">
            <a:avLst>
              <a:gd name="adj" fmla="val 66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14414" y="5143512"/>
            <a:ext cx="1785918" cy="1714488"/>
          </a:xfrm>
          <a:prstGeom prst="chevron">
            <a:avLst>
              <a:gd name="adj" fmla="val 677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000760" y="0"/>
            <a:ext cx="1857356" cy="1714488"/>
          </a:xfrm>
          <a:prstGeom prst="chevron">
            <a:avLst>
              <a:gd name="adj" fmla="val 666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000760" y="1714488"/>
            <a:ext cx="1857356" cy="1714488"/>
          </a:xfrm>
          <a:prstGeom prst="chevron">
            <a:avLst>
              <a:gd name="adj" fmla="val 6555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000760" y="3429000"/>
            <a:ext cx="1857356" cy="1785950"/>
          </a:xfrm>
          <a:prstGeom prst="chevron">
            <a:avLst>
              <a:gd name="adj" fmla="val 66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000760" y="5214950"/>
            <a:ext cx="1857356" cy="1643050"/>
          </a:xfrm>
          <a:prstGeom prst="chevron">
            <a:avLst>
              <a:gd name="adj" fmla="val 7087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22" y="0"/>
            <a:ext cx="1857356" cy="1643050"/>
          </a:xfrm>
          <a:prstGeom prst="chevron">
            <a:avLst>
              <a:gd name="adj" fmla="val 6971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357422" y="1643050"/>
            <a:ext cx="1857356" cy="1714488"/>
          </a:xfrm>
          <a:prstGeom prst="chevron">
            <a:avLst>
              <a:gd name="adj" fmla="val 644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357422" y="3357562"/>
            <a:ext cx="1857356" cy="1785950"/>
          </a:xfrm>
          <a:prstGeom prst="chevron">
            <a:avLst>
              <a:gd name="adj" fmla="val 617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2357422" y="5143512"/>
            <a:ext cx="1785918" cy="1714488"/>
          </a:xfrm>
          <a:prstGeom prst="chevron">
            <a:avLst>
              <a:gd name="adj" fmla="val 633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857752" y="0"/>
            <a:ext cx="1857356" cy="1714488"/>
          </a:xfrm>
          <a:prstGeom prst="chevron">
            <a:avLst>
              <a:gd name="adj" fmla="val 62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857752" y="1643050"/>
            <a:ext cx="1857356" cy="1714488"/>
          </a:xfrm>
          <a:prstGeom prst="chevron">
            <a:avLst>
              <a:gd name="adj" fmla="val 644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857752" y="3429000"/>
            <a:ext cx="1857356" cy="1785950"/>
          </a:xfrm>
          <a:prstGeom prst="chevron">
            <a:avLst>
              <a:gd name="adj" fmla="val 638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4857752" y="5214950"/>
            <a:ext cx="1857356" cy="1643050"/>
          </a:xfrm>
          <a:prstGeom prst="chevron">
            <a:avLst>
              <a:gd name="adj" fmla="val 673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64028">
                  <a:shade val="30000"/>
                  <a:satMod val="115000"/>
                </a:srgbClr>
              </a:gs>
              <a:gs pos="50000">
                <a:srgbClr val="764028">
                  <a:shade val="67500"/>
                  <a:satMod val="115000"/>
                </a:srgbClr>
              </a:gs>
              <a:gs pos="100000">
                <a:srgbClr val="76402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264530">
            <a:off x="2253817" y="2577946"/>
            <a:ext cx="1814091" cy="173328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98450">
            <a:off x="3839875" y="1231199"/>
            <a:ext cx="1769804" cy="1745008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459166">
            <a:off x="3553354" y="3824518"/>
            <a:ext cx="1803326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522870">
            <a:off x="5114146" y="2680399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7157108">
            <a:off x="2578410" y="3562300"/>
            <a:ext cx="1810881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70623">
            <a:off x="2825686" y="1685195"/>
            <a:ext cx="1784550" cy="175014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795269">
            <a:off x="4668731" y="1631697"/>
            <a:ext cx="1813116" cy="1846951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289145">
            <a:off x="4595367" y="3590381"/>
            <a:ext cx="1714512" cy="1714512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z="127000" extrusionH="57150">
            <a:bevelT w="635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32 puntas"/>
          <p:cNvSpPr/>
          <p:nvPr/>
        </p:nvSpPr>
        <p:spPr>
          <a:xfrm>
            <a:off x="4053837" y="2905976"/>
            <a:ext cx="1000132" cy="1000132"/>
          </a:xfrm>
          <a:prstGeom prst="star32">
            <a:avLst/>
          </a:prstGeom>
          <a:solidFill>
            <a:srgbClr val="963D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866300">
                  <a:shade val="67500"/>
                  <a:satMod val="115000"/>
                </a:srgbClr>
              </a:gs>
              <a:gs pos="100000">
                <a:srgbClr val="866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autiful-smile-and-a-professional-photo-in-the-park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Sol"/>
          <p:cNvSpPr/>
          <p:nvPr/>
        </p:nvSpPr>
        <p:spPr>
          <a:xfrm>
            <a:off x="1905217" y="653576"/>
            <a:ext cx="5500726" cy="528646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 rot="1386219">
            <a:off x="1912072" y="587225"/>
            <a:ext cx="5500726" cy="5408432"/>
          </a:xfrm>
          <a:prstGeom prst="sun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63D00">
                  <a:shade val="67500"/>
                  <a:satMod val="115000"/>
                </a:srgbClr>
              </a:gs>
              <a:gs pos="100000">
                <a:srgbClr val="963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64028">
                  <a:shade val="67500"/>
                  <a:satMod val="115000"/>
                </a:srgbClr>
              </a:gs>
              <a:gs pos="100000">
                <a:srgbClr val="76402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75362">
            <a:off x="1277564" y="2420579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943463">
            <a:off x="3570785" y="42754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704217">
            <a:off x="6001037" y="250058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57419">
            <a:off x="3782972" y="4360881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14465">
            <a:off x="1965803" y="3966075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231603">
            <a:off x="1906835" y="1049586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611733">
            <a:off x="5341526" y="769503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5286380" y="3786190"/>
            <a:ext cx="2071702" cy="2071702"/>
          </a:xfrm>
          <a:prstGeom prst="teardrop">
            <a:avLst/>
          </a:prstGeom>
          <a:gradFill flip="none" rotWithShape="1">
            <a:gsLst>
              <a:gs pos="44000">
                <a:schemeClr val="tx2">
                  <a:lumMod val="2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7310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413373">
            <a:off x="6301570" y="3922547"/>
            <a:ext cx="2119111" cy="1568079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142844" y="6000768"/>
            <a:ext cx="2512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 : Hojas Muertas</a:t>
            </a:r>
          </a:p>
          <a:p>
            <a:pPr algn="ctr"/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Fausto </a:t>
            </a:r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Papetti</a:t>
            </a:r>
            <a:endParaRPr lang="es-ES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80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  <p:bldP spid="15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Presentación en pantalla (4:3)</PresentationFormat>
  <Paragraphs>18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143</cp:revision>
  <dcterms:created xsi:type="dcterms:W3CDTF">2014-08-18T18:49:16Z</dcterms:created>
  <dcterms:modified xsi:type="dcterms:W3CDTF">2014-08-20T02:54:16Z</dcterms:modified>
</cp:coreProperties>
</file>