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4" r:id="rId3"/>
    <p:sldId id="313" r:id="rId4"/>
    <p:sldId id="258" r:id="rId5"/>
    <p:sldId id="260" r:id="rId6"/>
    <p:sldId id="270" r:id="rId7"/>
    <p:sldId id="314" r:id="rId8"/>
    <p:sldId id="262" r:id="rId9"/>
    <p:sldId id="272" r:id="rId10"/>
    <p:sldId id="268" r:id="rId11"/>
    <p:sldId id="315" r:id="rId12"/>
    <p:sldId id="276" r:id="rId13"/>
    <p:sldId id="274" r:id="rId14"/>
    <p:sldId id="279" r:id="rId15"/>
    <p:sldId id="316" r:id="rId16"/>
    <p:sldId id="282" r:id="rId17"/>
    <p:sldId id="292" r:id="rId18"/>
    <p:sldId id="288" r:id="rId19"/>
    <p:sldId id="317" r:id="rId20"/>
    <p:sldId id="300" r:id="rId21"/>
    <p:sldId id="284" r:id="rId22"/>
    <p:sldId id="286" r:id="rId23"/>
    <p:sldId id="318" r:id="rId24"/>
    <p:sldId id="290" r:id="rId25"/>
    <p:sldId id="298" r:id="rId26"/>
    <p:sldId id="296" r:id="rId27"/>
    <p:sldId id="319" r:id="rId28"/>
    <p:sldId id="301" r:id="rId29"/>
    <p:sldId id="294" r:id="rId30"/>
    <p:sldId id="305" r:id="rId31"/>
    <p:sldId id="320" r:id="rId32"/>
    <p:sldId id="306" r:id="rId33"/>
    <p:sldId id="308" r:id="rId34"/>
    <p:sldId id="310" r:id="rId35"/>
    <p:sldId id="321" r:id="rId36"/>
    <p:sldId id="312" r:id="rId37"/>
    <p:sldId id="322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nbMpGPyD0b+hTAUnSMbBg" hashData="I0Z8entliLq8ajuZupjg7Zcv9k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3D"/>
    <a:srgbClr val="94062F"/>
    <a:srgbClr val="F51756"/>
    <a:srgbClr val="CC00FF"/>
    <a:srgbClr val="EC0A4B"/>
    <a:srgbClr val="666699"/>
    <a:srgbClr val="9999FF"/>
    <a:srgbClr val="FF99FF"/>
    <a:srgbClr val="003FBC"/>
    <a:srgbClr val="1D81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762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DC3C2-566A-4CAE-A004-8151D19B7E7E}" type="datetimeFigureOut">
              <a:rPr lang="es-PE" smtClean="0"/>
              <a:pPr/>
              <a:t>9/08/2022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9770-0C83-4ED7-875C-86A34658AFE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63D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_hero_hummingbird_11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nimals_hero_hummingbird_1.jpg"/>
          <p:cNvPicPr>
            <a:picLocks noGrp="1" noChangeAspect="1"/>
          </p:cNvPicPr>
          <p:nvPr isPhoto="1"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 Text - La 41706674770210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357174"/>
            <a:ext cx="1017992" cy="814392"/>
          </a:xfrm>
          <a:prstGeom prst="rect">
            <a:avLst/>
          </a:prstGeom>
        </p:spPr>
      </p:pic>
      <p:pic>
        <p:nvPicPr>
          <p:cNvPr id="6" name="5 Imagen" descr="Cool Text - Leyenda 417066757435179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6248" y="357173"/>
            <a:ext cx="2286016" cy="1029249"/>
          </a:xfrm>
          <a:prstGeom prst="rect">
            <a:avLst/>
          </a:prstGeom>
        </p:spPr>
      </p:pic>
      <p:pic>
        <p:nvPicPr>
          <p:cNvPr id="7" name="6 Imagen" descr="Cool Text - Maya 417066767080181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4898" y="357173"/>
            <a:ext cx="1596192" cy="928694"/>
          </a:xfrm>
          <a:prstGeom prst="rect">
            <a:avLst/>
          </a:prstGeom>
        </p:spPr>
      </p:pic>
      <p:pic>
        <p:nvPicPr>
          <p:cNvPr id="8" name="7 Imagen" descr="Cool Text - Del 417066774046153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0002" y="1428743"/>
            <a:ext cx="1216377" cy="714380"/>
          </a:xfrm>
          <a:prstGeom prst="rect">
            <a:avLst/>
          </a:prstGeom>
        </p:spPr>
      </p:pic>
      <p:pic>
        <p:nvPicPr>
          <p:cNvPr id="9" name="8 Imagen" descr="Cool Text - Colibr 417066787443095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88" y="1428742"/>
            <a:ext cx="1785950" cy="735969"/>
          </a:xfrm>
          <a:prstGeom prst="rect">
            <a:avLst/>
          </a:prstGeom>
        </p:spPr>
      </p:pic>
      <p:pic>
        <p:nvPicPr>
          <p:cNvPr id="35843" name="Picture 3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928662" y="3929072"/>
            <a:ext cx="2286016" cy="419101"/>
          </a:xfrm>
          <a:prstGeom prst="rect">
            <a:avLst/>
          </a:prstGeom>
          <a:noFill/>
        </p:spPr>
      </p:pic>
      <p:pic>
        <p:nvPicPr>
          <p:cNvPr id="11" name="10 Imagen" descr="animals_hero_hummingbird_1.jpg"/>
          <p:cNvPicPr>
            <a:picLocks noGrp="1" noChangeAspect="1"/>
          </p:cNvPicPr>
          <p:nvPr isPhoto="1"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0000">
    <p:sndAc>
      <p:stSnd loop="1">
        <p:snd r:embed="rId2" name="La canción del picaflor - Manuel Morei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9" name="8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929058" y="1714494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¿Será cierto que se trata de un ave mágica? Los mayas así lo creían y es por ello que se le atribuye el poder de llevar los deseos de una persona a otra. </a:t>
            </a:r>
          </a:p>
          <a:p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00FF">
                <a:shade val="67500"/>
                <a:satMod val="115000"/>
              </a:srgbClr>
            </a:gs>
            <a:gs pos="100000">
              <a:srgbClr val="CC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-hummingbird-colors-1234386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-hummingbird-colors-23438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002060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43906c667511bc3185334b933ede1106d2d91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3443906c667511bc3185334b933ede1106d2d91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00FF">
                <a:shade val="67500"/>
                <a:satMod val="115000"/>
              </a:srgbClr>
            </a:gs>
            <a:gs pos="100000">
              <a:srgbClr val="CC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-con-flores-rosas_1920x1080_95082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ibri-con-flores-rosas_1920x1080_950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5" name="4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1571618"/>
            <a:ext cx="4643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En </a:t>
            </a:r>
            <a:r>
              <a:rPr lang="es-PE" b="1" dirty="0" smtClean="0"/>
              <a:t> muchas  tradiciones</a:t>
            </a:r>
            <a:r>
              <a:rPr lang="es-PE" b="1" dirty="0" smtClean="0"/>
              <a:t>, las plumas </a:t>
            </a:r>
            <a:r>
              <a:rPr lang="es-PE" b="1" dirty="0" smtClean="0"/>
              <a:t>del Colibrí  son  </a:t>
            </a:r>
            <a:r>
              <a:rPr lang="es-PE" b="1" dirty="0" smtClean="0"/>
              <a:t>atesoradas por </a:t>
            </a:r>
            <a:r>
              <a:rPr lang="es-PE" b="1" dirty="0" smtClean="0"/>
              <a:t> sus  cualidades  casi </a:t>
            </a:r>
            <a:r>
              <a:rPr lang="es-PE" b="1" dirty="0" smtClean="0"/>
              <a:t>mágicas. Se dice que el Colibrí trae </a:t>
            </a:r>
            <a:r>
              <a:rPr lang="es-PE" b="1" dirty="0" smtClean="0"/>
              <a:t> amor</a:t>
            </a:r>
            <a:r>
              <a:rPr lang="es-PE" b="1" dirty="0" smtClean="0"/>
              <a:t> </a:t>
            </a:r>
            <a:r>
              <a:rPr lang="es-PE" b="1" dirty="0" smtClean="0"/>
              <a:t> y  su  presencia  </a:t>
            </a:r>
            <a:r>
              <a:rPr lang="es-PE" b="1" dirty="0" smtClean="0"/>
              <a:t>trae </a:t>
            </a:r>
            <a:r>
              <a:rPr lang="es-PE" b="1" dirty="0" smtClean="0"/>
              <a:t> alegría </a:t>
            </a:r>
            <a:r>
              <a:rPr lang="es-PE" b="1" dirty="0" smtClean="0"/>
              <a:t>al observador.</a:t>
            </a:r>
          </a:p>
          <a:p>
            <a:endParaRPr lang="es-PE" b="1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241956-green-hummingbird-vmVX-11366x768-MM-1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0241956-green-hummingbird-vmVX-1366x768-MM-1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FF"/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-papel-pintado-1920x1080_4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ibri-papel-pintado-1920x1080_4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1D81EF">
                <a:shade val="67500"/>
                <a:satMod val="115000"/>
              </a:srgbClr>
            </a:gs>
            <a:gs pos="100000">
              <a:srgbClr val="1D81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s_Colibri_599904_3840x21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irds_Colibri_599904_3840x216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00496" y="1428742"/>
            <a:ext cx="44291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Los </a:t>
            </a:r>
            <a:r>
              <a:rPr lang="es-PE" b="1" dirty="0" smtClean="0"/>
              <a:t> mayas</a:t>
            </a:r>
            <a:r>
              <a:rPr lang="es-PE" b="1" dirty="0" smtClean="0"/>
              <a:t> </a:t>
            </a:r>
            <a:r>
              <a:rPr lang="es-PE" b="1" dirty="0" smtClean="0"/>
              <a:t> más  viejos </a:t>
            </a:r>
            <a:r>
              <a:rPr lang="es-PE" b="1" dirty="0" smtClean="0"/>
              <a:t>y sabios, </a:t>
            </a:r>
            <a:r>
              <a:rPr lang="es-PE" b="1" dirty="0" smtClean="0"/>
              <a:t>cuentan  que  </a:t>
            </a:r>
            <a:r>
              <a:rPr lang="es-PE" b="1" dirty="0" smtClean="0"/>
              <a:t>los Dioses </a:t>
            </a:r>
            <a:r>
              <a:rPr lang="es-PE" b="1" dirty="0" smtClean="0"/>
              <a:t>crearon  </a:t>
            </a:r>
            <a:r>
              <a:rPr lang="es-PE" b="1" dirty="0" smtClean="0"/>
              <a:t>todas </a:t>
            </a:r>
            <a:r>
              <a:rPr lang="es-PE" b="1" dirty="0" smtClean="0"/>
              <a:t> las  cosas  en  la </a:t>
            </a:r>
            <a:r>
              <a:rPr lang="es-PE" b="1" dirty="0" smtClean="0"/>
              <a:t>Tierra y </a:t>
            </a:r>
            <a:r>
              <a:rPr lang="es-PE" b="1" dirty="0" smtClean="0"/>
              <a:t>al  </a:t>
            </a:r>
            <a:r>
              <a:rPr lang="es-PE" b="1" dirty="0" smtClean="0"/>
              <a:t>hacerlo, a cada animal, a </a:t>
            </a:r>
            <a:r>
              <a:rPr lang="es-PE" b="1" dirty="0" smtClean="0"/>
              <a:t> cada </a:t>
            </a:r>
            <a:r>
              <a:rPr lang="es-PE" b="1" dirty="0" smtClean="0"/>
              <a:t>árbol </a:t>
            </a:r>
            <a:r>
              <a:rPr lang="es-PE" b="1" dirty="0" smtClean="0"/>
              <a:t> y  a </a:t>
            </a:r>
            <a:r>
              <a:rPr lang="es-PE" b="1" dirty="0" smtClean="0"/>
              <a:t>cada </a:t>
            </a:r>
            <a:r>
              <a:rPr lang="es-PE" b="1" dirty="0" smtClean="0"/>
              <a:t> piedra  </a:t>
            </a:r>
            <a:r>
              <a:rPr lang="es-PE" b="1" dirty="0" smtClean="0"/>
              <a:t>le </a:t>
            </a:r>
            <a:r>
              <a:rPr lang="es-PE" b="1" dirty="0" smtClean="0"/>
              <a:t>encargaron </a:t>
            </a:r>
            <a:r>
              <a:rPr lang="es-PE" b="1" dirty="0" smtClean="0"/>
              <a:t>un trabajo. Pero </a:t>
            </a:r>
            <a:r>
              <a:rPr lang="es-PE" b="1" dirty="0" smtClean="0"/>
              <a:t>cuando  </a:t>
            </a:r>
            <a:r>
              <a:rPr lang="es-PE" b="1" dirty="0" smtClean="0"/>
              <a:t>ya habían terminado, notaron que no </a:t>
            </a:r>
            <a:r>
              <a:rPr lang="es-PE" b="1" dirty="0" smtClean="0"/>
              <a:t>había  nadie  encargado  de  llevar  </a:t>
            </a:r>
            <a:r>
              <a:rPr lang="es-PE" b="1" dirty="0" smtClean="0"/>
              <a:t>sus </a:t>
            </a:r>
            <a:r>
              <a:rPr lang="es-PE" b="1" dirty="0" smtClean="0"/>
              <a:t> deseos  y pensamientos  </a:t>
            </a:r>
            <a:r>
              <a:rPr lang="es-PE" b="1" dirty="0" smtClean="0"/>
              <a:t>de </a:t>
            </a:r>
            <a:r>
              <a:rPr lang="es-PE" b="1" dirty="0" smtClean="0"/>
              <a:t> un  lugar  a  otro</a:t>
            </a:r>
            <a:endParaRPr lang="es-PE" b="1" dirty="0" smtClean="0"/>
          </a:p>
          <a:p>
            <a:endParaRPr lang="es-PE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691 -0.26459 C 0.76041 -0.2368 0.69392 -0.20901 0.64132 -0.20469 C 0.58871 -0.20037 0.55191 -0.24266 0.51145 -0.23927 C 0.471 -0.23587 0.4309 -0.22074 0.39843 -0.1837 C 0.36597 -0.14665 0.35312 -0.04322 0.31649 -0.0176 C 0.27986 0.00803 0.2158 -0.03396 0.17899 -0.02902 C 0.14218 -0.02408 0.12448 0.00957 0.09583 0.01235 C 0.06718 0.01513 0.02274 -0.01173 0.00746 -0.01296 C -0.00782 -0.0142 -0.00209 -0.00432 0.00364 0.00556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FF"/>
            </a:gs>
            <a:gs pos="50000">
              <a:srgbClr val="003FBC">
                <a:shade val="67500"/>
                <a:satMod val="115000"/>
              </a:srgbClr>
            </a:gs>
            <a:gs pos="100000">
              <a:srgbClr val="003FB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sta_Rica_purple_the_knife-winged_hummingbird-Bing_Wallpaper_1440x90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sta_Rica_purple_the_knife-winged_hummingbird-Bing_Wallpaper_1440x90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51756">
                <a:shade val="67500"/>
                <a:satMod val="115000"/>
              </a:srgbClr>
            </a:gs>
            <a:gs pos="100000">
              <a:srgbClr val="F5175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ibri-y-flor-papel-pintado-2000x1333_3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ibri-y-flor-papel-pintado-2000x1333_3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7030A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f735cb88786e929363c0f31e_ZmMgNDczNjc5M2RmZmZmIDE5MjAgMTA4MAM1NmY3Yzg2MjYwMQ==_1anchor-lee-ozbkype6h1q-unsplas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ef735cb88786e929363c0f31e_ZmMgNDczNjc5M2RmZmZmIDE5MjAgMTA4MAM1NmY3Yzg2MjYwMQ==_anchor-lee-ozbkype6h1q-unsplash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1428742"/>
            <a:ext cx="43577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tenían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barro  ni  maíz  para  hacer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animal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tomaron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una  piedra  de  jade  y con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tallaron  una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flecha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muy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pequeña. Cuando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estuvo  lista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soplaron  sobre ella  y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pequeña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flecha  salió  volando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Ya no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era  más  una  simple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flecha,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ahora  tenía  vida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dioses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habían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creado  al  colibrí</a:t>
            </a:r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close-up-beak-small-bird-trochilida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close-up-beak-small-bird-trochilida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orange-poppies_1366x7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orange-poppies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flight-wings-hazy_1366x76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flight-wings-hazy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571618"/>
            <a:ext cx="46434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nombres  mayas  en  las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aves, generalmente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 relacionan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sonidos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producen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sean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cantos o sonidos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producidos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plumas, por ejemplo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colibríes. Era tan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frágil  y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ligera que el colibrí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podía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acercarse a las flores más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delicadas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mover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solo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pétalo, sus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plumas  brillaban  bajo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Sol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gotas de lluvia y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reflejaban todos  los  colores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PE" dirty="0"/>
          </a:p>
        </p:txBody>
      </p:sp>
    </p:spTree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axresdefault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FF"/>
            </a:gs>
            <a:gs pos="50000">
              <a:schemeClr val="accent4">
                <a:lumMod val="75000"/>
                <a:shade val="67500"/>
                <a:satMod val="115000"/>
              </a:schemeClr>
            </a:gs>
            <a:gs pos="100000">
              <a:schemeClr val="accent4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feeds-its-babies-viral-video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feeds-its-babies-viral-video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flight-purple-flower-bee_1920x10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flight-purple-flower-bee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428742"/>
            <a:ext cx="47149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Entonces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 hombres  trataron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atrapar a esa hermosa ave para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adornarse  con  sus  plumas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 Dioses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verlo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enojaron  y  dijeron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“si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alguien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atrapar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algún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colibrí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éste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morirá”.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Por  eso  es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nadie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 visto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alguna  vez  a  un  colibrí  en  una  jaula  ni  tampoco  en la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 un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hombre.</a:t>
            </a:r>
          </a:p>
          <a:p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63D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flowers-flying_1366x7681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l="1538" r="156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flowers-flying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libri-i-ruzicasto-cvijece-tapeta-1440x900_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olibri-i-ruzicasto-cvijece-tapeta-1440x900_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tx1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two-birds-flight-wings-flowers_1366x7681.pn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two-birds-flight-wings-flowers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785932"/>
            <a:ext cx="47149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 ésta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 que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misteriosa  y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delicada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ave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 podido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llevar  a  cabo  el  encargo  de  los  Dioses:“</a:t>
            </a:r>
          </a:p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 colibrí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 aquí  para  allá  los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pensamientos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 los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hombres” Si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alguien  te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desea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bien, el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colibrí  tomará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deseo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llevará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ti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00FF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 nombr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3224978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C0A4B">
                <a:shade val="67500"/>
                <a:satMod val="115000"/>
              </a:srgbClr>
            </a:gs>
            <a:gs pos="100000">
              <a:srgbClr val="EC0A4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mmingbird-red-flower-green-leaf_1366x76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ummingbird-red-flower-green-leaf_1366x76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893952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489395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1500180"/>
            <a:ext cx="42862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colibrí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vuela  alrededor  de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cabeza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toques.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 tomará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deseo  y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llevará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demás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piensa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bien  y  desea  cosas  positivas  para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todos. Piensa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algo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pasó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 colibrí  por  tu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camino; piensa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 algo 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realmente 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extraordinario  puede  ocurrir</a:t>
            </a:r>
            <a:endParaRPr lang="es-PE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048630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5048630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92497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humb-1920-924974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63D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ldlife-hummingbird-spring-bird-photo-wallpaper-wallpaper-1920x1080-10wallpaper.com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ildlife-hummingbird-spring-bird-photo-wallpaper-wallpaper-1920x1080-10wallpaper.com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a52cd2 (1)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023" cy="5143500"/>
          </a:xfrm>
          <a:prstGeom prst="rect">
            <a:avLst/>
          </a:prstGeom>
        </p:spPr>
      </p:pic>
      <p:pic>
        <p:nvPicPr>
          <p:cNvPr id="4" name="3 Imagen" descr="bird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941398" flipH="1">
            <a:off x="1361874" y="465704"/>
            <a:ext cx="2532439" cy="218252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4810" y="1643056"/>
            <a:ext cx="38576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ahora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adelante, el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colibrí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llevará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todos  tus  deseos 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pensamientos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 un  lugar 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otro</a:t>
            </a:r>
            <a:endParaRPr lang="es-PE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sz="32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326 -0.27015 C 0.75676 -0.24236 0.69027 -0.21457 0.63767 -0.21025 C 0.58506 -0.20593 0.54826 -0.24823 0.5078 -0.24483 C 0.46735 -0.24143 0.42725 -0.22631 0.39478 -0.18926 C 0.36232 -0.15221 0.34947 -0.04878 0.31284 -0.02316 C 0.27621 0.00247 0.21215 -0.03952 0.17534 -0.03458 C 0.13853 -0.02964 0.12083 0.00401 0.09218 0.00679 C 0.06353 0.00957 0.01909 -0.01729 0.00381 -0.01853 C -0.01147 -0.01976 -0.00574 -0.00988 -6.11111E-6 -2.85273E-6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4062F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heUD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XheUD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oltext41706730142799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21073239">
            <a:off x="4540184" y="2384380"/>
            <a:ext cx="1336893" cy="621810"/>
          </a:xfrm>
          <a:prstGeom prst="rect">
            <a:avLst/>
          </a:prstGeom>
        </p:spPr>
      </p:pic>
      <p:pic>
        <p:nvPicPr>
          <p:cNvPr id="5" name="4 Imagen" descr="kisspng-hummingbird-portable-network-graphics-clip-art-ima-5be757d28d1364.855592141541887954577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399</Words>
  <Application>Microsoft Office PowerPoint</Application>
  <PresentationFormat>Presentación en pantalla (16:9)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278</cp:revision>
  <dcterms:created xsi:type="dcterms:W3CDTF">2022-07-24T17:36:35Z</dcterms:created>
  <dcterms:modified xsi:type="dcterms:W3CDTF">2022-08-09T22:35:05Z</dcterms:modified>
</cp:coreProperties>
</file>