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5"/>
  </p:notesMasterIdLst>
  <p:sldIdLst>
    <p:sldId id="332" r:id="rId3"/>
    <p:sldId id="262" r:id="rId4"/>
    <p:sldId id="333" r:id="rId5"/>
    <p:sldId id="256" r:id="rId6"/>
    <p:sldId id="257" r:id="rId7"/>
    <p:sldId id="291" r:id="rId8"/>
    <p:sldId id="338" r:id="rId9"/>
    <p:sldId id="328" r:id="rId10"/>
    <p:sldId id="282" r:id="rId11"/>
    <p:sldId id="330" r:id="rId12"/>
    <p:sldId id="337" r:id="rId13"/>
    <p:sldId id="331" r:id="rId14"/>
    <p:sldId id="326" r:id="rId15"/>
    <p:sldId id="329" r:id="rId16"/>
    <p:sldId id="336" r:id="rId17"/>
    <p:sldId id="285" r:id="rId18"/>
    <p:sldId id="327" r:id="rId19"/>
    <p:sldId id="283" r:id="rId20"/>
    <p:sldId id="335" r:id="rId21"/>
    <p:sldId id="325" r:id="rId22"/>
    <p:sldId id="334" r:id="rId23"/>
    <p:sldId id="324" r:id="rId24"/>
    <p:sldId id="281" r:id="rId25"/>
    <p:sldId id="290" r:id="rId26"/>
    <p:sldId id="289" r:id="rId27"/>
    <p:sldId id="288" r:id="rId28"/>
    <p:sldId id="287" r:id="rId29"/>
    <p:sldId id="284" r:id="rId30"/>
    <p:sldId id="279" r:id="rId31"/>
    <p:sldId id="280" r:id="rId32"/>
    <p:sldId id="278" r:id="rId33"/>
    <p:sldId id="315" r:id="rId34"/>
    <p:sldId id="273" r:id="rId35"/>
    <p:sldId id="272" r:id="rId36"/>
    <p:sldId id="271" r:id="rId37"/>
    <p:sldId id="270" r:id="rId38"/>
    <p:sldId id="316" r:id="rId39"/>
    <p:sldId id="268" r:id="rId40"/>
    <p:sldId id="267" r:id="rId41"/>
    <p:sldId id="266" r:id="rId42"/>
    <p:sldId id="304" r:id="rId43"/>
    <p:sldId id="265" r:id="rId44"/>
    <p:sldId id="264" r:id="rId45"/>
    <p:sldId id="310" r:id="rId46"/>
    <p:sldId id="261" r:id="rId47"/>
    <p:sldId id="298" r:id="rId48"/>
    <p:sldId id="302" r:id="rId49"/>
    <p:sldId id="299" r:id="rId50"/>
    <p:sldId id="301" r:id="rId51"/>
    <p:sldId id="300" r:id="rId52"/>
    <p:sldId id="297" r:id="rId53"/>
    <p:sldId id="296" r:id="rId54"/>
    <p:sldId id="314" r:id="rId55"/>
    <p:sldId id="318" r:id="rId56"/>
    <p:sldId id="294" r:id="rId57"/>
    <p:sldId id="293" r:id="rId58"/>
    <p:sldId id="292" r:id="rId59"/>
    <p:sldId id="320" r:id="rId60"/>
    <p:sldId id="319" r:id="rId61"/>
    <p:sldId id="260" r:id="rId62"/>
    <p:sldId id="323" r:id="rId63"/>
    <p:sldId id="339"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7YsSru8WII5aT6qtk2fUQ" hashData="e95NUzEDFsXrHs8TjMeorliL5M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6F1C"/>
    <a:srgbClr val="7C381A"/>
    <a:srgbClr val="003213"/>
    <a:srgbClr val="00863D"/>
    <a:srgbClr val="794705"/>
    <a:srgbClr val="EDD98F"/>
    <a:srgbClr val="361B00"/>
    <a:srgbClr val="6F5017"/>
    <a:srgbClr val="845B12"/>
    <a:srgbClr val="F6EDC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1302" y="-9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93D0BC-5B5C-4306-A811-9AE76B230E23}" type="datetimeFigureOut">
              <a:rPr lang="es-ES" smtClean="0"/>
              <a:pPr/>
              <a:t>01/11/2014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8707B8-AA4C-46A1-83E5-722C816F458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F8707B8-AA4C-46A1-83E5-722C816F4587}" type="slidenum">
              <a:rPr lang="es-ES" smtClean="0"/>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F8707B8-AA4C-46A1-83E5-722C816F4587}"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D1CE36-F8F4-4591-9504-1FBF346C8B2A}"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B10C26E-F20E-4C4A-B2D4-B750A7A18C1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3047AF-3A80-4621-B0DA-7526133689E3}" type="datetimeFigureOut">
              <a:rPr lang="es-ES" smtClean="0"/>
              <a:pPr/>
              <a:t>01/11/2014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D1CE36-F8F4-4591-9504-1FBF346C8B2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F313C88-556E-44C1-A5DF-8398A5B031A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45608"/>
              </a:gs>
              <a:gs pos="50000">
                <a:srgbClr val="642F04">
                  <a:shade val="67500"/>
                  <a:satMod val="115000"/>
                </a:srgbClr>
              </a:gs>
              <a:gs pos="100000">
                <a:srgbClr val="642F04">
                  <a:shade val="100000"/>
                  <a:satMod val="115000"/>
                </a:srgbClr>
              </a:gs>
            </a:gsLst>
            <a:lin ang="16200000" scaled="1"/>
            <a:tileRect/>
          </a:gradFill>
        </p:spPr>
        <p:txBody>
          <a:bodyPr/>
          <a:lstStyle/>
          <a:p>
            <a:endParaRPr lang="es-ES" dirty="0"/>
          </a:p>
        </p:txBody>
      </p:sp>
      <p:pic>
        <p:nvPicPr>
          <p:cNvPr id="4" name="3 Imagen" descr="0.jpg"/>
          <p:cNvPicPr>
            <a:picLocks noChangeAspect="1"/>
          </p:cNvPicPr>
          <p:nvPr/>
        </p:nvPicPr>
        <p:blipFill>
          <a:blip r:embed="rId3"/>
          <a:stretch>
            <a:fillRect/>
          </a:stretch>
        </p:blipFill>
        <p:spPr>
          <a:xfrm>
            <a:off x="-17859" y="0"/>
            <a:ext cx="9161859" cy="6858000"/>
          </a:xfrm>
          <a:prstGeom prst="rect">
            <a:avLst/>
          </a:prstGeom>
        </p:spPr>
      </p:pic>
      <p:sp>
        <p:nvSpPr>
          <p:cNvPr id="5" name="4 Paralelogramo"/>
          <p:cNvSpPr/>
          <p:nvPr/>
        </p:nvSpPr>
        <p:spPr>
          <a:xfrm>
            <a:off x="7715272" y="2571744"/>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593495">
            <a:off x="7595503" y="3932497"/>
            <a:ext cx="1714254" cy="309200"/>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065416" y="2575247"/>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593495">
            <a:off x="6945648" y="3935998"/>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6357950" y="2571744"/>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593495">
            <a:off x="6238182" y="3932495"/>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5708094" y="2575247"/>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2593495">
            <a:off x="5588326" y="3935998"/>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065151" y="2575247"/>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593495">
            <a:off x="4945383" y="3935998"/>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415295" y="2578750"/>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593495">
            <a:off x="4295527" y="3939501"/>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864535" y="2568242"/>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2593495">
            <a:off x="3744767" y="3928993"/>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214679" y="2571745"/>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2593495">
            <a:off x="3094911" y="3932496"/>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507213" y="2568242"/>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2593495">
            <a:off x="2387445" y="3928993"/>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1857357" y="2571745"/>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2593495">
            <a:off x="1737589" y="3932496"/>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1214414" y="2571745"/>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2593495">
            <a:off x="1094646" y="3932496"/>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64558" y="2575248"/>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2593495">
            <a:off x="444790" y="3935999"/>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0" y="2571744"/>
            <a:ext cx="1428728" cy="1000132"/>
          </a:xfrm>
          <a:prstGeom prst="parallelogram">
            <a:avLst>
              <a:gd name="adj" fmla="val 98435"/>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2593495">
            <a:off x="-119768" y="3932495"/>
            <a:ext cx="1714254" cy="309201"/>
          </a:xfrm>
          <a:prstGeom prst="parallelogram">
            <a:avLst>
              <a:gd name="adj" fmla="val 104887"/>
            </a:avLst>
          </a:prstGeom>
          <a:gradFill flip="none" rotWithShape="1">
            <a:gsLst>
              <a:gs pos="0">
                <a:srgbClr val="7C381A"/>
              </a:gs>
              <a:gs pos="30000">
                <a:srgbClr val="D49E6C"/>
              </a:gs>
              <a:gs pos="70000">
                <a:srgbClr val="A65528"/>
              </a:gs>
              <a:gs pos="100000">
                <a:srgbClr val="663012"/>
              </a:gs>
            </a:gsLst>
            <a:path path="circle">
              <a:fillToRect l="100000" b="100000"/>
            </a:path>
            <a:tileRect t="-100000" r="-100000"/>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556" name="Picture 4" descr="Rendered Image"/>
          <p:cNvPicPr>
            <a:picLocks noChangeAspect="1" noChangeArrowheads="1"/>
          </p:cNvPicPr>
          <p:nvPr/>
        </p:nvPicPr>
        <p:blipFill>
          <a:blip r:embed="rId4">
            <a:lum contrast="20000"/>
          </a:blip>
          <a:srcRect/>
          <a:stretch>
            <a:fillRect/>
          </a:stretch>
        </p:blipFill>
        <p:spPr bwMode="auto">
          <a:xfrm>
            <a:off x="2500298" y="3357562"/>
            <a:ext cx="3109911" cy="857251"/>
          </a:xfrm>
          <a:prstGeom prst="rect">
            <a:avLst/>
          </a:prstGeom>
          <a:noFill/>
          <a:effectLst/>
        </p:spPr>
      </p:pic>
      <p:pic>
        <p:nvPicPr>
          <p:cNvPr id="23558" name="Picture 6" descr="Rendered Image"/>
          <p:cNvPicPr>
            <a:picLocks noChangeAspect="1" noChangeArrowheads="1"/>
          </p:cNvPicPr>
          <p:nvPr/>
        </p:nvPicPr>
        <p:blipFill>
          <a:blip r:embed="rId5">
            <a:lum contrast="20000"/>
          </a:blip>
          <a:srcRect/>
          <a:stretch>
            <a:fillRect/>
          </a:stretch>
        </p:blipFill>
        <p:spPr bwMode="auto">
          <a:xfrm>
            <a:off x="2000232" y="571480"/>
            <a:ext cx="1066800" cy="857251"/>
          </a:xfrm>
          <a:prstGeom prst="rect">
            <a:avLst/>
          </a:prstGeom>
          <a:noFill/>
          <a:effectLst/>
        </p:spPr>
      </p:pic>
      <p:pic>
        <p:nvPicPr>
          <p:cNvPr id="23560" name="Picture 8" descr="Rendered Image"/>
          <p:cNvPicPr>
            <a:picLocks noChangeAspect="1" noChangeArrowheads="1"/>
          </p:cNvPicPr>
          <p:nvPr/>
        </p:nvPicPr>
        <p:blipFill>
          <a:blip r:embed="rId6">
            <a:lum contrast="20000"/>
          </a:blip>
          <a:srcRect/>
          <a:stretch>
            <a:fillRect/>
          </a:stretch>
        </p:blipFill>
        <p:spPr bwMode="auto">
          <a:xfrm>
            <a:off x="3571868" y="571480"/>
            <a:ext cx="3105150" cy="857251"/>
          </a:xfrm>
          <a:prstGeom prst="rect">
            <a:avLst/>
          </a:prstGeom>
          <a:noFill/>
          <a:effectLst/>
        </p:spPr>
      </p:pic>
      <p:pic>
        <p:nvPicPr>
          <p:cNvPr id="23562" name="Picture 10" descr="Rendered Image"/>
          <p:cNvPicPr>
            <a:picLocks noChangeAspect="1" noChangeArrowheads="1"/>
          </p:cNvPicPr>
          <p:nvPr/>
        </p:nvPicPr>
        <p:blipFill>
          <a:blip r:embed="rId7">
            <a:lum contrast="20000"/>
          </a:blip>
          <a:srcRect/>
          <a:stretch>
            <a:fillRect/>
          </a:stretch>
        </p:blipFill>
        <p:spPr bwMode="auto">
          <a:xfrm>
            <a:off x="3357554" y="1857364"/>
            <a:ext cx="1409700" cy="857251"/>
          </a:xfrm>
          <a:prstGeom prst="rect">
            <a:avLst/>
          </a:prstGeom>
          <a:noFill/>
          <a:effectLst/>
        </p:spPr>
      </p:pic>
      <p:pic>
        <p:nvPicPr>
          <p:cNvPr id="23564" name="Picture 12" descr="Rendered Image"/>
          <p:cNvPicPr>
            <a:picLocks noChangeAspect="1" noChangeArrowheads="1"/>
          </p:cNvPicPr>
          <p:nvPr/>
        </p:nvPicPr>
        <p:blipFill>
          <a:blip r:embed="rId8">
            <a:lum contrast="20000"/>
          </a:blip>
          <a:srcRect/>
          <a:stretch>
            <a:fillRect/>
          </a:stretch>
        </p:blipFill>
        <p:spPr bwMode="auto">
          <a:xfrm>
            <a:off x="3500430" y="4643446"/>
            <a:ext cx="781050" cy="838201"/>
          </a:xfrm>
          <a:prstGeom prst="rect">
            <a:avLst/>
          </a:prstGeom>
          <a:noFill/>
          <a:effectLst/>
        </p:spPr>
      </p:pic>
      <p:pic>
        <p:nvPicPr>
          <p:cNvPr id="23566" name="Picture 14" descr="Rendered Image"/>
          <p:cNvPicPr>
            <a:picLocks noChangeAspect="1" noChangeArrowheads="1"/>
          </p:cNvPicPr>
          <p:nvPr/>
        </p:nvPicPr>
        <p:blipFill>
          <a:blip r:embed="rId9">
            <a:lum contrast="20000"/>
          </a:blip>
          <a:srcRect/>
          <a:stretch>
            <a:fillRect/>
          </a:stretch>
        </p:blipFill>
        <p:spPr bwMode="auto">
          <a:xfrm>
            <a:off x="2571736" y="5643578"/>
            <a:ext cx="2847975" cy="857251"/>
          </a:xfrm>
          <a:prstGeom prst="rect">
            <a:avLst/>
          </a:prstGeom>
          <a:noFill/>
          <a:effectLst/>
        </p:spPr>
      </p:pic>
      <p:pic>
        <p:nvPicPr>
          <p:cNvPr id="23570" name="Picture 18" descr="Rendered Image"/>
          <p:cNvPicPr>
            <a:picLocks noChangeAspect="1" noChangeArrowheads="1"/>
          </p:cNvPicPr>
          <p:nvPr/>
        </p:nvPicPr>
        <p:blipFill>
          <a:blip r:embed="rId10">
            <a:lum bright="-40000" contrast="40000"/>
          </a:blip>
          <a:srcRect/>
          <a:stretch>
            <a:fillRect/>
          </a:stretch>
        </p:blipFill>
        <p:spPr bwMode="auto">
          <a:xfrm>
            <a:off x="214282" y="5929330"/>
            <a:ext cx="2214578" cy="263643"/>
          </a:xfrm>
          <a:prstGeom prst="rect">
            <a:avLst/>
          </a:prstGeom>
          <a:noFill/>
        </p:spPr>
      </p:pic>
      <p:sp>
        <p:nvSpPr>
          <p:cNvPr id="40" name="39 CuadroTexto"/>
          <p:cNvSpPr txBox="1"/>
          <p:nvPr/>
        </p:nvSpPr>
        <p:spPr>
          <a:xfrm>
            <a:off x="0" y="5357826"/>
            <a:ext cx="2366353" cy="584775"/>
          </a:xfrm>
          <a:prstGeom prst="rect">
            <a:avLst/>
          </a:prstGeom>
          <a:noFill/>
        </p:spPr>
        <p:txBody>
          <a:bodyPr wrap="none" rtlCol="0">
            <a:spAutoFit/>
          </a:bodyPr>
          <a:lstStyle/>
          <a:p>
            <a:r>
              <a:rPr lang="es-ES_tradnl" sz="1600" b="1" dirty="0" smtClean="0">
                <a:solidFill>
                  <a:schemeClr val="bg1"/>
                </a:solidFill>
                <a:effectLst>
                  <a:outerShdw blurRad="38100" dist="38100" dir="2700000" algn="tl">
                    <a:srgbClr val="000000">
                      <a:alpha val="43137"/>
                    </a:srgbClr>
                  </a:outerShdw>
                </a:effectLst>
                <a:latin typeface="Agency FB" pitchFamily="34" charset="0"/>
              </a:rPr>
              <a:t>Tema musical </a:t>
            </a:r>
            <a:r>
              <a:rPr lang="es-ES_tradnl" sz="1600" b="1" dirty="0" smtClean="0">
                <a:solidFill>
                  <a:schemeClr val="bg1"/>
                </a:solidFill>
                <a:effectLst>
                  <a:outerShdw blurRad="38100" dist="38100" dir="2700000" algn="tl">
                    <a:srgbClr val="000000">
                      <a:alpha val="43137"/>
                    </a:srgbClr>
                  </a:outerShdw>
                </a:effectLst>
                <a:latin typeface="Agency FB" pitchFamily="34" charset="0"/>
              </a:rPr>
              <a:t>:</a:t>
            </a:r>
            <a:r>
              <a:rPr lang="es-ES_tradnl" sz="1600" b="1" dirty="0" err="1" smtClean="0">
                <a:solidFill>
                  <a:schemeClr val="bg1"/>
                </a:solidFill>
                <a:effectLst>
                  <a:outerShdw blurRad="38100" dist="38100" dir="2700000" algn="tl">
                    <a:srgbClr val="000000">
                      <a:alpha val="43137"/>
                    </a:srgbClr>
                  </a:outerShdw>
                </a:effectLst>
                <a:latin typeface="Agency FB" pitchFamily="34" charset="0"/>
              </a:rPr>
              <a:t>Spirit</a:t>
            </a:r>
            <a:r>
              <a:rPr lang="es-ES_tradnl" sz="1600" b="1" dirty="0" smtClean="0">
                <a:solidFill>
                  <a:schemeClr val="bg1"/>
                </a:solidFill>
                <a:effectLst>
                  <a:outerShdw blurRad="38100" dist="38100" dir="2700000" algn="tl">
                    <a:srgbClr val="000000">
                      <a:alpha val="43137"/>
                    </a:srgbClr>
                  </a:outerShdw>
                </a:effectLst>
                <a:latin typeface="Agency FB" pitchFamily="34" charset="0"/>
              </a:rPr>
              <a:t> Of </a:t>
            </a:r>
            <a:r>
              <a:rPr lang="es-ES_tradnl" sz="1600" b="1" dirty="0" err="1" smtClean="0">
                <a:solidFill>
                  <a:schemeClr val="bg1"/>
                </a:solidFill>
                <a:effectLst>
                  <a:outerShdw blurRad="38100" dist="38100" dir="2700000" algn="tl">
                    <a:srgbClr val="000000">
                      <a:alpha val="43137"/>
                    </a:srgbClr>
                  </a:outerShdw>
                </a:effectLst>
                <a:latin typeface="Agency FB" pitchFamily="34" charset="0"/>
              </a:rPr>
              <a:t>Nature</a:t>
            </a:r>
            <a:endParaRPr lang="es-ES_tradnl" sz="1600" b="1" dirty="0" smtClean="0">
              <a:solidFill>
                <a:schemeClr val="bg1"/>
              </a:solidFill>
              <a:effectLst>
                <a:outerShdw blurRad="38100" dist="38100" dir="2700000" algn="tl">
                  <a:srgbClr val="000000">
                    <a:alpha val="43137"/>
                  </a:srgbClr>
                </a:outerShdw>
              </a:effectLst>
              <a:latin typeface="Agency FB" pitchFamily="34" charset="0"/>
            </a:endParaRPr>
          </a:p>
          <a:p>
            <a:r>
              <a:rPr lang="es-ES_tradnl" sz="1600" b="1" dirty="0" smtClean="0">
                <a:solidFill>
                  <a:schemeClr val="bg1"/>
                </a:solidFill>
                <a:effectLst>
                  <a:outerShdw blurRad="38100" dist="38100" dir="2700000" algn="tl">
                    <a:srgbClr val="000000">
                      <a:alpha val="43137"/>
                    </a:srgbClr>
                  </a:outerShdw>
                </a:effectLst>
                <a:latin typeface="Agency FB" pitchFamily="34" charset="0"/>
              </a:rPr>
              <a:t>Interpreta : </a:t>
            </a:r>
            <a:r>
              <a:rPr lang="es-ES_tradnl" sz="1600" b="1" dirty="0" err="1" smtClean="0">
                <a:solidFill>
                  <a:schemeClr val="bg1"/>
                </a:solidFill>
                <a:effectLst>
                  <a:outerShdw blurRad="38100" dist="38100" dir="2700000" algn="tl">
                    <a:srgbClr val="000000">
                      <a:alpha val="43137"/>
                    </a:srgbClr>
                  </a:outerShdw>
                </a:effectLst>
                <a:latin typeface="Agency FB" pitchFamily="34" charset="0"/>
              </a:rPr>
              <a:t>Yanni</a:t>
            </a:r>
            <a:endParaRPr lang="es-ES" sz="1600" b="1" dirty="0">
              <a:solidFill>
                <a:schemeClr val="bg1"/>
              </a:solidFill>
              <a:effectLst>
                <a:outerShdw blurRad="38100" dist="38100" dir="2700000" algn="tl">
                  <a:srgbClr val="000000">
                    <a:alpha val="43137"/>
                  </a:srgbClr>
                </a:outerShdw>
              </a:effectLst>
              <a:latin typeface="Agency FB" pitchFamily="34" charset="0"/>
            </a:endParaRPr>
          </a:p>
        </p:txBody>
      </p:sp>
      <p:pic>
        <p:nvPicPr>
          <p:cNvPr id="39" name="38 Imagen" descr="0.jpg"/>
          <p:cNvPicPr>
            <a:picLocks noChangeAspect="1"/>
          </p:cNvPicPr>
          <p:nvPr/>
        </p:nvPicPr>
        <p:blipFill>
          <a:blip r:embed="rId3"/>
          <a:stretch>
            <a:fillRect/>
          </a:stretch>
        </p:blipFill>
        <p:spPr>
          <a:xfrm>
            <a:off x="-17859" y="0"/>
            <a:ext cx="9161859" cy="6858000"/>
          </a:xfrm>
          <a:prstGeom prst="rect">
            <a:avLst/>
          </a:prstGeom>
        </p:spPr>
      </p:pic>
    </p:spTree>
  </p:cSld>
  <p:clrMapOvr>
    <a:masterClrMapping/>
  </p:clrMapOvr>
  <p:transition spd="slow" advTm="24000">
    <p:sndAc>
      <p:stSnd loop="1">
        <p:snd r:embed="rId2" name="Spirit Of Nature ... Yan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1+#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3" presetClass="entr" presetSubtype="10"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blinds(horizontal)">
                                      <p:cBhvr>
                                        <p:cTn id="114" dur="3000"/>
                                        <p:tgtEl>
                                          <p:spTgt spid="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blinds(horizontal)">
                                      <p:cBhvr>
                                        <p:cTn id="117" dur="3000"/>
                                        <p:tgtEl>
                                          <p:spTgt spid="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blinds(horizontal)">
                                      <p:cBhvr>
                                        <p:cTn id="120" dur="3000"/>
                                        <p:tgtEl>
                                          <p:spTgt spid="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blinds(horizontal)">
                                      <p:cBhvr>
                                        <p:cTn id="123" dur="3000"/>
                                        <p:tgtEl>
                                          <p:spTgt spid="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blinds(horizontal)">
                                      <p:cBhvr>
                                        <p:cTn id="126" dur="3000"/>
                                        <p:tgtEl>
                                          <p:spTgt spid="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horizontal)">
                                      <p:cBhvr>
                                        <p:cTn id="129" dur="3000"/>
                                        <p:tgtEl>
                                          <p:spTgt spid="1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horizontal)">
                                      <p:cBhvr>
                                        <p:cTn id="132" dur="3000"/>
                                        <p:tgtEl>
                                          <p:spTgt spid="11"/>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2"/>
                                        </p:tgtEl>
                                        <p:attrNameLst>
                                          <p:attrName>style.visibility</p:attrName>
                                        </p:attrNameLst>
                                      </p:cBhvr>
                                      <p:to>
                                        <p:strVal val="visible"/>
                                      </p:to>
                                    </p:set>
                                    <p:animEffect transition="in" filter="blinds(horizontal)">
                                      <p:cBhvr>
                                        <p:cTn id="135" dur="3000"/>
                                        <p:tgtEl>
                                          <p:spTgt spid="12"/>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Effect transition="in" filter="blinds(horizontal)">
                                      <p:cBhvr>
                                        <p:cTn id="138" dur="3000"/>
                                        <p:tgtEl>
                                          <p:spTgt spid="13"/>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blinds(horizontal)">
                                      <p:cBhvr>
                                        <p:cTn id="141" dur="3000"/>
                                        <p:tgtEl>
                                          <p:spTgt spid="14"/>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Effect transition="in" filter="blinds(horizontal)">
                                      <p:cBhvr>
                                        <p:cTn id="144" dur="3000"/>
                                        <p:tgtEl>
                                          <p:spTgt spid="15"/>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blinds(horizontal)">
                                      <p:cBhvr>
                                        <p:cTn id="147" dur="3000"/>
                                        <p:tgtEl>
                                          <p:spTgt spid="16"/>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Effect transition="in" filter="blinds(horizontal)">
                                      <p:cBhvr>
                                        <p:cTn id="150" dur="3000"/>
                                        <p:tgtEl>
                                          <p:spTgt spid="17"/>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blinds(horizontal)">
                                      <p:cBhvr>
                                        <p:cTn id="153" dur="3000"/>
                                        <p:tgtEl>
                                          <p:spTgt spid="18"/>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19"/>
                                        </p:tgtEl>
                                        <p:attrNameLst>
                                          <p:attrName>style.visibility</p:attrName>
                                        </p:attrNameLst>
                                      </p:cBhvr>
                                      <p:to>
                                        <p:strVal val="visible"/>
                                      </p:to>
                                    </p:set>
                                    <p:animEffect transition="in" filter="blinds(horizontal)">
                                      <p:cBhvr>
                                        <p:cTn id="156" dur="3000"/>
                                        <p:tgtEl>
                                          <p:spTgt spid="19"/>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blinds(horizontal)">
                                      <p:cBhvr>
                                        <p:cTn id="159" dur="3000"/>
                                        <p:tgtEl>
                                          <p:spTgt spid="20"/>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21"/>
                                        </p:tgtEl>
                                        <p:attrNameLst>
                                          <p:attrName>style.visibility</p:attrName>
                                        </p:attrNameLst>
                                      </p:cBhvr>
                                      <p:to>
                                        <p:strVal val="visible"/>
                                      </p:to>
                                    </p:set>
                                    <p:animEffect transition="in" filter="blinds(horizontal)">
                                      <p:cBhvr>
                                        <p:cTn id="162" dur="3000"/>
                                        <p:tgtEl>
                                          <p:spTgt spid="2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blinds(horizontal)">
                                      <p:cBhvr>
                                        <p:cTn id="165" dur="3000"/>
                                        <p:tgtEl>
                                          <p:spTgt spid="22"/>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23"/>
                                        </p:tgtEl>
                                        <p:attrNameLst>
                                          <p:attrName>style.visibility</p:attrName>
                                        </p:attrNameLst>
                                      </p:cBhvr>
                                      <p:to>
                                        <p:strVal val="visible"/>
                                      </p:to>
                                    </p:set>
                                    <p:animEffect transition="in" filter="blinds(horizontal)">
                                      <p:cBhvr>
                                        <p:cTn id="168" dur="3000"/>
                                        <p:tgtEl>
                                          <p:spTgt spid="23"/>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24"/>
                                        </p:tgtEl>
                                        <p:attrNameLst>
                                          <p:attrName>style.visibility</p:attrName>
                                        </p:attrNameLst>
                                      </p:cBhvr>
                                      <p:to>
                                        <p:strVal val="visible"/>
                                      </p:to>
                                    </p:set>
                                    <p:animEffect transition="in" filter="blinds(horizontal)">
                                      <p:cBhvr>
                                        <p:cTn id="171" dur="3000"/>
                                        <p:tgtEl>
                                          <p:spTgt spid="24"/>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Effect transition="in" filter="blinds(horizontal)">
                                      <p:cBhvr>
                                        <p:cTn id="174" dur="3000"/>
                                        <p:tgtEl>
                                          <p:spTgt spid="25"/>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26"/>
                                        </p:tgtEl>
                                        <p:attrNameLst>
                                          <p:attrName>style.visibility</p:attrName>
                                        </p:attrNameLst>
                                      </p:cBhvr>
                                      <p:to>
                                        <p:strVal val="visible"/>
                                      </p:to>
                                    </p:set>
                                    <p:animEffect transition="in" filter="blinds(horizontal)">
                                      <p:cBhvr>
                                        <p:cTn id="177" dur="3000"/>
                                        <p:tgtEl>
                                          <p:spTgt spid="26"/>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27"/>
                                        </p:tgtEl>
                                        <p:attrNameLst>
                                          <p:attrName>style.visibility</p:attrName>
                                        </p:attrNameLst>
                                      </p:cBhvr>
                                      <p:to>
                                        <p:strVal val="visible"/>
                                      </p:to>
                                    </p:set>
                                    <p:animEffect transition="in" filter="blinds(horizontal)">
                                      <p:cBhvr>
                                        <p:cTn id="180" dur="3000"/>
                                        <p:tgtEl>
                                          <p:spTgt spid="27"/>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blinds(horizontal)">
                                      <p:cBhvr>
                                        <p:cTn id="183" dur="3000"/>
                                        <p:tgtEl>
                                          <p:spTgt spid="28"/>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9"/>
                                        </p:tgtEl>
                                        <p:attrNameLst>
                                          <p:attrName>style.visibility</p:attrName>
                                        </p:attrNameLst>
                                      </p:cBhvr>
                                      <p:to>
                                        <p:strVal val="visible"/>
                                      </p:to>
                                    </p:set>
                                    <p:animEffect transition="in" filter="blinds(horizontal)">
                                      <p:cBhvr>
                                        <p:cTn id="186" dur="3000"/>
                                        <p:tgtEl>
                                          <p:spTgt spid="29"/>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30"/>
                                        </p:tgtEl>
                                        <p:attrNameLst>
                                          <p:attrName>style.visibility</p:attrName>
                                        </p:attrNameLst>
                                      </p:cBhvr>
                                      <p:to>
                                        <p:strVal val="visible"/>
                                      </p:to>
                                    </p:set>
                                    <p:animEffect transition="in" filter="blinds(horizontal)">
                                      <p:cBhvr>
                                        <p:cTn id="189" dur="3000"/>
                                        <p:tgtEl>
                                          <p:spTgt spid="30"/>
                                        </p:tgtEl>
                                      </p:cBhvr>
                                    </p:animEffect>
                                  </p:childTnLst>
                                </p:cTn>
                              </p:par>
                              <p:par>
                                <p:cTn id="190" presetID="8" presetClass="emph" presetSubtype="0" fill="hold" grpId="2" nodeType="withEffect">
                                  <p:stCondLst>
                                    <p:cond delay="0"/>
                                  </p:stCondLst>
                                  <p:childTnLst>
                                    <p:animRot by="5400000">
                                      <p:cBhvr>
                                        <p:cTn id="191" dur="3000" fill="hold"/>
                                        <p:tgtEl>
                                          <p:spTgt spid="5"/>
                                        </p:tgtEl>
                                        <p:attrNameLst>
                                          <p:attrName>r</p:attrName>
                                        </p:attrNameLst>
                                      </p:cBhvr>
                                    </p:animRot>
                                  </p:childTnLst>
                                </p:cTn>
                              </p:par>
                              <p:par>
                                <p:cTn id="192" presetID="8" presetClass="emph" presetSubtype="0" fill="hold" grpId="2" nodeType="withEffect">
                                  <p:stCondLst>
                                    <p:cond delay="0"/>
                                  </p:stCondLst>
                                  <p:childTnLst>
                                    <p:animRot by="5400000">
                                      <p:cBhvr>
                                        <p:cTn id="193" dur="3000" fill="hold"/>
                                        <p:tgtEl>
                                          <p:spTgt spid="6"/>
                                        </p:tgtEl>
                                        <p:attrNameLst>
                                          <p:attrName>r</p:attrName>
                                        </p:attrNameLst>
                                      </p:cBhvr>
                                    </p:animRot>
                                  </p:childTnLst>
                                </p:cTn>
                              </p:par>
                              <p:par>
                                <p:cTn id="194" presetID="8" presetClass="emph" presetSubtype="0" fill="hold" grpId="2" nodeType="withEffect">
                                  <p:stCondLst>
                                    <p:cond delay="0"/>
                                  </p:stCondLst>
                                  <p:childTnLst>
                                    <p:animRot by="5400000">
                                      <p:cBhvr>
                                        <p:cTn id="195" dur="3000" fill="hold"/>
                                        <p:tgtEl>
                                          <p:spTgt spid="7"/>
                                        </p:tgtEl>
                                        <p:attrNameLst>
                                          <p:attrName>r</p:attrName>
                                        </p:attrNameLst>
                                      </p:cBhvr>
                                    </p:animRot>
                                  </p:childTnLst>
                                </p:cTn>
                              </p:par>
                              <p:par>
                                <p:cTn id="196" presetID="8" presetClass="emph" presetSubtype="0" fill="hold" grpId="2" nodeType="withEffect">
                                  <p:stCondLst>
                                    <p:cond delay="0"/>
                                  </p:stCondLst>
                                  <p:childTnLst>
                                    <p:animRot by="5400000">
                                      <p:cBhvr>
                                        <p:cTn id="197" dur="3000" fill="hold"/>
                                        <p:tgtEl>
                                          <p:spTgt spid="8"/>
                                        </p:tgtEl>
                                        <p:attrNameLst>
                                          <p:attrName>r</p:attrName>
                                        </p:attrNameLst>
                                      </p:cBhvr>
                                    </p:animRot>
                                  </p:childTnLst>
                                </p:cTn>
                              </p:par>
                              <p:par>
                                <p:cTn id="198" presetID="8" presetClass="emph" presetSubtype="0" fill="hold" grpId="2" nodeType="withEffect">
                                  <p:stCondLst>
                                    <p:cond delay="0"/>
                                  </p:stCondLst>
                                  <p:childTnLst>
                                    <p:animRot by="5400000">
                                      <p:cBhvr>
                                        <p:cTn id="199" dur="3000" fill="hold"/>
                                        <p:tgtEl>
                                          <p:spTgt spid="9"/>
                                        </p:tgtEl>
                                        <p:attrNameLst>
                                          <p:attrName>r</p:attrName>
                                        </p:attrNameLst>
                                      </p:cBhvr>
                                    </p:animRot>
                                  </p:childTnLst>
                                </p:cTn>
                              </p:par>
                              <p:par>
                                <p:cTn id="200" presetID="8" presetClass="emph" presetSubtype="0" fill="hold" grpId="2" nodeType="withEffect">
                                  <p:stCondLst>
                                    <p:cond delay="0"/>
                                  </p:stCondLst>
                                  <p:childTnLst>
                                    <p:animRot by="5400000">
                                      <p:cBhvr>
                                        <p:cTn id="201" dur="3000" fill="hold"/>
                                        <p:tgtEl>
                                          <p:spTgt spid="10"/>
                                        </p:tgtEl>
                                        <p:attrNameLst>
                                          <p:attrName>r</p:attrName>
                                        </p:attrNameLst>
                                      </p:cBhvr>
                                    </p:animRot>
                                  </p:childTnLst>
                                </p:cTn>
                              </p:par>
                              <p:par>
                                <p:cTn id="202" presetID="8" presetClass="emph" presetSubtype="0" fill="hold" grpId="2" nodeType="withEffect">
                                  <p:stCondLst>
                                    <p:cond delay="0"/>
                                  </p:stCondLst>
                                  <p:childTnLst>
                                    <p:animRot by="5400000">
                                      <p:cBhvr>
                                        <p:cTn id="203" dur="3000" fill="hold"/>
                                        <p:tgtEl>
                                          <p:spTgt spid="11"/>
                                        </p:tgtEl>
                                        <p:attrNameLst>
                                          <p:attrName>r</p:attrName>
                                        </p:attrNameLst>
                                      </p:cBhvr>
                                    </p:animRot>
                                  </p:childTnLst>
                                </p:cTn>
                              </p:par>
                              <p:par>
                                <p:cTn id="204" presetID="8" presetClass="emph" presetSubtype="0" fill="hold" grpId="2" nodeType="withEffect">
                                  <p:stCondLst>
                                    <p:cond delay="0"/>
                                  </p:stCondLst>
                                  <p:childTnLst>
                                    <p:animRot by="5400000">
                                      <p:cBhvr>
                                        <p:cTn id="205" dur="3000" fill="hold"/>
                                        <p:tgtEl>
                                          <p:spTgt spid="12"/>
                                        </p:tgtEl>
                                        <p:attrNameLst>
                                          <p:attrName>r</p:attrName>
                                        </p:attrNameLst>
                                      </p:cBhvr>
                                    </p:animRot>
                                  </p:childTnLst>
                                </p:cTn>
                              </p:par>
                              <p:par>
                                <p:cTn id="206" presetID="8" presetClass="emph" presetSubtype="0" fill="hold" grpId="2" nodeType="withEffect">
                                  <p:stCondLst>
                                    <p:cond delay="0"/>
                                  </p:stCondLst>
                                  <p:childTnLst>
                                    <p:animRot by="5400000">
                                      <p:cBhvr>
                                        <p:cTn id="207" dur="3000" fill="hold"/>
                                        <p:tgtEl>
                                          <p:spTgt spid="13"/>
                                        </p:tgtEl>
                                        <p:attrNameLst>
                                          <p:attrName>r</p:attrName>
                                        </p:attrNameLst>
                                      </p:cBhvr>
                                    </p:animRot>
                                  </p:childTnLst>
                                </p:cTn>
                              </p:par>
                              <p:par>
                                <p:cTn id="208" presetID="8" presetClass="emph" presetSubtype="0" fill="hold" grpId="2" nodeType="withEffect">
                                  <p:stCondLst>
                                    <p:cond delay="0"/>
                                  </p:stCondLst>
                                  <p:childTnLst>
                                    <p:animRot by="54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5400000">
                                      <p:cBhvr>
                                        <p:cTn id="211" dur="3000" fill="hold"/>
                                        <p:tgtEl>
                                          <p:spTgt spid="15"/>
                                        </p:tgtEl>
                                        <p:attrNameLst>
                                          <p:attrName>r</p:attrName>
                                        </p:attrNameLst>
                                      </p:cBhvr>
                                    </p:animRot>
                                  </p:childTnLst>
                                </p:cTn>
                              </p:par>
                              <p:par>
                                <p:cTn id="212" presetID="8" presetClass="emph" presetSubtype="0" fill="hold" grpId="2" nodeType="withEffect">
                                  <p:stCondLst>
                                    <p:cond delay="0"/>
                                  </p:stCondLst>
                                  <p:childTnLst>
                                    <p:animRot by="5400000">
                                      <p:cBhvr>
                                        <p:cTn id="213" dur="3000" fill="hold"/>
                                        <p:tgtEl>
                                          <p:spTgt spid="16"/>
                                        </p:tgtEl>
                                        <p:attrNameLst>
                                          <p:attrName>r</p:attrName>
                                        </p:attrNameLst>
                                      </p:cBhvr>
                                    </p:animRot>
                                  </p:childTnLst>
                                </p:cTn>
                              </p:par>
                              <p:par>
                                <p:cTn id="214" presetID="8" presetClass="emph" presetSubtype="0" fill="hold" grpId="2" nodeType="withEffect">
                                  <p:stCondLst>
                                    <p:cond delay="0"/>
                                  </p:stCondLst>
                                  <p:childTnLst>
                                    <p:animRot by="5400000">
                                      <p:cBhvr>
                                        <p:cTn id="215" dur="3000" fill="hold"/>
                                        <p:tgtEl>
                                          <p:spTgt spid="17"/>
                                        </p:tgtEl>
                                        <p:attrNameLst>
                                          <p:attrName>r</p:attrName>
                                        </p:attrNameLst>
                                      </p:cBhvr>
                                    </p:animRot>
                                  </p:childTnLst>
                                </p:cTn>
                              </p:par>
                              <p:par>
                                <p:cTn id="216" presetID="8" presetClass="emph" presetSubtype="0" fill="hold" grpId="2" nodeType="withEffect">
                                  <p:stCondLst>
                                    <p:cond delay="0"/>
                                  </p:stCondLst>
                                  <p:childTnLst>
                                    <p:animRot by="54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54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54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54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54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54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54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54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54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54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54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54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5400000">
                                      <p:cBhvr>
                                        <p:cTn id="241" dur="3000" fill="hold"/>
                                        <p:tgtEl>
                                          <p:spTgt spid="30"/>
                                        </p:tgtEl>
                                        <p:attrNameLst>
                                          <p:attrName>r</p:attrName>
                                        </p:attrNameLst>
                                      </p:cBhvr>
                                    </p:animRot>
                                  </p:childTnLst>
                                </p:cTn>
                              </p:par>
                            </p:childTnLst>
                          </p:cTn>
                        </p:par>
                        <p:par>
                          <p:cTn id="242" fill="hold">
                            <p:stCondLst>
                              <p:cond delay="3000"/>
                            </p:stCondLst>
                            <p:childTnLst>
                              <p:par>
                                <p:cTn id="243" presetID="2" presetClass="exit" presetSubtype="8" fill="hold" grpId="3" nodeType="afterEffect">
                                  <p:stCondLst>
                                    <p:cond delay="0"/>
                                  </p:stCondLst>
                                  <p:childTnLst>
                                    <p:anim calcmode="lin" valueType="num">
                                      <p:cBhvr additive="base">
                                        <p:cTn id="244" dur="3000"/>
                                        <p:tgtEl>
                                          <p:spTgt spid="5"/>
                                        </p:tgtEl>
                                        <p:attrNameLst>
                                          <p:attrName>ppt_x</p:attrName>
                                        </p:attrNameLst>
                                      </p:cBhvr>
                                      <p:tavLst>
                                        <p:tav tm="0">
                                          <p:val>
                                            <p:strVal val="ppt_x"/>
                                          </p:val>
                                        </p:tav>
                                        <p:tav tm="100000">
                                          <p:val>
                                            <p:strVal val="0-ppt_w/2"/>
                                          </p:val>
                                        </p:tav>
                                      </p:tavLst>
                                    </p:anim>
                                    <p:anim calcmode="lin" valueType="num">
                                      <p:cBhvr additive="base">
                                        <p:cTn id="245" dur="3000"/>
                                        <p:tgtEl>
                                          <p:spTgt spid="5"/>
                                        </p:tgtEl>
                                        <p:attrNameLst>
                                          <p:attrName>ppt_y</p:attrName>
                                        </p:attrNameLst>
                                      </p:cBhvr>
                                      <p:tavLst>
                                        <p:tav tm="0">
                                          <p:val>
                                            <p:strVal val="ppt_y"/>
                                          </p:val>
                                        </p:tav>
                                        <p:tav tm="100000">
                                          <p:val>
                                            <p:strVal val="ppt_y"/>
                                          </p:val>
                                        </p:tav>
                                      </p:tavLst>
                                    </p:anim>
                                    <p:set>
                                      <p:cBhvr>
                                        <p:cTn id="246" dur="1" fill="hold">
                                          <p:stCondLst>
                                            <p:cond delay="2999"/>
                                          </p:stCondLst>
                                        </p:cTn>
                                        <p:tgtEl>
                                          <p:spTgt spid="5"/>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3000"/>
                                        <p:tgtEl>
                                          <p:spTgt spid="7"/>
                                        </p:tgtEl>
                                        <p:attrNameLst>
                                          <p:attrName>ppt_x</p:attrName>
                                        </p:attrNameLst>
                                      </p:cBhvr>
                                      <p:tavLst>
                                        <p:tav tm="0">
                                          <p:val>
                                            <p:strVal val="ppt_x"/>
                                          </p:val>
                                        </p:tav>
                                        <p:tav tm="100000">
                                          <p:val>
                                            <p:strVal val="0-ppt_w/2"/>
                                          </p:val>
                                        </p:tav>
                                      </p:tavLst>
                                    </p:anim>
                                    <p:anim calcmode="lin" valueType="num">
                                      <p:cBhvr additive="base">
                                        <p:cTn id="249" dur="3000"/>
                                        <p:tgtEl>
                                          <p:spTgt spid="7"/>
                                        </p:tgtEl>
                                        <p:attrNameLst>
                                          <p:attrName>ppt_y</p:attrName>
                                        </p:attrNameLst>
                                      </p:cBhvr>
                                      <p:tavLst>
                                        <p:tav tm="0">
                                          <p:val>
                                            <p:strVal val="ppt_y"/>
                                          </p:val>
                                        </p:tav>
                                        <p:tav tm="100000">
                                          <p:val>
                                            <p:strVal val="ppt_y"/>
                                          </p:val>
                                        </p:tav>
                                      </p:tavLst>
                                    </p:anim>
                                    <p:set>
                                      <p:cBhvr>
                                        <p:cTn id="250" dur="1" fill="hold">
                                          <p:stCondLst>
                                            <p:cond delay="2999"/>
                                          </p:stCondLst>
                                        </p:cTn>
                                        <p:tgtEl>
                                          <p:spTgt spid="7"/>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3000"/>
                                        <p:tgtEl>
                                          <p:spTgt spid="9"/>
                                        </p:tgtEl>
                                        <p:attrNameLst>
                                          <p:attrName>ppt_x</p:attrName>
                                        </p:attrNameLst>
                                      </p:cBhvr>
                                      <p:tavLst>
                                        <p:tav tm="0">
                                          <p:val>
                                            <p:strVal val="ppt_x"/>
                                          </p:val>
                                        </p:tav>
                                        <p:tav tm="100000">
                                          <p:val>
                                            <p:strVal val="0-ppt_w/2"/>
                                          </p:val>
                                        </p:tav>
                                      </p:tavLst>
                                    </p:anim>
                                    <p:anim calcmode="lin" valueType="num">
                                      <p:cBhvr additive="base">
                                        <p:cTn id="253" dur="3000"/>
                                        <p:tgtEl>
                                          <p:spTgt spid="9"/>
                                        </p:tgtEl>
                                        <p:attrNameLst>
                                          <p:attrName>ppt_y</p:attrName>
                                        </p:attrNameLst>
                                      </p:cBhvr>
                                      <p:tavLst>
                                        <p:tav tm="0">
                                          <p:val>
                                            <p:strVal val="ppt_y"/>
                                          </p:val>
                                        </p:tav>
                                        <p:tav tm="100000">
                                          <p:val>
                                            <p:strVal val="ppt_y"/>
                                          </p:val>
                                        </p:tav>
                                      </p:tavLst>
                                    </p:anim>
                                    <p:set>
                                      <p:cBhvr>
                                        <p:cTn id="254" dur="1" fill="hold">
                                          <p:stCondLst>
                                            <p:cond delay="2999"/>
                                          </p:stCondLst>
                                        </p:cTn>
                                        <p:tgtEl>
                                          <p:spTgt spid="9"/>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3000"/>
                                        <p:tgtEl>
                                          <p:spTgt spid="11"/>
                                        </p:tgtEl>
                                        <p:attrNameLst>
                                          <p:attrName>ppt_x</p:attrName>
                                        </p:attrNameLst>
                                      </p:cBhvr>
                                      <p:tavLst>
                                        <p:tav tm="0">
                                          <p:val>
                                            <p:strVal val="ppt_x"/>
                                          </p:val>
                                        </p:tav>
                                        <p:tav tm="100000">
                                          <p:val>
                                            <p:strVal val="0-ppt_w/2"/>
                                          </p:val>
                                        </p:tav>
                                      </p:tavLst>
                                    </p:anim>
                                    <p:anim calcmode="lin" valueType="num">
                                      <p:cBhvr additive="base">
                                        <p:cTn id="257" dur="3000"/>
                                        <p:tgtEl>
                                          <p:spTgt spid="11"/>
                                        </p:tgtEl>
                                        <p:attrNameLst>
                                          <p:attrName>ppt_y</p:attrName>
                                        </p:attrNameLst>
                                      </p:cBhvr>
                                      <p:tavLst>
                                        <p:tav tm="0">
                                          <p:val>
                                            <p:strVal val="ppt_y"/>
                                          </p:val>
                                        </p:tav>
                                        <p:tav tm="100000">
                                          <p:val>
                                            <p:strVal val="ppt_y"/>
                                          </p:val>
                                        </p:tav>
                                      </p:tavLst>
                                    </p:anim>
                                    <p:set>
                                      <p:cBhvr>
                                        <p:cTn id="258" dur="1" fill="hold">
                                          <p:stCondLst>
                                            <p:cond delay="2999"/>
                                          </p:stCondLst>
                                        </p:cTn>
                                        <p:tgtEl>
                                          <p:spTgt spid="11"/>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3000"/>
                                        <p:tgtEl>
                                          <p:spTgt spid="13"/>
                                        </p:tgtEl>
                                        <p:attrNameLst>
                                          <p:attrName>ppt_x</p:attrName>
                                        </p:attrNameLst>
                                      </p:cBhvr>
                                      <p:tavLst>
                                        <p:tav tm="0">
                                          <p:val>
                                            <p:strVal val="ppt_x"/>
                                          </p:val>
                                        </p:tav>
                                        <p:tav tm="100000">
                                          <p:val>
                                            <p:strVal val="0-ppt_w/2"/>
                                          </p:val>
                                        </p:tav>
                                      </p:tavLst>
                                    </p:anim>
                                    <p:anim calcmode="lin" valueType="num">
                                      <p:cBhvr additive="base">
                                        <p:cTn id="261" dur="3000"/>
                                        <p:tgtEl>
                                          <p:spTgt spid="13"/>
                                        </p:tgtEl>
                                        <p:attrNameLst>
                                          <p:attrName>ppt_y</p:attrName>
                                        </p:attrNameLst>
                                      </p:cBhvr>
                                      <p:tavLst>
                                        <p:tav tm="0">
                                          <p:val>
                                            <p:strVal val="ppt_y"/>
                                          </p:val>
                                        </p:tav>
                                        <p:tav tm="100000">
                                          <p:val>
                                            <p:strVal val="ppt_y"/>
                                          </p:val>
                                        </p:tav>
                                      </p:tavLst>
                                    </p:anim>
                                    <p:set>
                                      <p:cBhvr>
                                        <p:cTn id="262" dur="1" fill="hold">
                                          <p:stCondLst>
                                            <p:cond delay="2999"/>
                                          </p:stCondLst>
                                        </p:cTn>
                                        <p:tgtEl>
                                          <p:spTgt spid="13"/>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0-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0-ppt_w/2"/>
                                          </p:val>
                                        </p:tav>
                                      </p:tavLst>
                                    </p:anim>
                                    <p:anim calcmode="lin" valueType="num">
                                      <p:cBhvr additive="base">
                                        <p:cTn id="269" dur="3000"/>
                                        <p:tgtEl>
                                          <p:spTgt spid="17"/>
                                        </p:tgtEl>
                                        <p:attrNameLst>
                                          <p:attrName>ppt_y</p:attrName>
                                        </p:attrNameLst>
                                      </p:cBhvr>
                                      <p:tavLst>
                                        <p:tav tm="0">
                                          <p:val>
                                            <p:strVal val="ppt_y"/>
                                          </p:val>
                                        </p:tav>
                                        <p:tav tm="100000">
                                          <p:val>
                                            <p:strVal val="ppt_y"/>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0-ppt_w/2"/>
                                          </p:val>
                                        </p:tav>
                                      </p:tavLst>
                                    </p:anim>
                                    <p:anim calcmode="lin" valueType="num">
                                      <p:cBhvr additive="base">
                                        <p:cTn id="273" dur="3000"/>
                                        <p:tgtEl>
                                          <p:spTgt spid="19"/>
                                        </p:tgtEl>
                                        <p:attrNameLst>
                                          <p:attrName>ppt_y</p:attrName>
                                        </p:attrNameLst>
                                      </p:cBhvr>
                                      <p:tavLst>
                                        <p:tav tm="0">
                                          <p:val>
                                            <p:strVal val="ppt_y"/>
                                          </p:val>
                                        </p:tav>
                                        <p:tav tm="100000">
                                          <p:val>
                                            <p:strVal val="ppt_y"/>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3000"/>
                                        <p:tgtEl>
                                          <p:spTgt spid="21"/>
                                        </p:tgtEl>
                                        <p:attrNameLst>
                                          <p:attrName>ppt_x</p:attrName>
                                        </p:attrNameLst>
                                      </p:cBhvr>
                                      <p:tavLst>
                                        <p:tav tm="0">
                                          <p:val>
                                            <p:strVal val="ppt_x"/>
                                          </p:val>
                                        </p:tav>
                                        <p:tav tm="100000">
                                          <p:val>
                                            <p:strVal val="0-ppt_w/2"/>
                                          </p:val>
                                        </p:tav>
                                      </p:tavLst>
                                    </p:anim>
                                    <p:anim calcmode="lin" valueType="num">
                                      <p:cBhvr additive="base">
                                        <p:cTn id="277" dur="3000"/>
                                        <p:tgtEl>
                                          <p:spTgt spid="21"/>
                                        </p:tgtEl>
                                        <p:attrNameLst>
                                          <p:attrName>ppt_y</p:attrName>
                                        </p:attrNameLst>
                                      </p:cBhvr>
                                      <p:tavLst>
                                        <p:tav tm="0">
                                          <p:val>
                                            <p:strVal val="ppt_y"/>
                                          </p:val>
                                        </p:tav>
                                        <p:tav tm="100000">
                                          <p:val>
                                            <p:strVal val="ppt_y"/>
                                          </p:val>
                                        </p:tav>
                                      </p:tavLst>
                                    </p:anim>
                                    <p:set>
                                      <p:cBhvr>
                                        <p:cTn id="278" dur="1" fill="hold">
                                          <p:stCondLst>
                                            <p:cond delay="2999"/>
                                          </p:stCondLst>
                                        </p:cTn>
                                        <p:tgtEl>
                                          <p:spTgt spid="21"/>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3000"/>
                                        <p:tgtEl>
                                          <p:spTgt spid="23"/>
                                        </p:tgtEl>
                                        <p:attrNameLst>
                                          <p:attrName>ppt_x</p:attrName>
                                        </p:attrNameLst>
                                      </p:cBhvr>
                                      <p:tavLst>
                                        <p:tav tm="0">
                                          <p:val>
                                            <p:strVal val="ppt_x"/>
                                          </p:val>
                                        </p:tav>
                                        <p:tav tm="100000">
                                          <p:val>
                                            <p:strVal val="0-ppt_w/2"/>
                                          </p:val>
                                        </p:tav>
                                      </p:tavLst>
                                    </p:anim>
                                    <p:anim calcmode="lin" valueType="num">
                                      <p:cBhvr additive="base">
                                        <p:cTn id="281" dur="3000"/>
                                        <p:tgtEl>
                                          <p:spTgt spid="23"/>
                                        </p:tgtEl>
                                        <p:attrNameLst>
                                          <p:attrName>ppt_y</p:attrName>
                                        </p:attrNameLst>
                                      </p:cBhvr>
                                      <p:tavLst>
                                        <p:tav tm="0">
                                          <p:val>
                                            <p:strVal val="ppt_y"/>
                                          </p:val>
                                        </p:tav>
                                        <p:tav tm="100000">
                                          <p:val>
                                            <p:strVal val="ppt_y"/>
                                          </p:val>
                                        </p:tav>
                                      </p:tavLst>
                                    </p:anim>
                                    <p:set>
                                      <p:cBhvr>
                                        <p:cTn id="282" dur="1" fill="hold">
                                          <p:stCondLst>
                                            <p:cond delay="2999"/>
                                          </p:stCondLst>
                                        </p:cTn>
                                        <p:tgtEl>
                                          <p:spTgt spid="23"/>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3000"/>
                                        <p:tgtEl>
                                          <p:spTgt spid="25"/>
                                        </p:tgtEl>
                                        <p:attrNameLst>
                                          <p:attrName>ppt_x</p:attrName>
                                        </p:attrNameLst>
                                      </p:cBhvr>
                                      <p:tavLst>
                                        <p:tav tm="0">
                                          <p:val>
                                            <p:strVal val="ppt_x"/>
                                          </p:val>
                                        </p:tav>
                                        <p:tav tm="100000">
                                          <p:val>
                                            <p:strVal val="0-ppt_w/2"/>
                                          </p:val>
                                        </p:tav>
                                      </p:tavLst>
                                    </p:anim>
                                    <p:anim calcmode="lin" valueType="num">
                                      <p:cBhvr additive="base">
                                        <p:cTn id="285" dur="3000"/>
                                        <p:tgtEl>
                                          <p:spTgt spid="25"/>
                                        </p:tgtEl>
                                        <p:attrNameLst>
                                          <p:attrName>ppt_y</p:attrName>
                                        </p:attrNameLst>
                                      </p:cBhvr>
                                      <p:tavLst>
                                        <p:tav tm="0">
                                          <p:val>
                                            <p:strVal val="ppt_y"/>
                                          </p:val>
                                        </p:tav>
                                        <p:tav tm="100000">
                                          <p:val>
                                            <p:strVal val="ppt_y"/>
                                          </p:val>
                                        </p:tav>
                                      </p:tavLst>
                                    </p:anim>
                                    <p:set>
                                      <p:cBhvr>
                                        <p:cTn id="286" dur="1" fill="hold">
                                          <p:stCondLst>
                                            <p:cond delay="2999"/>
                                          </p:stCondLst>
                                        </p:cTn>
                                        <p:tgtEl>
                                          <p:spTgt spid="25"/>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0-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3000"/>
                                        <p:tgtEl>
                                          <p:spTgt spid="29"/>
                                        </p:tgtEl>
                                        <p:attrNameLst>
                                          <p:attrName>ppt_x</p:attrName>
                                        </p:attrNameLst>
                                      </p:cBhvr>
                                      <p:tavLst>
                                        <p:tav tm="0">
                                          <p:val>
                                            <p:strVal val="ppt_x"/>
                                          </p:val>
                                        </p:tav>
                                        <p:tav tm="100000">
                                          <p:val>
                                            <p:strVal val="0-ppt_w/2"/>
                                          </p:val>
                                        </p:tav>
                                      </p:tavLst>
                                    </p:anim>
                                    <p:anim calcmode="lin" valueType="num">
                                      <p:cBhvr additive="base">
                                        <p:cTn id="293" dur="3000"/>
                                        <p:tgtEl>
                                          <p:spTgt spid="29"/>
                                        </p:tgtEl>
                                        <p:attrNameLst>
                                          <p:attrName>ppt_y</p:attrName>
                                        </p:attrNameLst>
                                      </p:cBhvr>
                                      <p:tavLst>
                                        <p:tav tm="0">
                                          <p:val>
                                            <p:strVal val="ppt_y"/>
                                          </p:val>
                                        </p:tav>
                                        <p:tav tm="100000">
                                          <p:val>
                                            <p:strVal val="ppt_y"/>
                                          </p:val>
                                        </p:tav>
                                      </p:tavLst>
                                    </p:anim>
                                    <p:set>
                                      <p:cBhvr>
                                        <p:cTn id="294" dur="1" fill="hold">
                                          <p:stCondLst>
                                            <p:cond delay="2999"/>
                                          </p:stCondLst>
                                        </p:cTn>
                                        <p:tgtEl>
                                          <p:spTgt spid="29"/>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1+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3000"/>
                                        <p:tgtEl>
                                          <p:spTgt spid="8"/>
                                        </p:tgtEl>
                                        <p:attrNameLst>
                                          <p:attrName>ppt_x</p:attrName>
                                        </p:attrNameLst>
                                      </p:cBhvr>
                                      <p:tavLst>
                                        <p:tav tm="0">
                                          <p:val>
                                            <p:strVal val="ppt_x"/>
                                          </p:val>
                                        </p:tav>
                                        <p:tav tm="100000">
                                          <p:val>
                                            <p:strVal val="1+ppt_w/2"/>
                                          </p:val>
                                        </p:tav>
                                      </p:tavLst>
                                    </p:anim>
                                    <p:anim calcmode="lin" valueType="num">
                                      <p:cBhvr additive="base">
                                        <p:cTn id="301" dur="3000"/>
                                        <p:tgtEl>
                                          <p:spTgt spid="8"/>
                                        </p:tgtEl>
                                        <p:attrNameLst>
                                          <p:attrName>ppt_y</p:attrName>
                                        </p:attrNameLst>
                                      </p:cBhvr>
                                      <p:tavLst>
                                        <p:tav tm="0">
                                          <p:val>
                                            <p:strVal val="ppt_y"/>
                                          </p:val>
                                        </p:tav>
                                        <p:tav tm="100000">
                                          <p:val>
                                            <p:strVal val="ppt_y"/>
                                          </p:val>
                                        </p:tav>
                                      </p:tavLst>
                                    </p:anim>
                                    <p:set>
                                      <p:cBhvr>
                                        <p:cTn id="302" dur="1" fill="hold">
                                          <p:stCondLst>
                                            <p:cond delay="2999"/>
                                          </p:stCondLst>
                                        </p:cTn>
                                        <p:tgtEl>
                                          <p:spTgt spid="8"/>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3000"/>
                                        <p:tgtEl>
                                          <p:spTgt spid="10"/>
                                        </p:tgtEl>
                                        <p:attrNameLst>
                                          <p:attrName>ppt_x</p:attrName>
                                        </p:attrNameLst>
                                      </p:cBhvr>
                                      <p:tavLst>
                                        <p:tav tm="0">
                                          <p:val>
                                            <p:strVal val="ppt_x"/>
                                          </p:val>
                                        </p:tav>
                                        <p:tav tm="100000">
                                          <p:val>
                                            <p:strVal val="1+ppt_w/2"/>
                                          </p:val>
                                        </p:tav>
                                      </p:tavLst>
                                    </p:anim>
                                    <p:anim calcmode="lin" valueType="num">
                                      <p:cBhvr additive="base">
                                        <p:cTn id="305" dur="3000"/>
                                        <p:tgtEl>
                                          <p:spTgt spid="10"/>
                                        </p:tgtEl>
                                        <p:attrNameLst>
                                          <p:attrName>ppt_y</p:attrName>
                                        </p:attrNameLst>
                                      </p:cBhvr>
                                      <p:tavLst>
                                        <p:tav tm="0">
                                          <p:val>
                                            <p:strVal val="ppt_y"/>
                                          </p:val>
                                        </p:tav>
                                        <p:tav tm="100000">
                                          <p:val>
                                            <p:strVal val="ppt_y"/>
                                          </p:val>
                                        </p:tav>
                                      </p:tavLst>
                                    </p:anim>
                                    <p:set>
                                      <p:cBhvr>
                                        <p:cTn id="306" dur="1" fill="hold">
                                          <p:stCondLst>
                                            <p:cond delay="2999"/>
                                          </p:stCondLst>
                                        </p:cTn>
                                        <p:tgtEl>
                                          <p:spTgt spid="10"/>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1+ppt_w/2"/>
                                          </p:val>
                                        </p:tav>
                                      </p:tavLst>
                                    </p:anim>
                                    <p:anim calcmode="lin" valueType="num">
                                      <p:cBhvr additive="base">
                                        <p:cTn id="309" dur="3000"/>
                                        <p:tgtEl>
                                          <p:spTgt spid="12"/>
                                        </p:tgtEl>
                                        <p:attrNameLst>
                                          <p:attrName>ppt_y</p:attrName>
                                        </p:attrNameLst>
                                      </p:cBhvr>
                                      <p:tavLst>
                                        <p:tav tm="0">
                                          <p:val>
                                            <p:strVal val="ppt_y"/>
                                          </p:val>
                                        </p:tav>
                                        <p:tav tm="100000">
                                          <p:val>
                                            <p:strVal val="ppt_y"/>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3000"/>
                                        <p:tgtEl>
                                          <p:spTgt spid="14"/>
                                        </p:tgtEl>
                                        <p:attrNameLst>
                                          <p:attrName>ppt_x</p:attrName>
                                        </p:attrNameLst>
                                      </p:cBhvr>
                                      <p:tavLst>
                                        <p:tav tm="0">
                                          <p:val>
                                            <p:strVal val="ppt_x"/>
                                          </p:val>
                                        </p:tav>
                                        <p:tav tm="100000">
                                          <p:val>
                                            <p:strVal val="1+ppt_w/2"/>
                                          </p:val>
                                        </p:tav>
                                      </p:tavLst>
                                    </p:anim>
                                    <p:anim calcmode="lin" valueType="num">
                                      <p:cBhvr additive="base">
                                        <p:cTn id="313" dur="3000"/>
                                        <p:tgtEl>
                                          <p:spTgt spid="14"/>
                                        </p:tgtEl>
                                        <p:attrNameLst>
                                          <p:attrName>ppt_y</p:attrName>
                                        </p:attrNameLst>
                                      </p:cBhvr>
                                      <p:tavLst>
                                        <p:tav tm="0">
                                          <p:val>
                                            <p:strVal val="ppt_y"/>
                                          </p:val>
                                        </p:tav>
                                        <p:tav tm="100000">
                                          <p:val>
                                            <p:strVal val="ppt_y"/>
                                          </p:val>
                                        </p:tav>
                                      </p:tavLst>
                                    </p:anim>
                                    <p:set>
                                      <p:cBhvr>
                                        <p:cTn id="314" dur="1" fill="hold">
                                          <p:stCondLst>
                                            <p:cond delay="2999"/>
                                          </p:stCondLst>
                                        </p:cTn>
                                        <p:tgtEl>
                                          <p:spTgt spid="14"/>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3000"/>
                                        <p:tgtEl>
                                          <p:spTgt spid="16"/>
                                        </p:tgtEl>
                                        <p:attrNameLst>
                                          <p:attrName>ppt_x</p:attrName>
                                        </p:attrNameLst>
                                      </p:cBhvr>
                                      <p:tavLst>
                                        <p:tav tm="0">
                                          <p:val>
                                            <p:strVal val="ppt_x"/>
                                          </p:val>
                                        </p:tav>
                                        <p:tav tm="100000">
                                          <p:val>
                                            <p:strVal val="1+ppt_w/2"/>
                                          </p:val>
                                        </p:tav>
                                      </p:tavLst>
                                    </p:anim>
                                    <p:anim calcmode="lin" valueType="num">
                                      <p:cBhvr additive="base">
                                        <p:cTn id="317" dur="3000"/>
                                        <p:tgtEl>
                                          <p:spTgt spid="16"/>
                                        </p:tgtEl>
                                        <p:attrNameLst>
                                          <p:attrName>ppt_y</p:attrName>
                                        </p:attrNameLst>
                                      </p:cBhvr>
                                      <p:tavLst>
                                        <p:tav tm="0">
                                          <p:val>
                                            <p:strVal val="ppt_y"/>
                                          </p:val>
                                        </p:tav>
                                        <p:tav tm="100000">
                                          <p:val>
                                            <p:strVal val="ppt_y"/>
                                          </p:val>
                                        </p:tav>
                                      </p:tavLst>
                                    </p:anim>
                                    <p:set>
                                      <p:cBhvr>
                                        <p:cTn id="318" dur="1" fill="hold">
                                          <p:stCondLst>
                                            <p:cond delay="2999"/>
                                          </p:stCondLst>
                                        </p:cTn>
                                        <p:tgtEl>
                                          <p:spTgt spid="16"/>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3000"/>
                                        <p:tgtEl>
                                          <p:spTgt spid="18"/>
                                        </p:tgtEl>
                                        <p:attrNameLst>
                                          <p:attrName>ppt_x</p:attrName>
                                        </p:attrNameLst>
                                      </p:cBhvr>
                                      <p:tavLst>
                                        <p:tav tm="0">
                                          <p:val>
                                            <p:strVal val="ppt_x"/>
                                          </p:val>
                                        </p:tav>
                                        <p:tav tm="100000">
                                          <p:val>
                                            <p:strVal val="1+ppt_w/2"/>
                                          </p:val>
                                        </p:tav>
                                      </p:tavLst>
                                    </p:anim>
                                    <p:anim calcmode="lin" valueType="num">
                                      <p:cBhvr additive="base">
                                        <p:cTn id="321" dur="3000"/>
                                        <p:tgtEl>
                                          <p:spTgt spid="18"/>
                                        </p:tgtEl>
                                        <p:attrNameLst>
                                          <p:attrName>ppt_y</p:attrName>
                                        </p:attrNameLst>
                                      </p:cBhvr>
                                      <p:tavLst>
                                        <p:tav tm="0">
                                          <p:val>
                                            <p:strVal val="ppt_y"/>
                                          </p:val>
                                        </p:tav>
                                        <p:tav tm="100000">
                                          <p:val>
                                            <p:strVal val="ppt_y"/>
                                          </p:val>
                                        </p:tav>
                                      </p:tavLst>
                                    </p:anim>
                                    <p:set>
                                      <p:cBhvr>
                                        <p:cTn id="322" dur="1" fill="hold">
                                          <p:stCondLst>
                                            <p:cond delay="2999"/>
                                          </p:stCondLst>
                                        </p:cTn>
                                        <p:tgtEl>
                                          <p:spTgt spid="18"/>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3000"/>
                                        <p:tgtEl>
                                          <p:spTgt spid="20"/>
                                        </p:tgtEl>
                                        <p:attrNameLst>
                                          <p:attrName>ppt_x</p:attrName>
                                        </p:attrNameLst>
                                      </p:cBhvr>
                                      <p:tavLst>
                                        <p:tav tm="0">
                                          <p:val>
                                            <p:strVal val="ppt_x"/>
                                          </p:val>
                                        </p:tav>
                                        <p:tav tm="100000">
                                          <p:val>
                                            <p:strVal val="1+ppt_w/2"/>
                                          </p:val>
                                        </p:tav>
                                      </p:tavLst>
                                    </p:anim>
                                    <p:anim calcmode="lin" valueType="num">
                                      <p:cBhvr additive="base">
                                        <p:cTn id="325" dur="3000"/>
                                        <p:tgtEl>
                                          <p:spTgt spid="20"/>
                                        </p:tgtEl>
                                        <p:attrNameLst>
                                          <p:attrName>ppt_y</p:attrName>
                                        </p:attrNameLst>
                                      </p:cBhvr>
                                      <p:tavLst>
                                        <p:tav tm="0">
                                          <p:val>
                                            <p:strVal val="ppt_y"/>
                                          </p:val>
                                        </p:tav>
                                        <p:tav tm="100000">
                                          <p:val>
                                            <p:strVal val="ppt_y"/>
                                          </p:val>
                                        </p:tav>
                                      </p:tavLst>
                                    </p:anim>
                                    <p:set>
                                      <p:cBhvr>
                                        <p:cTn id="326" dur="1" fill="hold">
                                          <p:stCondLst>
                                            <p:cond delay="2999"/>
                                          </p:stCondLst>
                                        </p:cTn>
                                        <p:tgtEl>
                                          <p:spTgt spid="20"/>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3000"/>
                                        <p:tgtEl>
                                          <p:spTgt spid="22"/>
                                        </p:tgtEl>
                                        <p:attrNameLst>
                                          <p:attrName>ppt_x</p:attrName>
                                        </p:attrNameLst>
                                      </p:cBhvr>
                                      <p:tavLst>
                                        <p:tav tm="0">
                                          <p:val>
                                            <p:strVal val="ppt_x"/>
                                          </p:val>
                                        </p:tav>
                                        <p:tav tm="100000">
                                          <p:val>
                                            <p:strVal val="1+ppt_w/2"/>
                                          </p:val>
                                        </p:tav>
                                      </p:tavLst>
                                    </p:anim>
                                    <p:anim calcmode="lin" valueType="num">
                                      <p:cBhvr additive="base">
                                        <p:cTn id="329" dur="3000"/>
                                        <p:tgtEl>
                                          <p:spTgt spid="22"/>
                                        </p:tgtEl>
                                        <p:attrNameLst>
                                          <p:attrName>ppt_y</p:attrName>
                                        </p:attrNameLst>
                                      </p:cBhvr>
                                      <p:tavLst>
                                        <p:tav tm="0">
                                          <p:val>
                                            <p:strVal val="ppt_y"/>
                                          </p:val>
                                        </p:tav>
                                        <p:tav tm="100000">
                                          <p:val>
                                            <p:strVal val="ppt_y"/>
                                          </p:val>
                                        </p:tav>
                                      </p:tavLst>
                                    </p:anim>
                                    <p:set>
                                      <p:cBhvr>
                                        <p:cTn id="330" dur="1" fill="hold">
                                          <p:stCondLst>
                                            <p:cond delay="2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3000"/>
                                        <p:tgtEl>
                                          <p:spTgt spid="24"/>
                                        </p:tgtEl>
                                        <p:attrNameLst>
                                          <p:attrName>ppt_x</p:attrName>
                                        </p:attrNameLst>
                                      </p:cBhvr>
                                      <p:tavLst>
                                        <p:tav tm="0">
                                          <p:val>
                                            <p:strVal val="ppt_x"/>
                                          </p:val>
                                        </p:tav>
                                        <p:tav tm="100000">
                                          <p:val>
                                            <p:strVal val="1+ppt_w/2"/>
                                          </p:val>
                                        </p:tav>
                                      </p:tavLst>
                                    </p:anim>
                                    <p:anim calcmode="lin" valueType="num">
                                      <p:cBhvr additive="base">
                                        <p:cTn id="333" dur="3000"/>
                                        <p:tgtEl>
                                          <p:spTgt spid="24"/>
                                        </p:tgtEl>
                                        <p:attrNameLst>
                                          <p:attrName>ppt_y</p:attrName>
                                        </p:attrNameLst>
                                      </p:cBhvr>
                                      <p:tavLst>
                                        <p:tav tm="0">
                                          <p:val>
                                            <p:strVal val="ppt_y"/>
                                          </p:val>
                                        </p:tav>
                                        <p:tav tm="100000">
                                          <p:val>
                                            <p:strVal val="ppt_y"/>
                                          </p:val>
                                        </p:tav>
                                      </p:tavLst>
                                    </p:anim>
                                    <p:set>
                                      <p:cBhvr>
                                        <p:cTn id="334" dur="1" fill="hold">
                                          <p:stCondLst>
                                            <p:cond delay="2999"/>
                                          </p:stCondLst>
                                        </p:cTn>
                                        <p:tgtEl>
                                          <p:spTgt spid="24"/>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3000"/>
                                        <p:tgtEl>
                                          <p:spTgt spid="26"/>
                                        </p:tgtEl>
                                        <p:attrNameLst>
                                          <p:attrName>ppt_x</p:attrName>
                                        </p:attrNameLst>
                                      </p:cBhvr>
                                      <p:tavLst>
                                        <p:tav tm="0">
                                          <p:val>
                                            <p:strVal val="ppt_x"/>
                                          </p:val>
                                        </p:tav>
                                        <p:tav tm="100000">
                                          <p:val>
                                            <p:strVal val="1+ppt_w/2"/>
                                          </p:val>
                                        </p:tav>
                                      </p:tavLst>
                                    </p:anim>
                                    <p:anim calcmode="lin" valueType="num">
                                      <p:cBhvr additive="base">
                                        <p:cTn id="337" dur="3000"/>
                                        <p:tgtEl>
                                          <p:spTgt spid="26"/>
                                        </p:tgtEl>
                                        <p:attrNameLst>
                                          <p:attrName>ppt_y</p:attrName>
                                        </p:attrNameLst>
                                      </p:cBhvr>
                                      <p:tavLst>
                                        <p:tav tm="0">
                                          <p:val>
                                            <p:strVal val="ppt_y"/>
                                          </p:val>
                                        </p:tav>
                                        <p:tav tm="100000">
                                          <p:val>
                                            <p:strVal val="ppt_y"/>
                                          </p:val>
                                        </p:tav>
                                      </p:tavLst>
                                    </p:anim>
                                    <p:set>
                                      <p:cBhvr>
                                        <p:cTn id="338" dur="1" fill="hold">
                                          <p:stCondLst>
                                            <p:cond delay="2999"/>
                                          </p:stCondLst>
                                        </p:cTn>
                                        <p:tgtEl>
                                          <p:spTgt spid="26"/>
                                        </p:tgtEl>
                                        <p:attrNameLst>
                                          <p:attrName>style.visibility</p:attrName>
                                        </p:attrNameLst>
                                      </p:cBhvr>
                                      <p:to>
                                        <p:strVal val="hidden"/>
                                      </p:to>
                                    </p:set>
                                  </p:childTnLst>
                                </p:cTn>
                              </p:par>
                              <p:par>
                                <p:cTn id="339" presetID="2" presetClass="exit" presetSubtype="2" fill="hold" grpId="3" nodeType="withEffect">
                                  <p:stCondLst>
                                    <p:cond delay="0"/>
                                  </p:stCondLst>
                                  <p:childTnLst>
                                    <p:anim calcmode="lin" valueType="num">
                                      <p:cBhvr additive="base">
                                        <p:cTn id="340" dur="3000"/>
                                        <p:tgtEl>
                                          <p:spTgt spid="28"/>
                                        </p:tgtEl>
                                        <p:attrNameLst>
                                          <p:attrName>ppt_x</p:attrName>
                                        </p:attrNameLst>
                                      </p:cBhvr>
                                      <p:tavLst>
                                        <p:tav tm="0">
                                          <p:val>
                                            <p:strVal val="ppt_x"/>
                                          </p:val>
                                        </p:tav>
                                        <p:tav tm="100000">
                                          <p:val>
                                            <p:strVal val="1+ppt_w/2"/>
                                          </p:val>
                                        </p:tav>
                                      </p:tavLst>
                                    </p:anim>
                                    <p:anim calcmode="lin" valueType="num">
                                      <p:cBhvr additive="base">
                                        <p:cTn id="341" dur="3000"/>
                                        <p:tgtEl>
                                          <p:spTgt spid="28"/>
                                        </p:tgtEl>
                                        <p:attrNameLst>
                                          <p:attrName>ppt_y</p:attrName>
                                        </p:attrNameLst>
                                      </p:cBhvr>
                                      <p:tavLst>
                                        <p:tav tm="0">
                                          <p:val>
                                            <p:strVal val="ppt_y"/>
                                          </p:val>
                                        </p:tav>
                                        <p:tav tm="100000">
                                          <p:val>
                                            <p:strVal val="ppt_y"/>
                                          </p:val>
                                        </p:tav>
                                      </p:tavLst>
                                    </p:anim>
                                    <p:set>
                                      <p:cBhvr>
                                        <p:cTn id="342" dur="1" fill="hold">
                                          <p:stCondLst>
                                            <p:cond delay="2999"/>
                                          </p:stCondLst>
                                        </p:cTn>
                                        <p:tgtEl>
                                          <p:spTgt spid="28"/>
                                        </p:tgtEl>
                                        <p:attrNameLst>
                                          <p:attrName>style.visibility</p:attrName>
                                        </p:attrNameLst>
                                      </p:cBhvr>
                                      <p:to>
                                        <p:strVal val="hidden"/>
                                      </p:to>
                                    </p:set>
                                  </p:childTnLst>
                                </p:cTn>
                              </p:par>
                              <p:par>
                                <p:cTn id="343" presetID="2" presetClass="exit" presetSubtype="2" fill="hold" grpId="3" nodeType="withEffect">
                                  <p:stCondLst>
                                    <p:cond delay="0"/>
                                  </p:stCondLst>
                                  <p:childTnLst>
                                    <p:anim calcmode="lin" valueType="num">
                                      <p:cBhvr additive="base">
                                        <p:cTn id="344" dur="3000"/>
                                        <p:tgtEl>
                                          <p:spTgt spid="30"/>
                                        </p:tgtEl>
                                        <p:attrNameLst>
                                          <p:attrName>ppt_x</p:attrName>
                                        </p:attrNameLst>
                                      </p:cBhvr>
                                      <p:tavLst>
                                        <p:tav tm="0">
                                          <p:val>
                                            <p:strVal val="ppt_x"/>
                                          </p:val>
                                        </p:tav>
                                        <p:tav tm="100000">
                                          <p:val>
                                            <p:strVal val="1+ppt_w/2"/>
                                          </p:val>
                                        </p:tav>
                                      </p:tavLst>
                                    </p:anim>
                                    <p:anim calcmode="lin" valueType="num">
                                      <p:cBhvr additive="base">
                                        <p:cTn id="345" dur="3000"/>
                                        <p:tgtEl>
                                          <p:spTgt spid="30"/>
                                        </p:tgtEl>
                                        <p:attrNameLst>
                                          <p:attrName>ppt_y</p:attrName>
                                        </p:attrNameLst>
                                      </p:cBhvr>
                                      <p:tavLst>
                                        <p:tav tm="0">
                                          <p:val>
                                            <p:strVal val="ppt_y"/>
                                          </p:val>
                                        </p:tav>
                                        <p:tav tm="100000">
                                          <p:val>
                                            <p:strVal val="ppt_y"/>
                                          </p:val>
                                        </p:tav>
                                      </p:tavLst>
                                    </p:anim>
                                    <p:set>
                                      <p:cBhvr>
                                        <p:cTn id="346" dur="1" fill="hold">
                                          <p:stCondLst>
                                            <p:cond delay="2999"/>
                                          </p:stCondLst>
                                        </p:cTn>
                                        <p:tgtEl>
                                          <p:spTgt spid="30"/>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3000"/>
                                        <p:tgtEl>
                                          <p:spTgt spid="5"/>
                                        </p:tgtEl>
                                      </p:cBhvr>
                                    </p:animEffect>
                                    <p:set>
                                      <p:cBhvr>
                                        <p:cTn id="349" dur="1" fill="hold">
                                          <p:stCondLst>
                                            <p:cond delay="2999"/>
                                          </p:stCondLst>
                                        </p:cTn>
                                        <p:tgtEl>
                                          <p:spTgt spid="5"/>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3000"/>
                                        <p:tgtEl>
                                          <p:spTgt spid="6"/>
                                        </p:tgtEl>
                                      </p:cBhvr>
                                    </p:animEffect>
                                    <p:set>
                                      <p:cBhvr>
                                        <p:cTn id="352" dur="1" fill="hold">
                                          <p:stCondLst>
                                            <p:cond delay="2999"/>
                                          </p:stCondLst>
                                        </p:cTn>
                                        <p:tgtEl>
                                          <p:spTgt spid="6"/>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3000"/>
                                        <p:tgtEl>
                                          <p:spTgt spid="7"/>
                                        </p:tgtEl>
                                      </p:cBhvr>
                                    </p:animEffect>
                                    <p:set>
                                      <p:cBhvr>
                                        <p:cTn id="355" dur="1" fill="hold">
                                          <p:stCondLst>
                                            <p:cond delay="2999"/>
                                          </p:stCondLst>
                                        </p:cTn>
                                        <p:tgtEl>
                                          <p:spTgt spid="7"/>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3000"/>
                                        <p:tgtEl>
                                          <p:spTgt spid="8"/>
                                        </p:tgtEl>
                                      </p:cBhvr>
                                    </p:animEffect>
                                    <p:set>
                                      <p:cBhvr>
                                        <p:cTn id="358" dur="1" fill="hold">
                                          <p:stCondLst>
                                            <p:cond delay="2999"/>
                                          </p:stCondLst>
                                        </p:cTn>
                                        <p:tgtEl>
                                          <p:spTgt spid="8"/>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3000"/>
                                        <p:tgtEl>
                                          <p:spTgt spid="9"/>
                                        </p:tgtEl>
                                      </p:cBhvr>
                                    </p:animEffect>
                                    <p:set>
                                      <p:cBhvr>
                                        <p:cTn id="361" dur="1" fill="hold">
                                          <p:stCondLst>
                                            <p:cond delay="2999"/>
                                          </p:stCondLst>
                                        </p:cTn>
                                        <p:tgtEl>
                                          <p:spTgt spid="9"/>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3000"/>
                                        <p:tgtEl>
                                          <p:spTgt spid="10"/>
                                        </p:tgtEl>
                                      </p:cBhvr>
                                    </p:animEffect>
                                    <p:set>
                                      <p:cBhvr>
                                        <p:cTn id="364" dur="1" fill="hold">
                                          <p:stCondLst>
                                            <p:cond delay="2999"/>
                                          </p:stCondLst>
                                        </p:cTn>
                                        <p:tgtEl>
                                          <p:spTgt spid="10"/>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3000"/>
                                        <p:tgtEl>
                                          <p:spTgt spid="11"/>
                                        </p:tgtEl>
                                      </p:cBhvr>
                                    </p:animEffect>
                                    <p:set>
                                      <p:cBhvr>
                                        <p:cTn id="367" dur="1" fill="hold">
                                          <p:stCondLst>
                                            <p:cond delay="2999"/>
                                          </p:stCondLst>
                                        </p:cTn>
                                        <p:tgtEl>
                                          <p:spTgt spid="11"/>
                                        </p:tgtEl>
                                        <p:attrNameLst>
                                          <p:attrName>style.visibility</p:attrName>
                                        </p:attrNameLst>
                                      </p:cBhvr>
                                      <p:to>
                                        <p:strVal val="hidden"/>
                                      </p:to>
                                    </p:set>
                                  </p:childTnLst>
                                </p:cTn>
                              </p:par>
                              <p:par>
                                <p:cTn id="368" presetID="3" presetClass="exit" presetSubtype="10" fill="hold" grpId="4" nodeType="withEffect">
                                  <p:stCondLst>
                                    <p:cond delay="0"/>
                                  </p:stCondLst>
                                  <p:childTnLst>
                                    <p:animEffect transition="out" filter="blinds(horizontal)">
                                      <p:cBhvr>
                                        <p:cTn id="369" dur="3000"/>
                                        <p:tgtEl>
                                          <p:spTgt spid="12"/>
                                        </p:tgtEl>
                                      </p:cBhvr>
                                    </p:animEffect>
                                    <p:set>
                                      <p:cBhvr>
                                        <p:cTn id="370" dur="1" fill="hold">
                                          <p:stCondLst>
                                            <p:cond delay="2999"/>
                                          </p:stCondLst>
                                        </p:cTn>
                                        <p:tgtEl>
                                          <p:spTgt spid="12"/>
                                        </p:tgtEl>
                                        <p:attrNameLst>
                                          <p:attrName>style.visibility</p:attrName>
                                        </p:attrNameLst>
                                      </p:cBhvr>
                                      <p:to>
                                        <p:strVal val="hidden"/>
                                      </p:to>
                                    </p:set>
                                  </p:childTnLst>
                                </p:cTn>
                              </p:par>
                              <p:par>
                                <p:cTn id="371" presetID="3" presetClass="exit" presetSubtype="10" fill="hold" grpId="4" nodeType="withEffect">
                                  <p:stCondLst>
                                    <p:cond delay="0"/>
                                  </p:stCondLst>
                                  <p:childTnLst>
                                    <p:animEffect transition="out" filter="blinds(horizontal)">
                                      <p:cBhvr>
                                        <p:cTn id="372" dur="3000"/>
                                        <p:tgtEl>
                                          <p:spTgt spid="13"/>
                                        </p:tgtEl>
                                      </p:cBhvr>
                                    </p:animEffect>
                                    <p:set>
                                      <p:cBhvr>
                                        <p:cTn id="373" dur="1" fill="hold">
                                          <p:stCondLst>
                                            <p:cond delay="2999"/>
                                          </p:stCondLst>
                                        </p:cTn>
                                        <p:tgtEl>
                                          <p:spTgt spid="13"/>
                                        </p:tgtEl>
                                        <p:attrNameLst>
                                          <p:attrName>style.visibility</p:attrName>
                                        </p:attrNameLst>
                                      </p:cBhvr>
                                      <p:to>
                                        <p:strVal val="hidden"/>
                                      </p:to>
                                    </p:set>
                                  </p:childTnLst>
                                </p:cTn>
                              </p:par>
                              <p:par>
                                <p:cTn id="374" presetID="3" presetClass="exit" presetSubtype="10" fill="hold" grpId="4" nodeType="withEffect">
                                  <p:stCondLst>
                                    <p:cond delay="0"/>
                                  </p:stCondLst>
                                  <p:childTnLst>
                                    <p:animEffect transition="out" filter="blinds(horizontal)">
                                      <p:cBhvr>
                                        <p:cTn id="375" dur="3000"/>
                                        <p:tgtEl>
                                          <p:spTgt spid="14"/>
                                        </p:tgtEl>
                                      </p:cBhvr>
                                    </p:animEffect>
                                    <p:set>
                                      <p:cBhvr>
                                        <p:cTn id="376" dur="1" fill="hold">
                                          <p:stCondLst>
                                            <p:cond delay="2999"/>
                                          </p:stCondLst>
                                        </p:cTn>
                                        <p:tgtEl>
                                          <p:spTgt spid="14"/>
                                        </p:tgtEl>
                                        <p:attrNameLst>
                                          <p:attrName>style.visibility</p:attrName>
                                        </p:attrNameLst>
                                      </p:cBhvr>
                                      <p:to>
                                        <p:strVal val="hidden"/>
                                      </p:to>
                                    </p:set>
                                  </p:childTnLst>
                                </p:cTn>
                              </p:par>
                              <p:par>
                                <p:cTn id="377" presetID="3" presetClass="exit" presetSubtype="10" fill="hold" grpId="4" nodeType="withEffect">
                                  <p:stCondLst>
                                    <p:cond delay="0"/>
                                  </p:stCondLst>
                                  <p:childTnLst>
                                    <p:animEffect transition="out" filter="blinds(horizontal)">
                                      <p:cBhvr>
                                        <p:cTn id="378" dur="3000"/>
                                        <p:tgtEl>
                                          <p:spTgt spid="15"/>
                                        </p:tgtEl>
                                      </p:cBhvr>
                                    </p:animEffect>
                                    <p:set>
                                      <p:cBhvr>
                                        <p:cTn id="379" dur="1" fill="hold">
                                          <p:stCondLst>
                                            <p:cond delay="2999"/>
                                          </p:stCondLst>
                                        </p:cTn>
                                        <p:tgtEl>
                                          <p:spTgt spid="15"/>
                                        </p:tgtEl>
                                        <p:attrNameLst>
                                          <p:attrName>style.visibility</p:attrName>
                                        </p:attrNameLst>
                                      </p:cBhvr>
                                      <p:to>
                                        <p:strVal val="hidden"/>
                                      </p:to>
                                    </p:set>
                                  </p:childTnLst>
                                </p:cTn>
                              </p:par>
                              <p:par>
                                <p:cTn id="380" presetID="3" presetClass="exit" presetSubtype="10" fill="hold" grpId="4" nodeType="withEffect">
                                  <p:stCondLst>
                                    <p:cond delay="0"/>
                                  </p:stCondLst>
                                  <p:childTnLst>
                                    <p:animEffect transition="out" filter="blinds(horizontal)">
                                      <p:cBhvr>
                                        <p:cTn id="381" dur="3000"/>
                                        <p:tgtEl>
                                          <p:spTgt spid="16"/>
                                        </p:tgtEl>
                                      </p:cBhvr>
                                    </p:animEffect>
                                    <p:set>
                                      <p:cBhvr>
                                        <p:cTn id="382" dur="1" fill="hold">
                                          <p:stCondLst>
                                            <p:cond delay="2999"/>
                                          </p:stCondLst>
                                        </p:cTn>
                                        <p:tgtEl>
                                          <p:spTgt spid="16"/>
                                        </p:tgtEl>
                                        <p:attrNameLst>
                                          <p:attrName>style.visibility</p:attrName>
                                        </p:attrNameLst>
                                      </p:cBhvr>
                                      <p:to>
                                        <p:strVal val="hidden"/>
                                      </p:to>
                                    </p:set>
                                  </p:childTnLst>
                                </p:cTn>
                              </p:par>
                              <p:par>
                                <p:cTn id="383" presetID="3" presetClass="exit" presetSubtype="10" fill="hold" grpId="4" nodeType="withEffect">
                                  <p:stCondLst>
                                    <p:cond delay="0"/>
                                  </p:stCondLst>
                                  <p:childTnLst>
                                    <p:animEffect transition="out" filter="blinds(horizontal)">
                                      <p:cBhvr>
                                        <p:cTn id="384" dur="3000"/>
                                        <p:tgtEl>
                                          <p:spTgt spid="17"/>
                                        </p:tgtEl>
                                      </p:cBhvr>
                                    </p:animEffect>
                                    <p:set>
                                      <p:cBhvr>
                                        <p:cTn id="385" dur="1" fill="hold">
                                          <p:stCondLst>
                                            <p:cond delay="2999"/>
                                          </p:stCondLst>
                                        </p:cTn>
                                        <p:tgtEl>
                                          <p:spTgt spid="17"/>
                                        </p:tgtEl>
                                        <p:attrNameLst>
                                          <p:attrName>style.visibility</p:attrName>
                                        </p:attrNameLst>
                                      </p:cBhvr>
                                      <p:to>
                                        <p:strVal val="hidden"/>
                                      </p:to>
                                    </p:set>
                                  </p:childTnLst>
                                </p:cTn>
                              </p:par>
                              <p:par>
                                <p:cTn id="386" presetID="3" presetClass="exit" presetSubtype="10" fill="hold" grpId="4" nodeType="withEffect">
                                  <p:stCondLst>
                                    <p:cond delay="0"/>
                                  </p:stCondLst>
                                  <p:childTnLst>
                                    <p:animEffect transition="out" filter="blinds(horizontal)">
                                      <p:cBhvr>
                                        <p:cTn id="387" dur="3000"/>
                                        <p:tgtEl>
                                          <p:spTgt spid="18"/>
                                        </p:tgtEl>
                                      </p:cBhvr>
                                    </p:animEffect>
                                    <p:set>
                                      <p:cBhvr>
                                        <p:cTn id="388" dur="1" fill="hold">
                                          <p:stCondLst>
                                            <p:cond delay="2999"/>
                                          </p:stCondLst>
                                        </p:cTn>
                                        <p:tgtEl>
                                          <p:spTgt spid="18"/>
                                        </p:tgtEl>
                                        <p:attrNameLst>
                                          <p:attrName>style.visibility</p:attrName>
                                        </p:attrNameLst>
                                      </p:cBhvr>
                                      <p:to>
                                        <p:strVal val="hidden"/>
                                      </p:to>
                                    </p:set>
                                  </p:childTnLst>
                                </p:cTn>
                              </p:par>
                              <p:par>
                                <p:cTn id="389" presetID="3" presetClass="exit" presetSubtype="10" fill="hold" grpId="4" nodeType="withEffect">
                                  <p:stCondLst>
                                    <p:cond delay="0"/>
                                  </p:stCondLst>
                                  <p:childTnLst>
                                    <p:animEffect transition="out" filter="blinds(horizontal)">
                                      <p:cBhvr>
                                        <p:cTn id="390" dur="3000"/>
                                        <p:tgtEl>
                                          <p:spTgt spid="19"/>
                                        </p:tgtEl>
                                      </p:cBhvr>
                                    </p:animEffect>
                                    <p:set>
                                      <p:cBhvr>
                                        <p:cTn id="391" dur="1" fill="hold">
                                          <p:stCondLst>
                                            <p:cond delay="2999"/>
                                          </p:stCondLst>
                                        </p:cTn>
                                        <p:tgtEl>
                                          <p:spTgt spid="19"/>
                                        </p:tgtEl>
                                        <p:attrNameLst>
                                          <p:attrName>style.visibility</p:attrName>
                                        </p:attrNameLst>
                                      </p:cBhvr>
                                      <p:to>
                                        <p:strVal val="hidden"/>
                                      </p:to>
                                    </p:set>
                                  </p:childTnLst>
                                </p:cTn>
                              </p:par>
                              <p:par>
                                <p:cTn id="392" presetID="3" presetClass="exit" presetSubtype="10" fill="hold" grpId="4" nodeType="withEffect">
                                  <p:stCondLst>
                                    <p:cond delay="0"/>
                                  </p:stCondLst>
                                  <p:childTnLst>
                                    <p:animEffect transition="out" filter="blinds(horizontal)">
                                      <p:cBhvr>
                                        <p:cTn id="393" dur="3000"/>
                                        <p:tgtEl>
                                          <p:spTgt spid="20"/>
                                        </p:tgtEl>
                                      </p:cBhvr>
                                    </p:animEffect>
                                    <p:set>
                                      <p:cBhvr>
                                        <p:cTn id="394" dur="1" fill="hold">
                                          <p:stCondLst>
                                            <p:cond delay="2999"/>
                                          </p:stCondLst>
                                        </p:cTn>
                                        <p:tgtEl>
                                          <p:spTgt spid="20"/>
                                        </p:tgtEl>
                                        <p:attrNameLst>
                                          <p:attrName>style.visibility</p:attrName>
                                        </p:attrNameLst>
                                      </p:cBhvr>
                                      <p:to>
                                        <p:strVal val="hidden"/>
                                      </p:to>
                                    </p:set>
                                  </p:childTnLst>
                                </p:cTn>
                              </p:par>
                              <p:par>
                                <p:cTn id="395" presetID="3" presetClass="exit" presetSubtype="10" fill="hold" grpId="4" nodeType="withEffect">
                                  <p:stCondLst>
                                    <p:cond delay="0"/>
                                  </p:stCondLst>
                                  <p:childTnLst>
                                    <p:animEffect transition="out" filter="blinds(horizontal)">
                                      <p:cBhvr>
                                        <p:cTn id="396" dur="3000"/>
                                        <p:tgtEl>
                                          <p:spTgt spid="21"/>
                                        </p:tgtEl>
                                      </p:cBhvr>
                                    </p:animEffect>
                                    <p:set>
                                      <p:cBhvr>
                                        <p:cTn id="397" dur="1" fill="hold">
                                          <p:stCondLst>
                                            <p:cond delay="2999"/>
                                          </p:stCondLst>
                                        </p:cTn>
                                        <p:tgtEl>
                                          <p:spTgt spid="21"/>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3000"/>
                                        <p:tgtEl>
                                          <p:spTgt spid="22"/>
                                        </p:tgtEl>
                                      </p:cBhvr>
                                    </p:animEffect>
                                    <p:set>
                                      <p:cBhvr>
                                        <p:cTn id="400" dur="1" fill="hold">
                                          <p:stCondLst>
                                            <p:cond delay="2999"/>
                                          </p:stCondLst>
                                        </p:cTn>
                                        <p:tgtEl>
                                          <p:spTgt spid="22"/>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3000"/>
                                        <p:tgtEl>
                                          <p:spTgt spid="23"/>
                                        </p:tgtEl>
                                      </p:cBhvr>
                                    </p:animEffect>
                                    <p:set>
                                      <p:cBhvr>
                                        <p:cTn id="403" dur="1" fill="hold">
                                          <p:stCondLst>
                                            <p:cond delay="2999"/>
                                          </p:stCondLst>
                                        </p:cTn>
                                        <p:tgtEl>
                                          <p:spTgt spid="23"/>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3000"/>
                                        <p:tgtEl>
                                          <p:spTgt spid="24"/>
                                        </p:tgtEl>
                                      </p:cBhvr>
                                    </p:animEffect>
                                    <p:set>
                                      <p:cBhvr>
                                        <p:cTn id="406" dur="1" fill="hold">
                                          <p:stCondLst>
                                            <p:cond delay="2999"/>
                                          </p:stCondLst>
                                        </p:cTn>
                                        <p:tgtEl>
                                          <p:spTgt spid="24"/>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3000"/>
                                        <p:tgtEl>
                                          <p:spTgt spid="25"/>
                                        </p:tgtEl>
                                      </p:cBhvr>
                                    </p:animEffect>
                                    <p:set>
                                      <p:cBhvr>
                                        <p:cTn id="409" dur="1" fill="hold">
                                          <p:stCondLst>
                                            <p:cond delay="2999"/>
                                          </p:stCondLst>
                                        </p:cTn>
                                        <p:tgtEl>
                                          <p:spTgt spid="25"/>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3000"/>
                                        <p:tgtEl>
                                          <p:spTgt spid="26"/>
                                        </p:tgtEl>
                                      </p:cBhvr>
                                    </p:animEffect>
                                    <p:set>
                                      <p:cBhvr>
                                        <p:cTn id="412" dur="1" fill="hold">
                                          <p:stCondLst>
                                            <p:cond delay="2999"/>
                                          </p:stCondLst>
                                        </p:cTn>
                                        <p:tgtEl>
                                          <p:spTgt spid="26"/>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3000"/>
                                        <p:tgtEl>
                                          <p:spTgt spid="27"/>
                                        </p:tgtEl>
                                      </p:cBhvr>
                                    </p:animEffect>
                                    <p:set>
                                      <p:cBhvr>
                                        <p:cTn id="415" dur="1" fill="hold">
                                          <p:stCondLst>
                                            <p:cond delay="2999"/>
                                          </p:stCondLst>
                                        </p:cTn>
                                        <p:tgtEl>
                                          <p:spTgt spid="27"/>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3000"/>
                                        <p:tgtEl>
                                          <p:spTgt spid="28"/>
                                        </p:tgtEl>
                                      </p:cBhvr>
                                    </p:animEffect>
                                    <p:set>
                                      <p:cBhvr>
                                        <p:cTn id="418" dur="1" fill="hold">
                                          <p:stCondLst>
                                            <p:cond delay="2999"/>
                                          </p:stCondLst>
                                        </p:cTn>
                                        <p:tgtEl>
                                          <p:spTgt spid="28"/>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3000"/>
                                        <p:tgtEl>
                                          <p:spTgt spid="29"/>
                                        </p:tgtEl>
                                      </p:cBhvr>
                                    </p:animEffect>
                                    <p:set>
                                      <p:cBhvr>
                                        <p:cTn id="421" dur="1" fill="hold">
                                          <p:stCondLst>
                                            <p:cond delay="2999"/>
                                          </p:stCondLst>
                                        </p:cTn>
                                        <p:tgtEl>
                                          <p:spTgt spid="29"/>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3000"/>
                                        <p:tgtEl>
                                          <p:spTgt spid="30"/>
                                        </p:tgtEl>
                                      </p:cBhvr>
                                    </p:animEffect>
                                    <p:set>
                                      <p:cBhvr>
                                        <p:cTn id="424" dur="1" fill="hold">
                                          <p:stCondLst>
                                            <p:cond delay="2999"/>
                                          </p:stCondLst>
                                        </p:cTn>
                                        <p:tgtEl>
                                          <p:spTgt spid="30"/>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4/3*#ppt_w"/>
                                          </p:val>
                                        </p:tav>
                                        <p:tav tm="100000">
                                          <p:val>
                                            <p:strVal val="#ppt_w"/>
                                          </p:val>
                                        </p:tav>
                                      </p:tavLst>
                                    </p:anim>
                                    <p:anim calcmode="lin" valueType="num">
                                      <p:cBhvr>
                                        <p:cTn id="428" dur="3000" fill="hold"/>
                                        <p:tgtEl>
                                          <p:spTgt spid="4"/>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par>
                          <p:cTn id="432" fill="hold">
                            <p:stCondLst>
                              <p:cond delay="6000"/>
                            </p:stCondLst>
                            <p:childTnLst>
                              <p:par>
                                <p:cTn id="433" presetID="15" presetClass="entr" presetSubtype="0" fill="hold" nodeType="afterEffect">
                                  <p:stCondLst>
                                    <p:cond delay="0"/>
                                  </p:stCondLst>
                                  <p:childTnLst>
                                    <p:set>
                                      <p:cBhvr>
                                        <p:cTn id="434" dur="1" fill="hold">
                                          <p:stCondLst>
                                            <p:cond delay="0"/>
                                          </p:stCondLst>
                                        </p:cTn>
                                        <p:tgtEl>
                                          <p:spTgt spid="23558"/>
                                        </p:tgtEl>
                                        <p:attrNameLst>
                                          <p:attrName>style.visibility</p:attrName>
                                        </p:attrNameLst>
                                      </p:cBhvr>
                                      <p:to>
                                        <p:strVal val="visible"/>
                                      </p:to>
                                    </p:set>
                                    <p:anim calcmode="lin" valueType="num">
                                      <p:cBhvr>
                                        <p:cTn id="435" dur="3000" fill="hold"/>
                                        <p:tgtEl>
                                          <p:spTgt spid="23558"/>
                                        </p:tgtEl>
                                        <p:attrNameLst>
                                          <p:attrName>ppt_w</p:attrName>
                                        </p:attrNameLst>
                                      </p:cBhvr>
                                      <p:tavLst>
                                        <p:tav tm="0">
                                          <p:val>
                                            <p:fltVal val="0"/>
                                          </p:val>
                                        </p:tav>
                                        <p:tav tm="100000">
                                          <p:val>
                                            <p:strVal val="#ppt_w"/>
                                          </p:val>
                                        </p:tav>
                                      </p:tavLst>
                                    </p:anim>
                                    <p:anim calcmode="lin" valueType="num">
                                      <p:cBhvr>
                                        <p:cTn id="436" dur="3000" fill="hold"/>
                                        <p:tgtEl>
                                          <p:spTgt spid="23558"/>
                                        </p:tgtEl>
                                        <p:attrNameLst>
                                          <p:attrName>ppt_h</p:attrName>
                                        </p:attrNameLst>
                                      </p:cBhvr>
                                      <p:tavLst>
                                        <p:tav tm="0">
                                          <p:val>
                                            <p:fltVal val="0"/>
                                          </p:val>
                                        </p:tav>
                                        <p:tav tm="100000">
                                          <p:val>
                                            <p:strVal val="#ppt_h"/>
                                          </p:val>
                                        </p:tav>
                                      </p:tavLst>
                                    </p:anim>
                                    <p:anim calcmode="lin" valueType="num">
                                      <p:cBhvr>
                                        <p:cTn id="437" dur="3000" fill="hold"/>
                                        <p:tgtEl>
                                          <p:spTgt spid="23558"/>
                                        </p:tgtEl>
                                        <p:attrNameLst>
                                          <p:attrName>ppt_x</p:attrName>
                                        </p:attrNameLst>
                                      </p:cBhvr>
                                      <p:tavLst>
                                        <p:tav tm="0" fmla="#ppt_x+(cos(-2*pi*(1-$))*-#ppt_x-sin(-2*pi*(1-$))*(1-#ppt_y))*(1-$)">
                                          <p:val>
                                            <p:fltVal val="0"/>
                                          </p:val>
                                        </p:tav>
                                        <p:tav tm="100000">
                                          <p:val>
                                            <p:fltVal val="1"/>
                                          </p:val>
                                        </p:tav>
                                      </p:tavLst>
                                    </p:anim>
                                    <p:anim calcmode="lin" valueType="num">
                                      <p:cBhvr>
                                        <p:cTn id="438" dur="3000" fill="hold"/>
                                        <p:tgtEl>
                                          <p:spTgt spid="23558"/>
                                        </p:tgtEl>
                                        <p:attrNameLst>
                                          <p:attrName>ppt_y</p:attrName>
                                        </p:attrNameLst>
                                      </p:cBhvr>
                                      <p:tavLst>
                                        <p:tav tm="0" fmla="#ppt_y+(sin(-2*pi*(1-$))*-#ppt_x+cos(-2*pi*(1-$))*(1-#ppt_y))*(1-$)">
                                          <p:val>
                                            <p:fltVal val="0"/>
                                          </p:val>
                                        </p:tav>
                                        <p:tav tm="100000">
                                          <p:val>
                                            <p:fltVal val="1"/>
                                          </p:val>
                                        </p:tav>
                                      </p:tavLst>
                                    </p:anim>
                                  </p:childTnLst>
                                </p:cTn>
                              </p:par>
                            </p:childTnLst>
                          </p:cTn>
                        </p:par>
                        <p:par>
                          <p:cTn id="439" fill="hold">
                            <p:stCondLst>
                              <p:cond delay="9000"/>
                            </p:stCondLst>
                            <p:childTnLst>
                              <p:par>
                                <p:cTn id="440" presetID="15" presetClass="entr" presetSubtype="0" fill="hold" nodeType="afterEffect">
                                  <p:stCondLst>
                                    <p:cond delay="0"/>
                                  </p:stCondLst>
                                  <p:childTnLst>
                                    <p:set>
                                      <p:cBhvr>
                                        <p:cTn id="441" dur="1" fill="hold">
                                          <p:stCondLst>
                                            <p:cond delay="0"/>
                                          </p:stCondLst>
                                        </p:cTn>
                                        <p:tgtEl>
                                          <p:spTgt spid="23560"/>
                                        </p:tgtEl>
                                        <p:attrNameLst>
                                          <p:attrName>style.visibility</p:attrName>
                                        </p:attrNameLst>
                                      </p:cBhvr>
                                      <p:to>
                                        <p:strVal val="visible"/>
                                      </p:to>
                                    </p:set>
                                    <p:anim calcmode="lin" valueType="num">
                                      <p:cBhvr>
                                        <p:cTn id="442" dur="3000" fill="hold"/>
                                        <p:tgtEl>
                                          <p:spTgt spid="23560"/>
                                        </p:tgtEl>
                                        <p:attrNameLst>
                                          <p:attrName>ppt_w</p:attrName>
                                        </p:attrNameLst>
                                      </p:cBhvr>
                                      <p:tavLst>
                                        <p:tav tm="0">
                                          <p:val>
                                            <p:fltVal val="0"/>
                                          </p:val>
                                        </p:tav>
                                        <p:tav tm="100000">
                                          <p:val>
                                            <p:strVal val="#ppt_w"/>
                                          </p:val>
                                        </p:tav>
                                      </p:tavLst>
                                    </p:anim>
                                    <p:anim calcmode="lin" valueType="num">
                                      <p:cBhvr>
                                        <p:cTn id="443" dur="3000" fill="hold"/>
                                        <p:tgtEl>
                                          <p:spTgt spid="23560"/>
                                        </p:tgtEl>
                                        <p:attrNameLst>
                                          <p:attrName>ppt_h</p:attrName>
                                        </p:attrNameLst>
                                      </p:cBhvr>
                                      <p:tavLst>
                                        <p:tav tm="0">
                                          <p:val>
                                            <p:fltVal val="0"/>
                                          </p:val>
                                        </p:tav>
                                        <p:tav tm="100000">
                                          <p:val>
                                            <p:strVal val="#ppt_h"/>
                                          </p:val>
                                        </p:tav>
                                      </p:tavLst>
                                    </p:anim>
                                    <p:anim calcmode="lin" valueType="num">
                                      <p:cBhvr>
                                        <p:cTn id="444" dur="3000" fill="hold"/>
                                        <p:tgtEl>
                                          <p:spTgt spid="23560"/>
                                        </p:tgtEl>
                                        <p:attrNameLst>
                                          <p:attrName>ppt_x</p:attrName>
                                        </p:attrNameLst>
                                      </p:cBhvr>
                                      <p:tavLst>
                                        <p:tav tm="0" fmla="#ppt_x+(cos(-2*pi*(1-$))*-#ppt_x-sin(-2*pi*(1-$))*(1-#ppt_y))*(1-$)">
                                          <p:val>
                                            <p:fltVal val="0"/>
                                          </p:val>
                                        </p:tav>
                                        <p:tav tm="100000">
                                          <p:val>
                                            <p:fltVal val="1"/>
                                          </p:val>
                                        </p:tav>
                                      </p:tavLst>
                                    </p:anim>
                                    <p:anim calcmode="lin" valueType="num">
                                      <p:cBhvr>
                                        <p:cTn id="445" dur="3000" fill="hold"/>
                                        <p:tgtEl>
                                          <p:spTgt spid="23560"/>
                                        </p:tgtEl>
                                        <p:attrNameLst>
                                          <p:attrName>ppt_y</p:attrName>
                                        </p:attrNameLst>
                                      </p:cBhvr>
                                      <p:tavLst>
                                        <p:tav tm="0" fmla="#ppt_y+(sin(-2*pi*(1-$))*-#ppt_x+cos(-2*pi*(1-$))*(1-#ppt_y))*(1-$)">
                                          <p:val>
                                            <p:fltVal val="0"/>
                                          </p:val>
                                        </p:tav>
                                        <p:tav tm="100000">
                                          <p:val>
                                            <p:fltVal val="1"/>
                                          </p:val>
                                        </p:tav>
                                      </p:tavLst>
                                    </p:anim>
                                  </p:childTnLst>
                                </p:cTn>
                              </p:par>
                            </p:childTnLst>
                          </p:cTn>
                        </p:par>
                        <p:par>
                          <p:cTn id="446" fill="hold">
                            <p:stCondLst>
                              <p:cond delay="12000"/>
                            </p:stCondLst>
                            <p:childTnLst>
                              <p:par>
                                <p:cTn id="447" presetID="15" presetClass="entr" presetSubtype="0" fill="hold" nodeType="afterEffect">
                                  <p:stCondLst>
                                    <p:cond delay="0"/>
                                  </p:stCondLst>
                                  <p:childTnLst>
                                    <p:set>
                                      <p:cBhvr>
                                        <p:cTn id="448" dur="1" fill="hold">
                                          <p:stCondLst>
                                            <p:cond delay="0"/>
                                          </p:stCondLst>
                                        </p:cTn>
                                        <p:tgtEl>
                                          <p:spTgt spid="23562"/>
                                        </p:tgtEl>
                                        <p:attrNameLst>
                                          <p:attrName>style.visibility</p:attrName>
                                        </p:attrNameLst>
                                      </p:cBhvr>
                                      <p:to>
                                        <p:strVal val="visible"/>
                                      </p:to>
                                    </p:set>
                                    <p:anim calcmode="lin" valueType="num">
                                      <p:cBhvr>
                                        <p:cTn id="449" dur="3000" fill="hold"/>
                                        <p:tgtEl>
                                          <p:spTgt spid="23562"/>
                                        </p:tgtEl>
                                        <p:attrNameLst>
                                          <p:attrName>ppt_w</p:attrName>
                                        </p:attrNameLst>
                                      </p:cBhvr>
                                      <p:tavLst>
                                        <p:tav tm="0">
                                          <p:val>
                                            <p:fltVal val="0"/>
                                          </p:val>
                                        </p:tav>
                                        <p:tav tm="100000">
                                          <p:val>
                                            <p:strVal val="#ppt_w"/>
                                          </p:val>
                                        </p:tav>
                                      </p:tavLst>
                                    </p:anim>
                                    <p:anim calcmode="lin" valueType="num">
                                      <p:cBhvr>
                                        <p:cTn id="450" dur="3000" fill="hold"/>
                                        <p:tgtEl>
                                          <p:spTgt spid="23562"/>
                                        </p:tgtEl>
                                        <p:attrNameLst>
                                          <p:attrName>ppt_h</p:attrName>
                                        </p:attrNameLst>
                                      </p:cBhvr>
                                      <p:tavLst>
                                        <p:tav tm="0">
                                          <p:val>
                                            <p:fltVal val="0"/>
                                          </p:val>
                                        </p:tav>
                                        <p:tav tm="100000">
                                          <p:val>
                                            <p:strVal val="#ppt_h"/>
                                          </p:val>
                                        </p:tav>
                                      </p:tavLst>
                                    </p:anim>
                                    <p:anim calcmode="lin" valueType="num">
                                      <p:cBhvr>
                                        <p:cTn id="451" dur="3000" fill="hold"/>
                                        <p:tgtEl>
                                          <p:spTgt spid="23562"/>
                                        </p:tgtEl>
                                        <p:attrNameLst>
                                          <p:attrName>ppt_x</p:attrName>
                                        </p:attrNameLst>
                                      </p:cBhvr>
                                      <p:tavLst>
                                        <p:tav tm="0" fmla="#ppt_x+(cos(-2*pi*(1-$))*-#ppt_x-sin(-2*pi*(1-$))*(1-#ppt_y))*(1-$)">
                                          <p:val>
                                            <p:fltVal val="0"/>
                                          </p:val>
                                        </p:tav>
                                        <p:tav tm="100000">
                                          <p:val>
                                            <p:fltVal val="1"/>
                                          </p:val>
                                        </p:tav>
                                      </p:tavLst>
                                    </p:anim>
                                    <p:anim calcmode="lin" valueType="num">
                                      <p:cBhvr>
                                        <p:cTn id="452" dur="3000" fill="hold"/>
                                        <p:tgtEl>
                                          <p:spTgt spid="23562"/>
                                        </p:tgtEl>
                                        <p:attrNameLst>
                                          <p:attrName>ppt_y</p:attrName>
                                        </p:attrNameLst>
                                      </p:cBhvr>
                                      <p:tavLst>
                                        <p:tav tm="0" fmla="#ppt_y+(sin(-2*pi*(1-$))*-#ppt_x+cos(-2*pi*(1-$))*(1-#ppt_y))*(1-$)">
                                          <p:val>
                                            <p:fltVal val="0"/>
                                          </p:val>
                                        </p:tav>
                                        <p:tav tm="100000">
                                          <p:val>
                                            <p:fltVal val="1"/>
                                          </p:val>
                                        </p:tav>
                                      </p:tavLst>
                                    </p:anim>
                                  </p:childTnLst>
                                </p:cTn>
                              </p:par>
                            </p:childTnLst>
                          </p:cTn>
                        </p:par>
                        <p:par>
                          <p:cTn id="453" fill="hold">
                            <p:stCondLst>
                              <p:cond delay="15000"/>
                            </p:stCondLst>
                            <p:childTnLst>
                              <p:par>
                                <p:cTn id="454" presetID="15" presetClass="entr" presetSubtype="0" fill="hold" nodeType="afterEffect">
                                  <p:stCondLst>
                                    <p:cond delay="0"/>
                                  </p:stCondLst>
                                  <p:childTnLst>
                                    <p:set>
                                      <p:cBhvr>
                                        <p:cTn id="455" dur="1" fill="hold">
                                          <p:stCondLst>
                                            <p:cond delay="0"/>
                                          </p:stCondLst>
                                        </p:cTn>
                                        <p:tgtEl>
                                          <p:spTgt spid="23556"/>
                                        </p:tgtEl>
                                        <p:attrNameLst>
                                          <p:attrName>style.visibility</p:attrName>
                                        </p:attrNameLst>
                                      </p:cBhvr>
                                      <p:to>
                                        <p:strVal val="visible"/>
                                      </p:to>
                                    </p:set>
                                    <p:anim calcmode="lin" valueType="num">
                                      <p:cBhvr>
                                        <p:cTn id="456" dur="3000" fill="hold"/>
                                        <p:tgtEl>
                                          <p:spTgt spid="23556"/>
                                        </p:tgtEl>
                                        <p:attrNameLst>
                                          <p:attrName>ppt_w</p:attrName>
                                        </p:attrNameLst>
                                      </p:cBhvr>
                                      <p:tavLst>
                                        <p:tav tm="0">
                                          <p:val>
                                            <p:fltVal val="0"/>
                                          </p:val>
                                        </p:tav>
                                        <p:tav tm="100000">
                                          <p:val>
                                            <p:strVal val="#ppt_w"/>
                                          </p:val>
                                        </p:tav>
                                      </p:tavLst>
                                    </p:anim>
                                    <p:anim calcmode="lin" valueType="num">
                                      <p:cBhvr>
                                        <p:cTn id="457" dur="3000" fill="hold"/>
                                        <p:tgtEl>
                                          <p:spTgt spid="23556"/>
                                        </p:tgtEl>
                                        <p:attrNameLst>
                                          <p:attrName>ppt_h</p:attrName>
                                        </p:attrNameLst>
                                      </p:cBhvr>
                                      <p:tavLst>
                                        <p:tav tm="0">
                                          <p:val>
                                            <p:fltVal val="0"/>
                                          </p:val>
                                        </p:tav>
                                        <p:tav tm="100000">
                                          <p:val>
                                            <p:strVal val="#ppt_h"/>
                                          </p:val>
                                        </p:tav>
                                      </p:tavLst>
                                    </p:anim>
                                    <p:anim calcmode="lin" valueType="num">
                                      <p:cBhvr>
                                        <p:cTn id="458" dur="3000" fill="hold"/>
                                        <p:tgtEl>
                                          <p:spTgt spid="23556"/>
                                        </p:tgtEl>
                                        <p:attrNameLst>
                                          <p:attrName>ppt_x</p:attrName>
                                        </p:attrNameLst>
                                      </p:cBhvr>
                                      <p:tavLst>
                                        <p:tav tm="0" fmla="#ppt_x+(cos(-2*pi*(1-$))*-#ppt_x-sin(-2*pi*(1-$))*(1-#ppt_y))*(1-$)">
                                          <p:val>
                                            <p:fltVal val="0"/>
                                          </p:val>
                                        </p:tav>
                                        <p:tav tm="100000">
                                          <p:val>
                                            <p:fltVal val="1"/>
                                          </p:val>
                                        </p:tav>
                                      </p:tavLst>
                                    </p:anim>
                                    <p:anim calcmode="lin" valueType="num">
                                      <p:cBhvr>
                                        <p:cTn id="459" dur="3000" fill="hold"/>
                                        <p:tgtEl>
                                          <p:spTgt spid="23556"/>
                                        </p:tgtEl>
                                        <p:attrNameLst>
                                          <p:attrName>ppt_y</p:attrName>
                                        </p:attrNameLst>
                                      </p:cBhvr>
                                      <p:tavLst>
                                        <p:tav tm="0" fmla="#ppt_y+(sin(-2*pi*(1-$))*-#ppt_x+cos(-2*pi*(1-$))*(1-#ppt_y))*(1-$)">
                                          <p:val>
                                            <p:fltVal val="0"/>
                                          </p:val>
                                        </p:tav>
                                        <p:tav tm="100000">
                                          <p:val>
                                            <p:fltVal val="1"/>
                                          </p:val>
                                        </p:tav>
                                      </p:tavLst>
                                    </p:anim>
                                  </p:childTnLst>
                                </p:cTn>
                              </p:par>
                            </p:childTnLst>
                          </p:cTn>
                        </p:par>
                        <p:par>
                          <p:cTn id="460" fill="hold">
                            <p:stCondLst>
                              <p:cond delay="18000"/>
                            </p:stCondLst>
                            <p:childTnLst>
                              <p:par>
                                <p:cTn id="461" presetID="15" presetClass="entr" presetSubtype="0" fill="hold" nodeType="afterEffect">
                                  <p:stCondLst>
                                    <p:cond delay="0"/>
                                  </p:stCondLst>
                                  <p:childTnLst>
                                    <p:set>
                                      <p:cBhvr>
                                        <p:cTn id="462" dur="1" fill="hold">
                                          <p:stCondLst>
                                            <p:cond delay="0"/>
                                          </p:stCondLst>
                                        </p:cTn>
                                        <p:tgtEl>
                                          <p:spTgt spid="23564"/>
                                        </p:tgtEl>
                                        <p:attrNameLst>
                                          <p:attrName>style.visibility</p:attrName>
                                        </p:attrNameLst>
                                      </p:cBhvr>
                                      <p:to>
                                        <p:strVal val="visible"/>
                                      </p:to>
                                    </p:set>
                                    <p:anim calcmode="lin" valueType="num">
                                      <p:cBhvr>
                                        <p:cTn id="463" dur="3000" fill="hold"/>
                                        <p:tgtEl>
                                          <p:spTgt spid="23564"/>
                                        </p:tgtEl>
                                        <p:attrNameLst>
                                          <p:attrName>ppt_w</p:attrName>
                                        </p:attrNameLst>
                                      </p:cBhvr>
                                      <p:tavLst>
                                        <p:tav tm="0">
                                          <p:val>
                                            <p:fltVal val="0"/>
                                          </p:val>
                                        </p:tav>
                                        <p:tav tm="100000">
                                          <p:val>
                                            <p:strVal val="#ppt_w"/>
                                          </p:val>
                                        </p:tav>
                                      </p:tavLst>
                                    </p:anim>
                                    <p:anim calcmode="lin" valueType="num">
                                      <p:cBhvr>
                                        <p:cTn id="464" dur="3000" fill="hold"/>
                                        <p:tgtEl>
                                          <p:spTgt spid="23564"/>
                                        </p:tgtEl>
                                        <p:attrNameLst>
                                          <p:attrName>ppt_h</p:attrName>
                                        </p:attrNameLst>
                                      </p:cBhvr>
                                      <p:tavLst>
                                        <p:tav tm="0">
                                          <p:val>
                                            <p:fltVal val="0"/>
                                          </p:val>
                                        </p:tav>
                                        <p:tav tm="100000">
                                          <p:val>
                                            <p:strVal val="#ppt_h"/>
                                          </p:val>
                                        </p:tav>
                                      </p:tavLst>
                                    </p:anim>
                                    <p:anim calcmode="lin" valueType="num">
                                      <p:cBhvr>
                                        <p:cTn id="465" dur="3000" fill="hold"/>
                                        <p:tgtEl>
                                          <p:spTgt spid="23564"/>
                                        </p:tgtEl>
                                        <p:attrNameLst>
                                          <p:attrName>ppt_x</p:attrName>
                                        </p:attrNameLst>
                                      </p:cBhvr>
                                      <p:tavLst>
                                        <p:tav tm="0" fmla="#ppt_x+(cos(-2*pi*(1-$))*-#ppt_x-sin(-2*pi*(1-$))*(1-#ppt_y))*(1-$)">
                                          <p:val>
                                            <p:fltVal val="0"/>
                                          </p:val>
                                        </p:tav>
                                        <p:tav tm="100000">
                                          <p:val>
                                            <p:fltVal val="1"/>
                                          </p:val>
                                        </p:tav>
                                      </p:tavLst>
                                    </p:anim>
                                    <p:anim calcmode="lin" valueType="num">
                                      <p:cBhvr>
                                        <p:cTn id="466" dur="3000" fill="hold"/>
                                        <p:tgtEl>
                                          <p:spTgt spid="23564"/>
                                        </p:tgtEl>
                                        <p:attrNameLst>
                                          <p:attrName>ppt_y</p:attrName>
                                        </p:attrNameLst>
                                      </p:cBhvr>
                                      <p:tavLst>
                                        <p:tav tm="0" fmla="#ppt_y+(sin(-2*pi*(1-$))*-#ppt_x+cos(-2*pi*(1-$))*(1-#ppt_y))*(1-$)">
                                          <p:val>
                                            <p:fltVal val="0"/>
                                          </p:val>
                                        </p:tav>
                                        <p:tav tm="100000">
                                          <p:val>
                                            <p:fltVal val="1"/>
                                          </p:val>
                                        </p:tav>
                                      </p:tavLst>
                                    </p:anim>
                                  </p:childTnLst>
                                </p:cTn>
                              </p:par>
                            </p:childTnLst>
                          </p:cTn>
                        </p:par>
                        <p:par>
                          <p:cTn id="467" fill="hold">
                            <p:stCondLst>
                              <p:cond delay="21000"/>
                            </p:stCondLst>
                            <p:childTnLst>
                              <p:par>
                                <p:cTn id="468" presetID="15" presetClass="entr" presetSubtype="0" fill="hold" nodeType="afterEffect">
                                  <p:stCondLst>
                                    <p:cond delay="0"/>
                                  </p:stCondLst>
                                  <p:childTnLst>
                                    <p:set>
                                      <p:cBhvr>
                                        <p:cTn id="469" dur="1" fill="hold">
                                          <p:stCondLst>
                                            <p:cond delay="0"/>
                                          </p:stCondLst>
                                        </p:cTn>
                                        <p:tgtEl>
                                          <p:spTgt spid="23566"/>
                                        </p:tgtEl>
                                        <p:attrNameLst>
                                          <p:attrName>style.visibility</p:attrName>
                                        </p:attrNameLst>
                                      </p:cBhvr>
                                      <p:to>
                                        <p:strVal val="visible"/>
                                      </p:to>
                                    </p:set>
                                    <p:anim calcmode="lin" valueType="num">
                                      <p:cBhvr>
                                        <p:cTn id="470" dur="3000" fill="hold"/>
                                        <p:tgtEl>
                                          <p:spTgt spid="23566"/>
                                        </p:tgtEl>
                                        <p:attrNameLst>
                                          <p:attrName>ppt_w</p:attrName>
                                        </p:attrNameLst>
                                      </p:cBhvr>
                                      <p:tavLst>
                                        <p:tav tm="0">
                                          <p:val>
                                            <p:fltVal val="0"/>
                                          </p:val>
                                        </p:tav>
                                        <p:tav tm="100000">
                                          <p:val>
                                            <p:strVal val="#ppt_w"/>
                                          </p:val>
                                        </p:tav>
                                      </p:tavLst>
                                    </p:anim>
                                    <p:anim calcmode="lin" valueType="num">
                                      <p:cBhvr>
                                        <p:cTn id="471" dur="3000" fill="hold"/>
                                        <p:tgtEl>
                                          <p:spTgt spid="23566"/>
                                        </p:tgtEl>
                                        <p:attrNameLst>
                                          <p:attrName>ppt_h</p:attrName>
                                        </p:attrNameLst>
                                      </p:cBhvr>
                                      <p:tavLst>
                                        <p:tav tm="0">
                                          <p:val>
                                            <p:fltVal val="0"/>
                                          </p:val>
                                        </p:tav>
                                        <p:tav tm="100000">
                                          <p:val>
                                            <p:strVal val="#ppt_h"/>
                                          </p:val>
                                        </p:tav>
                                      </p:tavLst>
                                    </p:anim>
                                    <p:anim calcmode="lin" valueType="num">
                                      <p:cBhvr>
                                        <p:cTn id="472" dur="3000" fill="hold"/>
                                        <p:tgtEl>
                                          <p:spTgt spid="23566"/>
                                        </p:tgtEl>
                                        <p:attrNameLst>
                                          <p:attrName>ppt_x</p:attrName>
                                        </p:attrNameLst>
                                      </p:cBhvr>
                                      <p:tavLst>
                                        <p:tav tm="0" fmla="#ppt_x+(cos(-2*pi*(1-$))*-#ppt_x-sin(-2*pi*(1-$))*(1-#ppt_y))*(1-$)">
                                          <p:val>
                                            <p:fltVal val="0"/>
                                          </p:val>
                                        </p:tav>
                                        <p:tav tm="100000">
                                          <p:val>
                                            <p:fltVal val="1"/>
                                          </p:val>
                                        </p:tav>
                                      </p:tavLst>
                                    </p:anim>
                                    <p:anim calcmode="lin" valueType="num">
                                      <p:cBhvr>
                                        <p:cTn id="473" dur="3000" fill="hold"/>
                                        <p:tgtEl>
                                          <p:spTgt spid="23566"/>
                                        </p:tgtEl>
                                        <p:attrNameLst>
                                          <p:attrName>ppt_y</p:attrName>
                                        </p:attrNameLst>
                                      </p:cBhvr>
                                      <p:tavLst>
                                        <p:tav tm="0" fmla="#ppt_y+(sin(-2*pi*(1-$))*-#ppt_x+cos(-2*pi*(1-$))*(1-#ppt_y))*(1-$)">
                                          <p:val>
                                            <p:fltVal val="0"/>
                                          </p:val>
                                        </p:tav>
                                        <p:tav tm="100000">
                                          <p:val>
                                            <p:fltVal val="1"/>
                                          </p:val>
                                        </p:tav>
                                      </p:tavLst>
                                    </p:anim>
                                  </p:childTnLst>
                                </p:cTn>
                              </p:par>
                            </p:childTnLst>
                          </p:cTn>
                        </p:par>
                        <p:par>
                          <p:cTn id="474" fill="hold">
                            <p:stCondLst>
                              <p:cond delay="24000"/>
                            </p:stCondLst>
                            <p:childTnLst>
                              <p:par>
                                <p:cTn id="475" presetID="29" presetClass="entr" presetSubtype="0" fill="hold" grpId="0" nodeType="afterEffect">
                                  <p:stCondLst>
                                    <p:cond delay="0"/>
                                  </p:stCondLst>
                                  <p:childTnLst>
                                    <p:set>
                                      <p:cBhvr>
                                        <p:cTn id="476" dur="1" fill="hold">
                                          <p:stCondLst>
                                            <p:cond delay="0"/>
                                          </p:stCondLst>
                                        </p:cTn>
                                        <p:tgtEl>
                                          <p:spTgt spid="40"/>
                                        </p:tgtEl>
                                        <p:attrNameLst>
                                          <p:attrName>style.visibility</p:attrName>
                                        </p:attrNameLst>
                                      </p:cBhvr>
                                      <p:to>
                                        <p:strVal val="visible"/>
                                      </p:to>
                                    </p:set>
                                    <p:anim calcmode="lin" valueType="num">
                                      <p:cBhvr>
                                        <p:cTn id="477" dur="3000" fill="hold"/>
                                        <p:tgtEl>
                                          <p:spTgt spid="40"/>
                                        </p:tgtEl>
                                        <p:attrNameLst>
                                          <p:attrName>ppt_x</p:attrName>
                                        </p:attrNameLst>
                                      </p:cBhvr>
                                      <p:tavLst>
                                        <p:tav tm="0">
                                          <p:val>
                                            <p:strVal val="#ppt_x-.2"/>
                                          </p:val>
                                        </p:tav>
                                        <p:tav tm="100000">
                                          <p:val>
                                            <p:strVal val="#ppt_x"/>
                                          </p:val>
                                        </p:tav>
                                      </p:tavLst>
                                    </p:anim>
                                    <p:anim calcmode="lin" valueType="num">
                                      <p:cBhvr>
                                        <p:cTn id="478" dur="3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479" dur="3000"/>
                                        <p:tgtEl>
                                          <p:spTgt spid="40"/>
                                        </p:tgtEl>
                                      </p:cBhvr>
                                    </p:animEffect>
                                  </p:childTnLst>
                                </p:cTn>
                              </p:par>
                            </p:childTnLst>
                          </p:cTn>
                        </p:par>
                        <p:par>
                          <p:cTn id="480" fill="hold">
                            <p:stCondLst>
                              <p:cond delay="27000"/>
                            </p:stCondLst>
                            <p:childTnLst>
                              <p:par>
                                <p:cTn id="481" presetID="29" presetClass="entr" presetSubtype="0" fill="hold" nodeType="afterEffect">
                                  <p:stCondLst>
                                    <p:cond delay="0"/>
                                  </p:stCondLst>
                                  <p:childTnLst>
                                    <p:set>
                                      <p:cBhvr>
                                        <p:cTn id="482" dur="1" fill="hold">
                                          <p:stCondLst>
                                            <p:cond delay="0"/>
                                          </p:stCondLst>
                                        </p:cTn>
                                        <p:tgtEl>
                                          <p:spTgt spid="23570"/>
                                        </p:tgtEl>
                                        <p:attrNameLst>
                                          <p:attrName>style.visibility</p:attrName>
                                        </p:attrNameLst>
                                      </p:cBhvr>
                                      <p:to>
                                        <p:strVal val="visible"/>
                                      </p:to>
                                    </p:set>
                                    <p:anim calcmode="lin" valueType="num">
                                      <p:cBhvr>
                                        <p:cTn id="483" dur="3000" fill="hold"/>
                                        <p:tgtEl>
                                          <p:spTgt spid="23570"/>
                                        </p:tgtEl>
                                        <p:attrNameLst>
                                          <p:attrName>ppt_x</p:attrName>
                                        </p:attrNameLst>
                                      </p:cBhvr>
                                      <p:tavLst>
                                        <p:tav tm="0">
                                          <p:val>
                                            <p:strVal val="#ppt_x-.2"/>
                                          </p:val>
                                        </p:tav>
                                        <p:tav tm="100000">
                                          <p:val>
                                            <p:strVal val="#ppt_x"/>
                                          </p:val>
                                        </p:tav>
                                      </p:tavLst>
                                    </p:anim>
                                    <p:anim calcmode="lin" valueType="num">
                                      <p:cBhvr>
                                        <p:cTn id="484" dur="3000" fill="hold"/>
                                        <p:tgtEl>
                                          <p:spTgt spid="23570"/>
                                        </p:tgtEl>
                                        <p:attrNameLst>
                                          <p:attrName>ppt_y</p:attrName>
                                        </p:attrNameLst>
                                      </p:cBhvr>
                                      <p:tavLst>
                                        <p:tav tm="0">
                                          <p:val>
                                            <p:strVal val="#ppt_y"/>
                                          </p:val>
                                        </p:tav>
                                        <p:tav tm="100000">
                                          <p:val>
                                            <p:strVal val="#ppt_y"/>
                                          </p:val>
                                        </p:tav>
                                      </p:tavLst>
                                    </p:anim>
                                    <p:animEffect transition="in" filter="wipe(right)" prLst="gradientSize: 0.1">
                                      <p:cBhvr>
                                        <p:cTn id="485" dur="3000"/>
                                        <p:tgtEl>
                                          <p:spTgt spid="235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4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70789" cy="6858000"/>
          </a:xfrm>
          <a:prstGeom prst="rect">
            <a:avLst/>
          </a:prstGeom>
        </p:spPr>
      </p:pic>
      <p:sp>
        <p:nvSpPr>
          <p:cNvPr id="5" name="4 Paralelogramo"/>
          <p:cNvSpPr/>
          <p:nvPr/>
        </p:nvSpPr>
        <p:spPr>
          <a:xfrm>
            <a:off x="3357554" y="0"/>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143240" y="928670"/>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928670"/>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1857364"/>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000628" y="1857364"/>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86050" y="2786058"/>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214942" y="2786058"/>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571736" y="3714752"/>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429256" y="3714752"/>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285984" y="4643446"/>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643570" y="4643446"/>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000232" y="5572140"/>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857884" y="5572140"/>
            <a:ext cx="1274654" cy="914400"/>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857356" y="6400800"/>
            <a:ext cx="1216152" cy="914400"/>
          </a:xfrm>
          <a:prstGeom prst="parallelogram">
            <a:avLst>
              <a:gd name="adj" fmla="val 58333"/>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072198" y="6500834"/>
            <a:ext cx="1285884" cy="814366"/>
          </a:xfrm>
          <a:prstGeom prst="parallelogram">
            <a:avLst>
              <a:gd name="adj" fmla="val 60417"/>
            </a:avLst>
          </a:prstGeom>
          <a:gradFill flip="none" rotWithShape="1">
            <a:gsLst>
              <a:gs pos="43000">
                <a:srgbClr val="794705"/>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plus(in)">
                                      <p:cBhvr>
                                        <p:cTn id="98" dur="3000"/>
                                        <p:tgtEl>
                                          <p:spTgt spid="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plus(in)">
                                      <p:cBhvr>
                                        <p:cTn id="107" dur="3000"/>
                                        <p:tgtEl>
                                          <p:spTgt spid="1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plus(in)">
                                      <p:cBhvr>
                                        <p:cTn id="110" dur="3000"/>
                                        <p:tgtEl>
                                          <p:spTgt spid="13"/>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plus(in)">
                                      <p:cBhvr>
                                        <p:cTn id="113" dur="3000"/>
                                        <p:tgtEl>
                                          <p:spTgt spid="15"/>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8" presetClass="emph" presetSubtype="0" fill="hold" grpId="2"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19"/>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1+ppt_h/2"/>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1+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1+ppt_w/2"/>
                                          </p:val>
                                        </p:tav>
                                      </p:tavLst>
                                    </p:anim>
                                    <p:anim calcmode="lin" valueType="num">
                                      <p:cBhvr additive="base">
                                        <p:cTn id="187" dur="3000"/>
                                        <p:tgtEl>
                                          <p:spTgt spid="6"/>
                                        </p:tgtEl>
                                        <p:attrNameLst>
                                          <p:attrName>ppt_y</p:attrName>
                                        </p:attrNameLst>
                                      </p:cBhvr>
                                      <p:tavLst>
                                        <p:tav tm="0">
                                          <p:val>
                                            <p:strVal val="ppt_y"/>
                                          </p:val>
                                        </p:tav>
                                        <p:tav tm="100000">
                                          <p:val>
                                            <p:strVal val="1+ppt_h/2"/>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1+ppt_w/2"/>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1+ppt_h/2"/>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1+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1+ppt_w/2"/>
                                          </p:val>
                                        </p:tav>
                                      </p:tavLst>
                                    </p:anim>
                                    <p:anim calcmode="lin" valueType="num">
                                      <p:cBhvr additive="base">
                                        <p:cTn id="207" dur="3000"/>
                                        <p:tgtEl>
                                          <p:spTgt spid="16"/>
                                        </p:tgtEl>
                                        <p:attrNameLst>
                                          <p:attrName>ppt_y</p:attrName>
                                        </p:attrNameLst>
                                      </p:cBhvr>
                                      <p:tavLst>
                                        <p:tav tm="0">
                                          <p:val>
                                            <p:strVal val="ppt_y"/>
                                          </p:val>
                                        </p:tav>
                                        <p:tav tm="100000">
                                          <p:val>
                                            <p:strVal val="1+ppt_h/2"/>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8"/>
                                        </p:tgtEl>
                                        <p:attrNameLst>
                                          <p:attrName>ppt_x</p:attrName>
                                        </p:attrNameLst>
                                      </p:cBhvr>
                                      <p:tavLst>
                                        <p:tav tm="0">
                                          <p:val>
                                            <p:strVal val="ppt_x"/>
                                          </p:val>
                                        </p:tav>
                                        <p:tav tm="100000">
                                          <p:val>
                                            <p:strVal val="1+ppt_w/2"/>
                                          </p:val>
                                        </p:tav>
                                      </p:tavLst>
                                    </p:anim>
                                    <p:anim calcmode="lin" valueType="num">
                                      <p:cBhvr additive="base">
                                        <p:cTn id="211" dur="3000"/>
                                        <p:tgtEl>
                                          <p:spTgt spid="18"/>
                                        </p:tgtEl>
                                        <p:attrNameLst>
                                          <p:attrName>ppt_y</p:attrName>
                                        </p:attrNameLst>
                                      </p:cBhvr>
                                      <p:tavLst>
                                        <p:tav tm="0">
                                          <p:val>
                                            <p:strVal val="ppt_y"/>
                                          </p:val>
                                        </p:tav>
                                        <p:tav tm="100000">
                                          <p:val>
                                            <p:strVal val="1+ppt_h/2"/>
                                          </p:val>
                                        </p:tav>
                                      </p:tavLst>
                                    </p:anim>
                                    <p:set>
                                      <p:cBhvr>
                                        <p:cTn id="212" dur="1" fill="hold">
                                          <p:stCondLst>
                                            <p:cond delay="2999"/>
                                          </p:stCondLst>
                                        </p:cTn>
                                        <p:tgtEl>
                                          <p:spTgt spid="18"/>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1+ppt_w/2"/>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5"/>
                                        </p:tgtEl>
                                      </p:cBhvr>
                                    </p:animEffect>
                                    <p:set>
                                      <p:cBhvr>
                                        <p:cTn id="219" dur="1" fill="hold">
                                          <p:stCondLst>
                                            <p:cond delay="2999"/>
                                          </p:stCondLst>
                                        </p:cTn>
                                        <p:tgtEl>
                                          <p:spTgt spid="5"/>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6"/>
                                        </p:tgtEl>
                                      </p:cBhvr>
                                    </p:animEffect>
                                    <p:set>
                                      <p:cBhvr>
                                        <p:cTn id="222" dur="1" fill="hold">
                                          <p:stCondLst>
                                            <p:cond delay="2999"/>
                                          </p:stCondLst>
                                        </p:cTn>
                                        <p:tgtEl>
                                          <p:spTgt spid="6"/>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7"/>
                                        </p:tgtEl>
                                      </p:cBhvr>
                                    </p:animEffect>
                                    <p:set>
                                      <p:cBhvr>
                                        <p:cTn id="225" dur="1" fill="hold">
                                          <p:stCondLst>
                                            <p:cond delay="2999"/>
                                          </p:stCondLst>
                                        </p:cTn>
                                        <p:tgtEl>
                                          <p:spTgt spid="7"/>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9"/>
                                        </p:tgtEl>
                                      </p:cBhvr>
                                    </p:animEffect>
                                    <p:set>
                                      <p:cBhvr>
                                        <p:cTn id="231" dur="1" fill="hold">
                                          <p:stCondLst>
                                            <p:cond delay="2999"/>
                                          </p:stCondLst>
                                        </p:cTn>
                                        <p:tgtEl>
                                          <p:spTgt spid="9"/>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1"/>
                                        </p:tgtEl>
                                      </p:cBhvr>
                                    </p:animEffect>
                                    <p:set>
                                      <p:cBhvr>
                                        <p:cTn id="237" dur="1" fill="hold">
                                          <p:stCondLst>
                                            <p:cond delay="2999"/>
                                          </p:stCondLst>
                                        </p:cTn>
                                        <p:tgtEl>
                                          <p:spTgt spid="11"/>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2"/>
                                        </p:tgtEl>
                                      </p:cBhvr>
                                    </p:animEffect>
                                    <p:set>
                                      <p:cBhvr>
                                        <p:cTn id="240" dur="1" fill="hold">
                                          <p:stCondLst>
                                            <p:cond delay="2999"/>
                                          </p:stCondLst>
                                        </p:cTn>
                                        <p:tgtEl>
                                          <p:spTgt spid="12"/>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4"/>
                                        </p:tgtEl>
                                      </p:cBhvr>
                                    </p:animEffect>
                                    <p:set>
                                      <p:cBhvr>
                                        <p:cTn id="246" dur="1" fill="hold">
                                          <p:stCondLst>
                                            <p:cond delay="2999"/>
                                          </p:stCondLst>
                                        </p:cTn>
                                        <p:tgtEl>
                                          <p:spTgt spid="14"/>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5"/>
                                        </p:tgtEl>
                                      </p:cBhvr>
                                    </p:animEffect>
                                    <p:set>
                                      <p:cBhvr>
                                        <p:cTn id="249" dur="1" fill="hold">
                                          <p:stCondLst>
                                            <p:cond delay="2999"/>
                                          </p:stCondLst>
                                        </p:cTn>
                                        <p:tgtEl>
                                          <p:spTgt spid="15"/>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6"/>
                                        </p:tgtEl>
                                      </p:cBhvr>
                                    </p:animEffect>
                                    <p:set>
                                      <p:cBhvr>
                                        <p:cTn id="252" dur="1" fill="hold">
                                          <p:stCondLst>
                                            <p:cond delay="2999"/>
                                          </p:stCondLst>
                                        </p:cTn>
                                        <p:tgtEl>
                                          <p:spTgt spid="16"/>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7"/>
                                        </p:tgtEl>
                                      </p:cBhvr>
                                    </p:animEffect>
                                    <p:set>
                                      <p:cBhvr>
                                        <p:cTn id="255" dur="1" fill="hold">
                                          <p:stCondLst>
                                            <p:cond delay="2999"/>
                                          </p:stCondLst>
                                        </p:cTn>
                                        <p:tgtEl>
                                          <p:spTgt spid="17"/>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8"/>
                                        </p:tgtEl>
                                      </p:cBhvr>
                                    </p:animEffect>
                                    <p:set>
                                      <p:cBhvr>
                                        <p:cTn id="258" dur="1" fill="hold">
                                          <p:stCondLst>
                                            <p:cond delay="2999"/>
                                          </p:stCondLst>
                                        </p:cTn>
                                        <p:tgtEl>
                                          <p:spTgt spid="18"/>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19"/>
                                        </p:tgtEl>
                                      </p:cBhvr>
                                    </p:animEffect>
                                    <p:set>
                                      <p:cBhvr>
                                        <p:cTn id="261" dur="1" fill="hold">
                                          <p:stCondLst>
                                            <p:cond delay="2999"/>
                                          </p:stCondLst>
                                        </p:cTn>
                                        <p:tgtEl>
                                          <p:spTgt spid="19"/>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0"/>
                                        </p:tgtEl>
                                      </p:cBhvr>
                                    </p:animEffect>
                                    <p:set>
                                      <p:cBhvr>
                                        <p:cTn id="264" dur="1" fill="hold">
                                          <p:stCondLst>
                                            <p:cond delay="2999"/>
                                          </p:stCondLst>
                                        </p:cTn>
                                        <p:tgtEl>
                                          <p:spTgt spid="20"/>
                                        </p:tgtEl>
                                        <p:attrNameLst>
                                          <p:attrName>style.visibility</p:attrName>
                                        </p:attrNameLst>
                                      </p:cBhvr>
                                      <p:to>
                                        <p:strVal val="hidden"/>
                                      </p:to>
                                    </p:set>
                                  </p:childTnLst>
                                </p:cTn>
                              </p:par>
                              <p:par>
                                <p:cTn id="265" presetID="2" presetClass="entr" presetSubtype="1"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additive="base">
                                        <p:cTn id="267" dur="3000" fill="hold"/>
                                        <p:tgtEl>
                                          <p:spTgt spid="4"/>
                                        </p:tgtEl>
                                        <p:attrNameLst>
                                          <p:attrName>ppt_x</p:attrName>
                                        </p:attrNameLst>
                                      </p:cBhvr>
                                      <p:tavLst>
                                        <p:tav tm="0">
                                          <p:val>
                                            <p:strVal val="#ppt_x"/>
                                          </p:val>
                                        </p:tav>
                                        <p:tav tm="100000">
                                          <p:val>
                                            <p:strVal val="#ppt_x"/>
                                          </p:val>
                                        </p:tav>
                                      </p:tavLst>
                                    </p:anim>
                                    <p:anim calcmode="lin" valueType="num">
                                      <p:cBhvr additive="base">
                                        <p:cTn id="26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026" name="Picture 2" descr="http://jp59.j.p.pic.centerblog.net/701b8475.gif"/>
          <p:cNvPicPr>
            <a:picLocks noChangeAspect="1" noChangeArrowheads="1" noCrop="1"/>
          </p:cNvPicPr>
          <p:nvPr/>
        </p:nvPicPr>
        <p:blipFill>
          <a:blip r:embed="rId2">
            <a:lum contrast="30000"/>
          </a:blip>
          <a:srcRect/>
          <a:stretch>
            <a:fillRect/>
          </a:stretch>
        </p:blipFill>
        <p:spPr bwMode="auto">
          <a:xfrm>
            <a:off x="4499781" y="3500438"/>
            <a:ext cx="4644219" cy="3090518"/>
          </a:xfrm>
          <a:prstGeom prst="rect">
            <a:avLst/>
          </a:prstGeom>
          <a:noFill/>
          <a:effectLst>
            <a:softEdge rad="31750"/>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857232"/>
            <a:ext cx="8072494" cy="304698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Los venados o ciervos son mamíferos rumiantes que pertenecen a la familia </a:t>
            </a:r>
            <a:r>
              <a:rPr lang="es-ES" sz="2400" b="1" dirty="0" err="1" smtClean="0">
                <a:effectLst>
                  <a:outerShdw blurRad="38100" dist="38100" dir="2700000" algn="tl">
                    <a:srgbClr val="000000">
                      <a:alpha val="43137"/>
                    </a:srgbClr>
                  </a:outerShdw>
                </a:effectLst>
                <a:latin typeface="Agency FB" pitchFamily="34" charset="0"/>
              </a:rPr>
              <a:t>Cervidae</a:t>
            </a:r>
            <a:r>
              <a:rPr lang="es-ES" sz="2400" b="1" dirty="0" smtClean="0">
                <a:effectLst>
                  <a:outerShdw blurRad="38100" dist="38100" dir="2700000" algn="tl">
                    <a:srgbClr val="000000">
                      <a:alpha val="43137"/>
                    </a:srgbClr>
                  </a:outerShdw>
                </a:effectLst>
                <a:latin typeface="Agency FB" pitchFamily="34" charset="0"/>
              </a:rPr>
              <a:t>. Esta clasificación incluye a animales como el alce, el ciervo rojo, el reno, el corzo y el axis, entre otros. Todos los venados machos tienen cuernos, menos el ciervo acuático chino, que tiene colmillos. Esta es una característica que la mayoría de las personas conoce, en ocasiones una hembra puede tener algo similar a un pequeño cuerno en su cabeza, pero generalmente las únicas hembras con cornamenta son de las especies reno o caribú.</a:t>
            </a:r>
          </a:p>
        </p:txBody>
      </p:sp>
      <p:sp>
        <p:nvSpPr>
          <p:cNvPr id="7" name="6 CuadroTexto"/>
          <p:cNvSpPr txBox="1"/>
          <p:nvPr/>
        </p:nvSpPr>
        <p:spPr>
          <a:xfrm>
            <a:off x="500034" y="4214818"/>
            <a:ext cx="4857784" cy="2585323"/>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Quizás puede sorprendernos la cantidad de especies de venados que existe, con características comunes pero a la vez con marcadas diferencias que los distinguen a unos de otros.</a:t>
            </a:r>
          </a:p>
          <a:p>
            <a:endParaRPr lang="es-ES" sz="2400" b="1" dirty="0" smtClean="0">
              <a:effectLst>
                <a:outerShdw blurRad="38100" dist="38100" dir="2700000" algn="tl">
                  <a:srgbClr val="000000">
                    <a:alpha val="43137"/>
                  </a:srgbClr>
                </a:outerShdw>
              </a:effectLst>
            </a:endParaRPr>
          </a:p>
          <a:p>
            <a:endParaRPr lang="es-ES" dirty="0"/>
          </a:p>
        </p:txBody>
      </p:sp>
      <p:sp>
        <p:nvSpPr>
          <p:cNvPr id="8" name="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6C31">
                  <a:shade val="67500"/>
                  <a:satMod val="115000"/>
                </a:srgbClr>
              </a:gs>
              <a:gs pos="100000">
                <a:srgbClr val="006C31">
                  <a:shade val="100000"/>
                  <a:satMod val="115000"/>
                </a:srgbClr>
              </a:gs>
            </a:gsLst>
            <a:path path="circle">
              <a:fillToRect l="50000" t="50000" r="50000" b="50000"/>
            </a:path>
            <a:tileRect/>
          </a:gra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9683011">
            <a:off x="5029538" y="562703"/>
            <a:ext cx="2855789" cy="2546774"/>
          </a:xfrm>
          <a:prstGeom prst="chevron">
            <a:avLst>
              <a:gd name="adj" fmla="val 85001"/>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2596034">
            <a:off x="1320457" y="622879"/>
            <a:ext cx="2923438" cy="2382899"/>
          </a:xfrm>
          <a:prstGeom prst="chevron">
            <a:avLst>
              <a:gd name="adj" fmla="val 90144"/>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0348">
            <a:off x="5077333" y="4004405"/>
            <a:ext cx="2832199" cy="2449599"/>
          </a:xfrm>
          <a:prstGeom prst="chevron">
            <a:avLst>
              <a:gd name="adj" fmla="val 85001"/>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906225">
            <a:off x="1431714" y="4000087"/>
            <a:ext cx="2832199" cy="2449599"/>
          </a:xfrm>
          <a:prstGeom prst="chevron">
            <a:avLst>
              <a:gd name="adj" fmla="val 85001"/>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2616183">
            <a:off x="2203152" y="1360478"/>
            <a:ext cx="1777650" cy="1285936"/>
          </a:xfrm>
          <a:prstGeom prst="chevron">
            <a:avLst>
              <a:gd name="adj" fmla="val 89803"/>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645486">
            <a:off x="2359909" y="4230782"/>
            <a:ext cx="1777650" cy="1558948"/>
          </a:xfrm>
          <a:prstGeom prst="chevron">
            <a:avLst>
              <a:gd name="adj" fmla="val 79139"/>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735877">
            <a:off x="5132000" y="1399768"/>
            <a:ext cx="1777650" cy="1267557"/>
          </a:xfrm>
          <a:prstGeom prst="chevron">
            <a:avLst>
              <a:gd name="adj" fmla="val 89998"/>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806362">
            <a:off x="5300517" y="4352652"/>
            <a:ext cx="1777650" cy="1388972"/>
          </a:xfrm>
          <a:prstGeom prst="chevron">
            <a:avLst>
              <a:gd name="adj" fmla="val 92191"/>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2616183">
            <a:off x="2927039" y="1854199"/>
            <a:ext cx="1372959" cy="930750"/>
          </a:xfrm>
          <a:prstGeom prst="chevron">
            <a:avLst>
              <a:gd name="adj" fmla="val 86953"/>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735877">
            <a:off x="4726208" y="1774137"/>
            <a:ext cx="1414081" cy="1267557"/>
          </a:xfrm>
          <a:prstGeom prst="chevron">
            <a:avLst>
              <a:gd name="adj" fmla="val 74782"/>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645486">
            <a:off x="3015360" y="4073891"/>
            <a:ext cx="1467425" cy="1215289"/>
          </a:xfrm>
          <a:prstGeom prst="chevron">
            <a:avLst>
              <a:gd name="adj" fmla="val 84332"/>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806362">
            <a:off x="4938651" y="4307884"/>
            <a:ext cx="1401899" cy="984424"/>
          </a:xfrm>
          <a:prstGeom prst="chevron">
            <a:avLst>
              <a:gd name="adj" fmla="val 90366"/>
            </a:avLst>
          </a:prstGeom>
          <a:gradFill flip="none" rotWithShape="1">
            <a:gsLst>
              <a:gs pos="0">
                <a:srgbClr val="004C22"/>
              </a:gs>
              <a:gs pos="50000">
                <a:srgbClr val="9CB86E"/>
              </a:gs>
              <a:gs pos="100000">
                <a:srgbClr val="156B13"/>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gs>
              <a:gs pos="50000">
                <a:srgbClr val="642F04">
                  <a:shade val="67500"/>
                  <a:satMod val="115000"/>
                </a:srgbClr>
              </a:gs>
              <a:gs pos="100000">
                <a:srgbClr val="642F04">
                  <a:shade val="100000"/>
                  <a:satMod val="115000"/>
                </a:srgbClr>
              </a:gs>
            </a:gsLst>
            <a:lin ang="16200000" scaled="1"/>
            <a:tileRect/>
          </a:gradFill>
        </p:spPr>
        <p:txBody>
          <a:bodyPr/>
          <a:lstStyle/>
          <a:p>
            <a:endParaRPr lang="es-ES" dirty="0"/>
          </a:p>
        </p:txBody>
      </p:sp>
      <p:pic>
        <p:nvPicPr>
          <p:cNvPr id="4" name="3 Imagen" descr="0(2).jpg"/>
          <p:cNvPicPr>
            <a:picLocks noChangeAspect="1"/>
          </p:cNvPicPr>
          <p:nvPr/>
        </p:nvPicPr>
        <p:blipFill>
          <a:blip r:embed="rId3"/>
          <a:stretch>
            <a:fillRect/>
          </a:stretch>
        </p:blipFill>
        <p:spPr>
          <a:xfrm>
            <a:off x="11891" y="0"/>
            <a:ext cx="9132109" cy="6858000"/>
          </a:xfrm>
          <a:prstGeom prst="rect">
            <a:avLst/>
          </a:prstGeom>
        </p:spPr>
      </p:pic>
      <p:sp>
        <p:nvSpPr>
          <p:cNvPr id="5" name="4 Anillo"/>
          <p:cNvSpPr/>
          <p:nvPr/>
        </p:nvSpPr>
        <p:spPr>
          <a:xfrm>
            <a:off x="3286116"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00562"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00562"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00562"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00562"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00562"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9" presetClass="entr" presetSubtype="0" fill="hold" grpId="6"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dissolve">
                                      <p:cBhvr>
                                        <p:cTn id="34" dur="3000"/>
                                        <p:tgtEl>
                                          <p:spTgt spid="13"/>
                                        </p:tgtEl>
                                      </p:cBhvr>
                                    </p:animEffect>
                                  </p:childTnLst>
                                </p:cTn>
                              </p:par>
                              <p:par>
                                <p:cTn id="35" presetID="9" presetClass="entr" presetSubtype="0" fill="hold" grpId="6"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dissolve">
                                      <p:cBhvr>
                                        <p:cTn id="37" dur="3000"/>
                                        <p:tgtEl>
                                          <p:spTgt spid="14"/>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3000"/>
                                        <p:tgtEl>
                                          <p:spTgt spid="15"/>
                                        </p:tgtEl>
                                      </p:cBhvr>
                                    </p:animEffect>
                                  </p:childTnLst>
                                </p:cTn>
                              </p:par>
                              <p:par>
                                <p:cTn id="41" presetID="9" presetClass="entr" presetSubtype="0" fill="hold" grpId="6"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dissolve">
                                      <p:cBhvr>
                                        <p:cTn id="43" dur="3000"/>
                                        <p:tgtEl>
                                          <p:spTgt spid="16"/>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ppt_x"/>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ppt_x"/>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ppt_x"/>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ppt_x"/>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ppt_x"/>
                                          </p:val>
                                        </p:tav>
                                        <p:tav tm="100000">
                                          <p:val>
                                            <p:strVal val="#ppt_x"/>
                                          </p:val>
                                        </p:tav>
                                      </p:tavLst>
                                    </p:anim>
                                    <p:anim calcmode="lin" valueType="num">
                                      <p:cBhvr additive="base">
                                        <p:cTn id="75" dur="3000" fill="hold"/>
                                        <p:tgtEl>
                                          <p:spTgt spid="8"/>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ppt_x"/>
                                          </p:val>
                                        </p:tav>
                                        <p:tav tm="100000">
                                          <p:val>
                                            <p:strVal val="#ppt_x"/>
                                          </p:val>
                                        </p:tav>
                                      </p:tavLst>
                                    </p:anim>
                                    <p:anim calcmode="lin" valueType="num">
                                      <p:cBhvr additive="base">
                                        <p:cTn id="79" dur="3000" fill="hold"/>
                                        <p:tgtEl>
                                          <p:spTgt spid="1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ppt_x"/>
                                          </p:val>
                                        </p:tav>
                                        <p:tav tm="100000">
                                          <p:val>
                                            <p:strVal val="#ppt_x"/>
                                          </p:val>
                                        </p:tav>
                                      </p:tavLst>
                                    </p:anim>
                                    <p:anim calcmode="lin" valueType="num">
                                      <p:cBhvr additive="base">
                                        <p:cTn id="83" dur="3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32" fill="hold" grpId="5"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plus(out)">
                                      <p:cBhvr>
                                        <p:cTn id="94" dur="3000"/>
                                        <p:tgtEl>
                                          <p:spTgt spid="5"/>
                                        </p:tgtEl>
                                      </p:cBhvr>
                                    </p:animEffect>
                                  </p:childTnLst>
                                </p:cTn>
                              </p:par>
                              <p:par>
                                <p:cTn id="95" presetID="13" presetClass="entr" presetSubtype="32" fill="hold" grpId="5"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plus(out)">
                                      <p:cBhvr>
                                        <p:cTn id="97" dur="3000"/>
                                        <p:tgtEl>
                                          <p:spTgt spid="6"/>
                                        </p:tgtEl>
                                      </p:cBhvr>
                                    </p:animEffect>
                                  </p:childTnLst>
                                </p:cTn>
                              </p:par>
                              <p:par>
                                <p:cTn id="98" presetID="13" presetClass="entr" presetSubtype="32" fill="hold" grpId="5"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plus(out)">
                                      <p:cBhvr>
                                        <p:cTn id="100" dur="3000"/>
                                        <p:tgtEl>
                                          <p:spTgt spid="7"/>
                                        </p:tgtEl>
                                      </p:cBhvr>
                                    </p:animEffect>
                                  </p:childTnLst>
                                </p:cTn>
                              </p:par>
                              <p:par>
                                <p:cTn id="101" presetID="13" presetClass="entr" presetSubtype="32" fill="hold" grpId="5"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plus(out)">
                                      <p:cBhvr>
                                        <p:cTn id="103" dur="3000"/>
                                        <p:tgtEl>
                                          <p:spTgt spid="8"/>
                                        </p:tgtEl>
                                      </p:cBhvr>
                                    </p:animEffect>
                                  </p:childTnLst>
                                </p:cTn>
                              </p:par>
                              <p:par>
                                <p:cTn id="104" presetID="13" presetClass="entr" presetSubtype="32" fill="hold" grpId="5" nodeType="withEffect">
                                  <p:stCondLst>
                                    <p:cond delay="0"/>
                                  </p:stCondLst>
                                  <p:childTnLst>
                                    <p:set>
                                      <p:cBhvr>
                                        <p:cTn id="105" dur="1" fill="hold">
                                          <p:stCondLst>
                                            <p:cond delay="0"/>
                                          </p:stCondLst>
                                        </p:cTn>
                                        <p:tgtEl>
                                          <p:spTgt spid="9"/>
                                        </p:tgtEl>
                                        <p:attrNameLst>
                                          <p:attrName>style.visibility</p:attrName>
                                        </p:attrNameLst>
                                      </p:cBhvr>
                                      <p:to>
                                        <p:strVal val="visible"/>
                                      </p:to>
                                    </p:set>
                                    <p:animEffect transition="in" filter="plus(out)">
                                      <p:cBhvr>
                                        <p:cTn id="106" dur="3000"/>
                                        <p:tgtEl>
                                          <p:spTgt spid="9"/>
                                        </p:tgtEl>
                                      </p:cBhvr>
                                    </p:animEffect>
                                  </p:childTnLst>
                                </p:cTn>
                              </p:par>
                              <p:par>
                                <p:cTn id="107" presetID="13" presetClass="entr" presetSubtype="32" fill="hold" grpId="5" nodeType="with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plus(out)">
                                      <p:cBhvr>
                                        <p:cTn id="109" dur="3000"/>
                                        <p:tgtEl>
                                          <p:spTgt spid="10"/>
                                        </p:tgtEl>
                                      </p:cBhvr>
                                    </p:animEffect>
                                  </p:childTnLst>
                                </p:cTn>
                              </p:par>
                              <p:par>
                                <p:cTn id="110" presetID="13" presetClass="entr" presetSubtype="32" fill="hold" grpId="5"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plus(out)">
                                      <p:cBhvr>
                                        <p:cTn id="112" dur="3000"/>
                                        <p:tgtEl>
                                          <p:spTgt spid="11"/>
                                        </p:tgtEl>
                                      </p:cBhvr>
                                    </p:animEffect>
                                  </p:childTnLst>
                                </p:cTn>
                              </p:par>
                              <p:par>
                                <p:cTn id="113" presetID="13" presetClass="entr" presetSubtype="32" fill="hold" grpId="5"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plus(out)">
                                      <p:cBhvr>
                                        <p:cTn id="115" dur="3000"/>
                                        <p:tgtEl>
                                          <p:spTgt spid="12"/>
                                        </p:tgtEl>
                                      </p:cBhvr>
                                    </p:animEffect>
                                  </p:childTnLst>
                                </p:cTn>
                              </p:par>
                              <p:par>
                                <p:cTn id="116" presetID="13" presetClass="entr" presetSubtype="32" fill="hold" grpId="5"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plus(out)">
                                      <p:cBhvr>
                                        <p:cTn id="118" dur="3000"/>
                                        <p:tgtEl>
                                          <p:spTgt spid="13"/>
                                        </p:tgtEl>
                                      </p:cBhvr>
                                    </p:animEffect>
                                  </p:childTnLst>
                                </p:cTn>
                              </p:par>
                              <p:par>
                                <p:cTn id="119" presetID="13" presetClass="entr" presetSubtype="32" fill="hold" grpId="5"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plus(out)">
                                      <p:cBhvr>
                                        <p:cTn id="121" dur="3000"/>
                                        <p:tgtEl>
                                          <p:spTgt spid="14"/>
                                        </p:tgtEl>
                                      </p:cBhvr>
                                    </p:animEffect>
                                  </p:childTnLst>
                                </p:cTn>
                              </p:par>
                              <p:par>
                                <p:cTn id="122" presetID="13" presetClass="entr" presetSubtype="32" fill="hold" grpId="5"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plus(out)">
                                      <p:cBhvr>
                                        <p:cTn id="124" dur="3000"/>
                                        <p:tgtEl>
                                          <p:spTgt spid="15"/>
                                        </p:tgtEl>
                                      </p:cBhvr>
                                    </p:animEffect>
                                  </p:childTnLst>
                                </p:cTn>
                              </p:par>
                              <p:par>
                                <p:cTn id="125" presetID="13" presetClass="entr" presetSubtype="32" fill="hold" grpId="5"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plus(out)">
                                      <p:cBhvr>
                                        <p:cTn id="127" dur="3000"/>
                                        <p:tgtEl>
                                          <p:spTgt spid="16"/>
                                        </p:tgtEl>
                                      </p:cBhvr>
                                    </p:animEffect>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6"/>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1+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1+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ppt_y"/>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0-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0-ppt_w/2"/>
                                          </p:val>
                                        </p:tav>
                                      </p:tavLst>
                                    </p:anim>
                                    <p:anim calcmode="lin" valueType="num">
                                      <p:cBhvr additive="base">
                                        <p:cTn id="191" dur="3000"/>
                                        <p:tgtEl>
                                          <p:spTgt spid="12"/>
                                        </p:tgtEl>
                                        <p:attrNameLst>
                                          <p:attrName>ppt_y</p:attrName>
                                        </p:attrNameLst>
                                      </p:cBhvr>
                                      <p:tavLst>
                                        <p:tav tm="0">
                                          <p:val>
                                            <p:strVal val="ppt_y"/>
                                          </p:val>
                                        </p:tav>
                                        <p:tav tm="100000">
                                          <p:val>
                                            <p:strVal val="ppt_y"/>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0-ppt_w/2"/>
                                          </p:val>
                                        </p:tav>
                                      </p:tavLst>
                                    </p:anim>
                                    <p:anim calcmode="lin" valueType="num">
                                      <p:cBhvr additive="base">
                                        <p:cTn id="195" dur="3000"/>
                                        <p:tgtEl>
                                          <p:spTgt spid="14"/>
                                        </p:tgtEl>
                                        <p:attrNameLst>
                                          <p:attrName>ppt_y</p:attrName>
                                        </p:attrNameLst>
                                      </p:cBhvr>
                                      <p:tavLst>
                                        <p:tav tm="0">
                                          <p:val>
                                            <p:strVal val="ppt_y"/>
                                          </p:val>
                                        </p:tav>
                                        <p:tav tm="100000">
                                          <p:val>
                                            <p:strVal val="ppt_y"/>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9" presetClass="exit" presetSubtype="0" fill="hold" grpId="7" nodeType="withEffect">
                                  <p:stCondLst>
                                    <p:cond delay="0"/>
                                  </p:stCondLst>
                                  <p:childTnLst>
                                    <p:animEffect transition="out" filter="dissolve">
                                      <p:cBhvr>
                                        <p:cTn id="202" dur="3000"/>
                                        <p:tgtEl>
                                          <p:spTgt spid="5"/>
                                        </p:tgtEl>
                                      </p:cBhvr>
                                    </p:animEffect>
                                    <p:set>
                                      <p:cBhvr>
                                        <p:cTn id="203" dur="1" fill="hold">
                                          <p:stCondLst>
                                            <p:cond delay="2999"/>
                                          </p:stCondLst>
                                        </p:cTn>
                                        <p:tgtEl>
                                          <p:spTgt spid="5"/>
                                        </p:tgtEl>
                                        <p:attrNameLst>
                                          <p:attrName>style.visibility</p:attrName>
                                        </p:attrNameLst>
                                      </p:cBhvr>
                                      <p:to>
                                        <p:strVal val="hidden"/>
                                      </p:to>
                                    </p:set>
                                  </p:childTnLst>
                                </p:cTn>
                              </p:par>
                              <p:par>
                                <p:cTn id="204" presetID="9" presetClass="exit" presetSubtype="0" fill="hold" grpId="7" nodeType="withEffect">
                                  <p:stCondLst>
                                    <p:cond delay="0"/>
                                  </p:stCondLst>
                                  <p:childTnLst>
                                    <p:animEffect transition="out" filter="dissolve">
                                      <p:cBhvr>
                                        <p:cTn id="205" dur="3000"/>
                                        <p:tgtEl>
                                          <p:spTgt spid="6"/>
                                        </p:tgtEl>
                                      </p:cBhvr>
                                    </p:animEffect>
                                    <p:set>
                                      <p:cBhvr>
                                        <p:cTn id="206" dur="1" fill="hold">
                                          <p:stCondLst>
                                            <p:cond delay="2999"/>
                                          </p:stCondLst>
                                        </p:cTn>
                                        <p:tgtEl>
                                          <p:spTgt spid="6"/>
                                        </p:tgtEl>
                                        <p:attrNameLst>
                                          <p:attrName>style.visibility</p:attrName>
                                        </p:attrNameLst>
                                      </p:cBhvr>
                                      <p:to>
                                        <p:strVal val="hidden"/>
                                      </p:to>
                                    </p:set>
                                  </p:childTnLst>
                                </p:cTn>
                              </p:par>
                              <p:par>
                                <p:cTn id="207" presetID="9" presetClass="exit" presetSubtype="0" fill="hold" grpId="7" nodeType="withEffect">
                                  <p:stCondLst>
                                    <p:cond delay="0"/>
                                  </p:stCondLst>
                                  <p:childTnLst>
                                    <p:animEffect transition="out" filter="dissolve">
                                      <p:cBhvr>
                                        <p:cTn id="208" dur="3000"/>
                                        <p:tgtEl>
                                          <p:spTgt spid="7"/>
                                        </p:tgtEl>
                                      </p:cBhvr>
                                    </p:animEffect>
                                    <p:set>
                                      <p:cBhvr>
                                        <p:cTn id="209" dur="1" fill="hold">
                                          <p:stCondLst>
                                            <p:cond delay="2999"/>
                                          </p:stCondLst>
                                        </p:cTn>
                                        <p:tgtEl>
                                          <p:spTgt spid="7"/>
                                        </p:tgtEl>
                                        <p:attrNameLst>
                                          <p:attrName>style.visibility</p:attrName>
                                        </p:attrNameLst>
                                      </p:cBhvr>
                                      <p:to>
                                        <p:strVal val="hidden"/>
                                      </p:to>
                                    </p:set>
                                  </p:childTnLst>
                                </p:cTn>
                              </p:par>
                              <p:par>
                                <p:cTn id="210" presetID="9" presetClass="exit" presetSubtype="0" fill="hold" grpId="7" nodeType="withEffect">
                                  <p:stCondLst>
                                    <p:cond delay="0"/>
                                  </p:stCondLst>
                                  <p:childTnLst>
                                    <p:animEffect transition="out" filter="dissolve">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9" presetClass="exit" presetSubtype="0" fill="hold" grpId="7" nodeType="withEffect">
                                  <p:stCondLst>
                                    <p:cond delay="0"/>
                                  </p:stCondLst>
                                  <p:childTnLst>
                                    <p:animEffect transition="out" filter="dissolve">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9" presetClass="exit" presetSubtype="0" fill="hold" grpId="7" nodeType="withEffect">
                                  <p:stCondLst>
                                    <p:cond delay="0"/>
                                  </p:stCondLst>
                                  <p:childTnLst>
                                    <p:animEffect transition="out" filter="dissolve">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9" presetClass="exit" presetSubtype="0" fill="hold" grpId="7" nodeType="withEffect">
                                  <p:stCondLst>
                                    <p:cond delay="0"/>
                                  </p:stCondLst>
                                  <p:childTnLst>
                                    <p:animEffect transition="out" filter="dissolve">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9" presetClass="exit" presetSubtype="0" fill="hold" grpId="7" nodeType="withEffect">
                                  <p:stCondLst>
                                    <p:cond delay="0"/>
                                  </p:stCondLst>
                                  <p:childTnLst>
                                    <p:animEffect transition="out" filter="dissolve">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9" presetClass="exit" presetSubtype="0" fill="hold" grpId="7" nodeType="withEffect">
                                  <p:stCondLst>
                                    <p:cond delay="0"/>
                                  </p:stCondLst>
                                  <p:childTnLst>
                                    <p:animEffect transition="out" filter="dissolve">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9" presetClass="exit" presetSubtype="0" fill="hold" grpId="7" nodeType="withEffect">
                                  <p:stCondLst>
                                    <p:cond delay="0"/>
                                  </p:stCondLst>
                                  <p:childTnLst>
                                    <p:animEffect transition="out" filter="dissolve">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9" presetClass="exit" presetSubtype="0" fill="hold" grpId="7" nodeType="withEffect">
                                  <p:stCondLst>
                                    <p:cond delay="0"/>
                                  </p:stCondLst>
                                  <p:childTnLst>
                                    <p:animEffect transition="out" filter="dissolve">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9" presetClass="exit" presetSubtype="0" fill="hold" grpId="7" nodeType="withEffect">
                                  <p:stCondLst>
                                    <p:cond delay="0"/>
                                  </p:stCondLst>
                                  <p:childTnLst>
                                    <p:animEffect transition="out" filter="dissolve">
                                      <p:cBhvr>
                                        <p:cTn id="235" dur="3000"/>
                                        <p:tgtEl>
                                          <p:spTgt spid="16"/>
                                        </p:tgtEl>
                                      </p:cBhvr>
                                    </p:animEffect>
                                    <p:set>
                                      <p:cBhvr>
                                        <p:cTn id="236" dur="1" fill="hold">
                                          <p:stCondLst>
                                            <p:cond delay="2999"/>
                                          </p:stCondLst>
                                        </p:cTn>
                                        <p:tgtEl>
                                          <p:spTgt spid="16"/>
                                        </p:tgtEl>
                                        <p:attrNameLst>
                                          <p:attrName>style.visibility</p:attrName>
                                        </p:attrNameLst>
                                      </p:cBhvr>
                                      <p:to>
                                        <p:strVal val="hidden"/>
                                      </p:to>
                                    </p:set>
                                  </p:childTnLst>
                                </p:cTn>
                              </p:par>
                              <p:par>
                                <p:cTn id="237" presetID="8" presetClass="emph" presetSubtype="0" fill="hold" grpId="4" nodeType="withEffect">
                                  <p:stCondLst>
                                    <p:cond delay="0"/>
                                  </p:stCondLst>
                                  <p:childTnLst>
                                    <p:animRot by="21600000">
                                      <p:cBhvr>
                                        <p:cTn id="238" dur="3000" fill="hold"/>
                                        <p:tgtEl>
                                          <p:spTgt spid="5"/>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6"/>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7"/>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8"/>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1"/>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2"/>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3"/>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4"/>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15"/>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16"/>
                                        </p:tgtEl>
                                        <p:attrNameLst>
                                          <p:attrName>r</p:attrName>
                                        </p:attrNameLst>
                                      </p:cBhvr>
                                    </p:animRot>
                                  </p:childTnLst>
                                </p:cTn>
                              </p:par>
                              <p:par>
                                <p:cTn id="261" presetID="13" presetClass="exit" presetSubtype="16" fill="hold" grpId="3" nodeType="withEffect">
                                  <p:stCondLst>
                                    <p:cond delay="0"/>
                                  </p:stCondLst>
                                  <p:childTnLst>
                                    <p:animEffect transition="out" filter="plus(in)">
                                      <p:cBhvr>
                                        <p:cTn id="262" dur="3000"/>
                                        <p:tgtEl>
                                          <p:spTgt spid="5"/>
                                        </p:tgtEl>
                                      </p:cBhvr>
                                    </p:animEffect>
                                    <p:set>
                                      <p:cBhvr>
                                        <p:cTn id="263" dur="1" fill="hold">
                                          <p:stCondLst>
                                            <p:cond delay="2999"/>
                                          </p:stCondLst>
                                        </p:cTn>
                                        <p:tgtEl>
                                          <p:spTgt spid="5"/>
                                        </p:tgtEl>
                                        <p:attrNameLst>
                                          <p:attrName>style.visibility</p:attrName>
                                        </p:attrNameLst>
                                      </p:cBhvr>
                                      <p:to>
                                        <p:strVal val="hidden"/>
                                      </p:to>
                                    </p:set>
                                  </p:childTnLst>
                                </p:cTn>
                              </p:par>
                              <p:par>
                                <p:cTn id="264" presetID="13" presetClass="exit" presetSubtype="16" fill="hold" grpId="3" nodeType="withEffect">
                                  <p:stCondLst>
                                    <p:cond delay="0"/>
                                  </p:stCondLst>
                                  <p:childTnLst>
                                    <p:animEffect transition="out" filter="plus(in)">
                                      <p:cBhvr>
                                        <p:cTn id="265" dur="3000"/>
                                        <p:tgtEl>
                                          <p:spTgt spid="6"/>
                                        </p:tgtEl>
                                      </p:cBhvr>
                                    </p:animEffect>
                                    <p:set>
                                      <p:cBhvr>
                                        <p:cTn id="266" dur="1" fill="hold">
                                          <p:stCondLst>
                                            <p:cond delay="2999"/>
                                          </p:stCondLst>
                                        </p:cTn>
                                        <p:tgtEl>
                                          <p:spTgt spid="6"/>
                                        </p:tgtEl>
                                        <p:attrNameLst>
                                          <p:attrName>style.visibility</p:attrName>
                                        </p:attrNameLst>
                                      </p:cBhvr>
                                      <p:to>
                                        <p:strVal val="hidden"/>
                                      </p:to>
                                    </p:set>
                                  </p:childTnLst>
                                </p:cTn>
                              </p:par>
                              <p:par>
                                <p:cTn id="267" presetID="13" presetClass="exit" presetSubtype="16" fill="hold" grpId="3" nodeType="withEffect">
                                  <p:stCondLst>
                                    <p:cond delay="0"/>
                                  </p:stCondLst>
                                  <p:childTnLst>
                                    <p:animEffect transition="out" filter="plus(in)">
                                      <p:cBhvr>
                                        <p:cTn id="268" dur="3000"/>
                                        <p:tgtEl>
                                          <p:spTgt spid="7"/>
                                        </p:tgtEl>
                                      </p:cBhvr>
                                    </p:animEffect>
                                    <p:set>
                                      <p:cBhvr>
                                        <p:cTn id="269" dur="1" fill="hold">
                                          <p:stCondLst>
                                            <p:cond delay="2999"/>
                                          </p:stCondLst>
                                        </p:cTn>
                                        <p:tgtEl>
                                          <p:spTgt spid="7"/>
                                        </p:tgtEl>
                                        <p:attrNameLst>
                                          <p:attrName>style.visibility</p:attrName>
                                        </p:attrNameLst>
                                      </p:cBhvr>
                                      <p:to>
                                        <p:strVal val="hidden"/>
                                      </p:to>
                                    </p:set>
                                  </p:childTnLst>
                                </p:cTn>
                              </p:par>
                              <p:par>
                                <p:cTn id="270" presetID="13" presetClass="exit" presetSubtype="16" fill="hold" grpId="3" nodeType="withEffect">
                                  <p:stCondLst>
                                    <p:cond delay="0"/>
                                  </p:stCondLst>
                                  <p:childTnLst>
                                    <p:animEffect transition="out" filter="plus(in)">
                                      <p:cBhvr>
                                        <p:cTn id="271" dur="3000"/>
                                        <p:tgtEl>
                                          <p:spTgt spid="8"/>
                                        </p:tgtEl>
                                      </p:cBhvr>
                                    </p:animEffect>
                                    <p:set>
                                      <p:cBhvr>
                                        <p:cTn id="272" dur="1" fill="hold">
                                          <p:stCondLst>
                                            <p:cond delay="2999"/>
                                          </p:stCondLst>
                                        </p:cTn>
                                        <p:tgtEl>
                                          <p:spTgt spid="8"/>
                                        </p:tgtEl>
                                        <p:attrNameLst>
                                          <p:attrName>style.visibility</p:attrName>
                                        </p:attrNameLst>
                                      </p:cBhvr>
                                      <p:to>
                                        <p:strVal val="hidden"/>
                                      </p:to>
                                    </p:set>
                                  </p:childTnLst>
                                </p:cTn>
                              </p:par>
                              <p:par>
                                <p:cTn id="273" presetID="13" presetClass="exit" presetSubtype="16" fill="hold" grpId="3" nodeType="withEffect">
                                  <p:stCondLst>
                                    <p:cond delay="0"/>
                                  </p:stCondLst>
                                  <p:childTnLst>
                                    <p:animEffect transition="out" filter="plus(in)">
                                      <p:cBhvr>
                                        <p:cTn id="274" dur="3000"/>
                                        <p:tgtEl>
                                          <p:spTgt spid="9"/>
                                        </p:tgtEl>
                                      </p:cBhvr>
                                    </p:animEffect>
                                    <p:set>
                                      <p:cBhvr>
                                        <p:cTn id="275" dur="1" fill="hold">
                                          <p:stCondLst>
                                            <p:cond delay="2999"/>
                                          </p:stCondLst>
                                        </p:cTn>
                                        <p:tgtEl>
                                          <p:spTgt spid="9"/>
                                        </p:tgtEl>
                                        <p:attrNameLst>
                                          <p:attrName>style.visibility</p:attrName>
                                        </p:attrNameLst>
                                      </p:cBhvr>
                                      <p:to>
                                        <p:strVal val="hidden"/>
                                      </p:to>
                                    </p:set>
                                  </p:childTnLst>
                                </p:cTn>
                              </p:par>
                              <p:par>
                                <p:cTn id="276" presetID="13" presetClass="exit" presetSubtype="16" fill="hold" grpId="3" nodeType="withEffect">
                                  <p:stCondLst>
                                    <p:cond delay="0"/>
                                  </p:stCondLst>
                                  <p:childTnLst>
                                    <p:animEffect transition="out" filter="plus(in)">
                                      <p:cBhvr>
                                        <p:cTn id="277" dur="3000"/>
                                        <p:tgtEl>
                                          <p:spTgt spid="10"/>
                                        </p:tgtEl>
                                      </p:cBhvr>
                                    </p:animEffect>
                                    <p:set>
                                      <p:cBhvr>
                                        <p:cTn id="278" dur="1" fill="hold">
                                          <p:stCondLst>
                                            <p:cond delay="2999"/>
                                          </p:stCondLst>
                                        </p:cTn>
                                        <p:tgtEl>
                                          <p:spTgt spid="10"/>
                                        </p:tgtEl>
                                        <p:attrNameLst>
                                          <p:attrName>style.visibility</p:attrName>
                                        </p:attrNameLst>
                                      </p:cBhvr>
                                      <p:to>
                                        <p:strVal val="hidden"/>
                                      </p:to>
                                    </p:set>
                                  </p:childTnLst>
                                </p:cTn>
                              </p:par>
                              <p:par>
                                <p:cTn id="279" presetID="13" presetClass="exit" presetSubtype="16" fill="hold" grpId="3" nodeType="withEffect">
                                  <p:stCondLst>
                                    <p:cond delay="0"/>
                                  </p:stCondLst>
                                  <p:childTnLst>
                                    <p:animEffect transition="out" filter="plus(in)">
                                      <p:cBhvr>
                                        <p:cTn id="280" dur="3000"/>
                                        <p:tgtEl>
                                          <p:spTgt spid="11"/>
                                        </p:tgtEl>
                                      </p:cBhvr>
                                    </p:animEffect>
                                    <p:set>
                                      <p:cBhvr>
                                        <p:cTn id="281" dur="1" fill="hold">
                                          <p:stCondLst>
                                            <p:cond delay="2999"/>
                                          </p:stCondLst>
                                        </p:cTn>
                                        <p:tgtEl>
                                          <p:spTgt spid="11"/>
                                        </p:tgtEl>
                                        <p:attrNameLst>
                                          <p:attrName>style.visibility</p:attrName>
                                        </p:attrNameLst>
                                      </p:cBhvr>
                                      <p:to>
                                        <p:strVal val="hidden"/>
                                      </p:to>
                                    </p:set>
                                  </p:childTnLst>
                                </p:cTn>
                              </p:par>
                              <p:par>
                                <p:cTn id="282" presetID="13" presetClass="exit" presetSubtype="16" fill="hold" grpId="3" nodeType="withEffect">
                                  <p:stCondLst>
                                    <p:cond delay="0"/>
                                  </p:stCondLst>
                                  <p:childTnLst>
                                    <p:animEffect transition="out" filter="plus(in)">
                                      <p:cBhvr>
                                        <p:cTn id="283" dur="3000"/>
                                        <p:tgtEl>
                                          <p:spTgt spid="12"/>
                                        </p:tgtEl>
                                      </p:cBhvr>
                                    </p:animEffect>
                                    <p:set>
                                      <p:cBhvr>
                                        <p:cTn id="284" dur="1" fill="hold">
                                          <p:stCondLst>
                                            <p:cond delay="2999"/>
                                          </p:stCondLst>
                                        </p:cTn>
                                        <p:tgtEl>
                                          <p:spTgt spid="12"/>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13"/>
                                        </p:tgtEl>
                                      </p:cBhvr>
                                    </p:animEffect>
                                    <p:set>
                                      <p:cBhvr>
                                        <p:cTn id="287" dur="1" fill="hold">
                                          <p:stCondLst>
                                            <p:cond delay="2999"/>
                                          </p:stCondLst>
                                        </p:cTn>
                                        <p:tgtEl>
                                          <p:spTgt spid="13"/>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14"/>
                                        </p:tgtEl>
                                      </p:cBhvr>
                                    </p:animEffect>
                                    <p:set>
                                      <p:cBhvr>
                                        <p:cTn id="290" dur="1" fill="hold">
                                          <p:stCondLst>
                                            <p:cond delay="2999"/>
                                          </p:stCondLst>
                                        </p:cTn>
                                        <p:tgtEl>
                                          <p:spTgt spid="14"/>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15"/>
                                        </p:tgtEl>
                                      </p:cBhvr>
                                    </p:animEffect>
                                    <p:set>
                                      <p:cBhvr>
                                        <p:cTn id="293" dur="1" fill="hold">
                                          <p:stCondLst>
                                            <p:cond delay="2999"/>
                                          </p:stCondLst>
                                        </p:cTn>
                                        <p:tgtEl>
                                          <p:spTgt spid="15"/>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16"/>
                                        </p:tgtEl>
                                      </p:cBhvr>
                                    </p:animEffect>
                                    <p:set>
                                      <p:cBhvr>
                                        <p:cTn id="296" dur="1" fill="hold">
                                          <p:stCondLst>
                                            <p:cond delay="2999"/>
                                          </p:stCondLst>
                                        </p:cTn>
                                        <p:tgtEl>
                                          <p:spTgt spid="16"/>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3000" fill="hold"/>
                                        <p:tgtEl>
                                          <p:spTgt spid="4"/>
                                        </p:tgtEl>
                                        <p:attrNameLst>
                                          <p:attrName>ppt_w</p:attrName>
                                        </p:attrNameLst>
                                      </p:cBhvr>
                                      <p:tavLst>
                                        <p:tav tm="0">
                                          <p:val>
                                            <p:strVal val="4/3*#ppt_w"/>
                                          </p:val>
                                        </p:tav>
                                        <p:tav tm="100000">
                                          <p:val>
                                            <p:strVal val="#ppt_w"/>
                                          </p:val>
                                        </p:tav>
                                      </p:tavLst>
                                    </p:anim>
                                    <p:anim calcmode="lin" valueType="num">
                                      <p:cBhvr>
                                        <p:cTn id="300" dur="3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P spid="13" grpId="1" animBg="1"/>
      <p:bldP spid="13" grpId="2" animBg="1"/>
      <p:bldP spid="13" grpId="3" animBg="1"/>
      <p:bldP spid="13" grpId="4" animBg="1"/>
      <p:bldP spid="13" grpId="5" animBg="1"/>
      <p:bldP spid="13" grpId="6" animBg="1"/>
      <p:bldP spid="13" grpId="7" animBg="1"/>
      <p:bldP spid="14" grpId="0" animBg="1"/>
      <p:bldP spid="14" grpId="1" animBg="1"/>
      <p:bldP spid="14" grpId="2" animBg="1"/>
      <p:bldP spid="14" grpId="3" animBg="1"/>
      <p:bldP spid="14" grpId="4" animBg="1"/>
      <p:bldP spid="14" grpId="5" animBg="1"/>
      <p:bldP spid="14" grpId="6" animBg="1"/>
      <p:bldP spid="14" grpId="7" animBg="1"/>
      <p:bldP spid="15" grpId="0" animBg="1"/>
      <p:bldP spid="15" grpId="1" animBg="1"/>
      <p:bldP spid="15" grpId="2" animBg="1"/>
      <p:bldP spid="15" grpId="3" animBg="1"/>
      <p:bldP spid="15" grpId="4" animBg="1"/>
      <p:bldP spid="15" grpId="5" animBg="1"/>
      <p:bldP spid="15" grpId="6" animBg="1"/>
      <p:bldP spid="15" grpId="7" animBg="1"/>
      <p:bldP spid="16" grpId="0" animBg="1"/>
      <p:bldP spid="16" grpId="1" animBg="1"/>
      <p:bldP spid="16" grpId="2" animBg="1"/>
      <p:bldP spid="16" grpId="3" animBg="1"/>
      <p:bldP spid="16" grpId="4" animBg="1"/>
      <p:bldP spid="16" grpId="5" animBg="1"/>
      <p:bldP spid="16" grpId="6" animBg="1"/>
      <p:bldP spid="16" grpId="7"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C22"/>
              </a:gs>
              <a:gs pos="50000">
                <a:srgbClr val="9CB86E"/>
              </a:gs>
              <a:gs pos="100000">
                <a:srgbClr val="156B13"/>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sp>
        <p:nvSpPr>
          <p:cNvPr id="31" name="30 Lágrima"/>
          <p:cNvSpPr/>
          <p:nvPr/>
        </p:nvSpPr>
        <p:spPr>
          <a:xfrm rot="197545">
            <a:off x="1524241" y="3884857"/>
            <a:ext cx="2428892" cy="2357454"/>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1200923">
            <a:off x="5272411" y="776223"/>
            <a:ext cx="2428892" cy="2357454"/>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4867477">
            <a:off x="1423392" y="774519"/>
            <a:ext cx="2428892" cy="2357454"/>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799748">
            <a:off x="5240881" y="3807739"/>
            <a:ext cx="2428892" cy="2357454"/>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7901221">
            <a:off x="3332246" y="-111613"/>
            <a:ext cx="2239764" cy="2247576"/>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8846630">
            <a:off x="3425526" y="4709594"/>
            <a:ext cx="2289957" cy="2153723"/>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2522752">
            <a:off x="883414" y="2356000"/>
            <a:ext cx="2428892" cy="2290519"/>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3599182">
            <a:off x="5834167" y="2370890"/>
            <a:ext cx="2428892" cy="2357454"/>
          </a:xfrm>
          <a:prstGeom prst="teardrop">
            <a:avLst>
              <a:gd name="adj" fmla="val 149330"/>
            </a:avLst>
          </a:prstGeom>
          <a:gradFill flip="none" rotWithShape="1">
            <a:gsLst>
              <a:gs pos="48000">
                <a:srgbClr val="41611D">
                  <a:alpha val="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 calcmode="lin" valueType="num">
                                      <p:cBhvr>
                                        <p:cTn id="10" dur="3000" fill="hold"/>
                                        <p:tgtEl>
                                          <p:spTgt spid="31"/>
                                        </p:tgtEl>
                                        <p:attrNameLst>
                                          <p:attrName>ppt_w</p:attrName>
                                        </p:attrNameLst>
                                      </p:cBhvr>
                                      <p:tavLst>
                                        <p:tav tm="0">
                                          <p:val>
                                            <p:fltVal val="0"/>
                                          </p:val>
                                        </p:tav>
                                        <p:tav tm="100000">
                                          <p:val>
                                            <p:strVal val="#ppt_w"/>
                                          </p:val>
                                        </p:tav>
                                      </p:tavLst>
                                    </p:anim>
                                    <p:anim calcmode="lin" valueType="num">
                                      <p:cBhvr>
                                        <p:cTn id="11" dur="3000" fill="hold"/>
                                        <p:tgtEl>
                                          <p:spTgt spid="31"/>
                                        </p:tgtEl>
                                        <p:attrNameLst>
                                          <p:attrName>ppt_h</p:attrName>
                                        </p:attrNameLst>
                                      </p:cBhvr>
                                      <p:tavLst>
                                        <p:tav tm="0">
                                          <p:val>
                                            <p:fltVal val="0"/>
                                          </p:val>
                                        </p:tav>
                                        <p:tav tm="100000">
                                          <p:val>
                                            <p:strVal val="#ppt_h"/>
                                          </p:val>
                                        </p:tav>
                                      </p:tavLst>
                                    </p:anim>
                                    <p:anim calcmode="lin" valueType="num">
                                      <p:cBhvr>
                                        <p:cTn id="12" dur="3000" fill="hold"/>
                                        <p:tgtEl>
                                          <p:spTgt spid="31"/>
                                        </p:tgtEl>
                                        <p:attrNameLst>
                                          <p:attrName>ppt_x</p:attrName>
                                        </p:attrNameLst>
                                      </p:cBhvr>
                                      <p:tavLst>
                                        <p:tav tm="0">
                                          <p:val>
                                            <p:fltVal val="0.5"/>
                                          </p:val>
                                        </p:tav>
                                        <p:tav tm="100000">
                                          <p:val>
                                            <p:strVal val="#ppt_x"/>
                                          </p:val>
                                        </p:tav>
                                      </p:tavLst>
                                    </p:anim>
                                    <p:anim calcmode="lin" valueType="num">
                                      <p:cBhvr>
                                        <p:cTn id="13" dur="3000" fill="hold"/>
                                        <p:tgtEl>
                                          <p:spTgt spid="31"/>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p:cTn id="16" dur="3000" fill="hold"/>
                                        <p:tgtEl>
                                          <p:spTgt spid="32"/>
                                        </p:tgtEl>
                                        <p:attrNameLst>
                                          <p:attrName>ppt_w</p:attrName>
                                        </p:attrNameLst>
                                      </p:cBhvr>
                                      <p:tavLst>
                                        <p:tav tm="0">
                                          <p:val>
                                            <p:fltVal val="0"/>
                                          </p:val>
                                        </p:tav>
                                        <p:tav tm="100000">
                                          <p:val>
                                            <p:strVal val="#ppt_w"/>
                                          </p:val>
                                        </p:tav>
                                      </p:tavLst>
                                    </p:anim>
                                    <p:anim calcmode="lin" valueType="num">
                                      <p:cBhvr>
                                        <p:cTn id="17" dur="3000" fill="hold"/>
                                        <p:tgtEl>
                                          <p:spTgt spid="32"/>
                                        </p:tgtEl>
                                        <p:attrNameLst>
                                          <p:attrName>ppt_h</p:attrName>
                                        </p:attrNameLst>
                                      </p:cBhvr>
                                      <p:tavLst>
                                        <p:tav tm="0">
                                          <p:val>
                                            <p:fltVal val="0"/>
                                          </p:val>
                                        </p:tav>
                                        <p:tav tm="100000">
                                          <p:val>
                                            <p:strVal val="#ppt_h"/>
                                          </p:val>
                                        </p:tav>
                                      </p:tavLst>
                                    </p:anim>
                                    <p:anim calcmode="lin" valueType="num">
                                      <p:cBhvr>
                                        <p:cTn id="18" dur="3000" fill="hold"/>
                                        <p:tgtEl>
                                          <p:spTgt spid="32"/>
                                        </p:tgtEl>
                                        <p:attrNameLst>
                                          <p:attrName>ppt_x</p:attrName>
                                        </p:attrNameLst>
                                      </p:cBhvr>
                                      <p:tavLst>
                                        <p:tav tm="0">
                                          <p:val>
                                            <p:fltVal val="0.5"/>
                                          </p:val>
                                        </p:tav>
                                        <p:tav tm="100000">
                                          <p:val>
                                            <p:strVal val="#ppt_x"/>
                                          </p:val>
                                        </p:tav>
                                      </p:tavLst>
                                    </p:anim>
                                    <p:anim calcmode="lin" valueType="num">
                                      <p:cBhvr>
                                        <p:cTn id="19" dur="3000" fill="hold"/>
                                        <p:tgtEl>
                                          <p:spTgt spid="32"/>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3000" fill="hold"/>
                                        <p:tgtEl>
                                          <p:spTgt spid="33"/>
                                        </p:tgtEl>
                                        <p:attrNameLst>
                                          <p:attrName>ppt_w</p:attrName>
                                        </p:attrNameLst>
                                      </p:cBhvr>
                                      <p:tavLst>
                                        <p:tav tm="0">
                                          <p:val>
                                            <p:fltVal val="0"/>
                                          </p:val>
                                        </p:tav>
                                        <p:tav tm="100000">
                                          <p:val>
                                            <p:strVal val="#ppt_w"/>
                                          </p:val>
                                        </p:tav>
                                      </p:tavLst>
                                    </p:anim>
                                    <p:anim calcmode="lin" valueType="num">
                                      <p:cBhvr>
                                        <p:cTn id="23" dur="3000" fill="hold"/>
                                        <p:tgtEl>
                                          <p:spTgt spid="33"/>
                                        </p:tgtEl>
                                        <p:attrNameLst>
                                          <p:attrName>ppt_h</p:attrName>
                                        </p:attrNameLst>
                                      </p:cBhvr>
                                      <p:tavLst>
                                        <p:tav tm="0">
                                          <p:val>
                                            <p:fltVal val="0"/>
                                          </p:val>
                                        </p:tav>
                                        <p:tav tm="100000">
                                          <p:val>
                                            <p:strVal val="#ppt_h"/>
                                          </p:val>
                                        </p:tav>
                                      </p:tavLst>
                                    </p:anim>
                                    <p:anim calcmode="lin" valueType="num">
                                      <p:cBhvr>
                                        <p:cTn id="24" dur="3000" fill="hold"/>
                                        <p:tgtEl>
                                          <p:spTgt spid="33"/>
                                        </p:tgtEl>
                                        <p:attrNameLst>
                                          <p:attrName>ppt_x</p:attrName>
                                        </p:attrNameLst>
                                      </p:cBhvr>
                                      <p:tavLst>
                                        <p:tav tm="0">
                                          <p:val>
                                            <p:fltVal val="0.5"/>
                                          </p:val>
                                        </p:tav>
                                        <p:tav tm="100000">
                                          <p:val>
                                            <p:strVal val="#ppt_x"/>
                                          </p:val>
                                        </p:tav>
                                      </p:tavLst>
                                    </p:anim>
                                    <p:anim calcmode="lin" valueType="num">
                                      <p:cBhvr>
                                        <p:cTn id="25" dur="3000" fill="hold"/>
                                        <p:tgtEl>
                                          <p:spTgt spid="33"/>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3000" fill="hold"/>
                                        <p:tgtEl>
                                          <p:spTgt spid="34"/>
                                        </p:tgtEl>
                                        <p:attrNameLst>
                                          <p:attrName>ppt_w</p:attrName>
                                        </p:attrNameLst>
                                      </p:cBhvr>
                                      <p:tavLst>
                                        <p:tav tm="0">
                                          <p:val>
                                            <p:fltVal val="0"/>
                                          </p:val>
                                        </p:tav>
                                        <p:tav tm="100000">
                                          <p:val>
                                            <p:strVal val="#ppt_w"/>
                                          </p:val>
                                        </p:tav>
                                      </p:tavLst>
                                    </p:anim>
                                    <p:anim calcmode="lin" valueType="num">
                                      <p:cBhvr>
                                        <p:cTn id="29" dur="3000" fill="hold"/>
                                        <p:tgtEl>
                                          <p:spTgt spid="34"/>
                                        </p:tgtEl>
                                        <p:attrNameLst>
                                          <p:attrName>ppt_h</p:attrName>
                                        </p:attrNameLst>
                                      </p:cBhvr>
                                      <p:tavLst>
                                        <p:tav tm="0">
                                          <p:val>
                                            <p:fltVal val="0"/>
                                          </p:val>
                                        </p:tav>
                                        <p:tav tm="100000">
                                          <p:val>
                                            <p:strVal val="#ppt_h"/>
                                          </p:val>
                                        </p:tav>
                                      </p:tavLst>
                                    </p:anim>
                                    <p:anim calcmode="lin" valueType="num">
                                      <p:cBhvr>
                                        <p:cTn id="30" dur="3000" fill="hold"/>
                                        <p:tgtEl>
                                          <p:spTgt spid="34"/>
                                        </p:tgtEl>
                                        <p:attrNameLst>
                                          <p:attrName>ppt_x</p:attrName>
                                        </p:attrNameLst>
                                      </p:cBhvr>
                                      <p:tavLst>
                                        <p:tav tm="0">
                                          <p:val>
                                            <p:fltVal val="0.5"/>
                                          </p:val>
                                        </p:tav>
                                        <p:tav tm="100000">
                                          <p:val>
                                            <p:strVal val="#ppt_x"/>
                                          </p:val>
                                        </p:tav>
                                      </p:tavLst>
                                    </p:anim>
                                    <p:anim calcmode="lin" valueType="num">
                                      <p:cBhvr>
                                        <p:cTn id="31" dur="3000" fill="hold"/>
                                        <p:tgtEl>
                                          <p:spTgt spid="34"/>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p:cTn id="34" dur="3000" fill="hold"/>
                                        <p:tgtEl>
                                          <p:spTgt spid="35"/>
                                        </p:tgtEl>
                                        <p:attrNameLst>
                                          <p:attrName>ppt_w</p:attrName>
                                        </p:attrNameLst>
                                      </p:cBhvr>
                                      <p:tavLst>
                                        <p:tav tm="0">
                                          <p:val>
                                            <p:fltVal val="0"/>
                                          </p:val>
                                        </p:tav>
                                        <p:tav tm="100000">
                                          <p:val>
                                            <p:strVal val="#ppt_w"/>
                                          </p:val>
                                        </p:tav>
                                      </p:tavLst>
                                    </p:anim>
                                    <p:anim calcmode="lin" valueType="num">
                                      <p:cBhvr>
                                        <p:cTn id="35" dur="3000" fill="hold"/>
                                        <p:tgtEl>
                                          <p:spTgt spid="35"/>
                                        </p:tgtEl>
                                        <p:attrNameLst>
                                          <p:attrName>ppt_h</p:attrName>
                                        </p:attrNameLst>
                                      </p:cBhvr>
                                      <p:tavLst>
                                        <p:tav tm="0">
                                          <p:val>
                                            <p:fltVal val="0"/>
                                          </p:val>
                                        </p:tav>
                                        <p:tav tm="100000">
                                          <p:val>
                                            <p:strVal val="#ppt_h"/>
                                          </p:val>
                                        </p:tav>
                                      </p:tavLst>
                                    </p:anim>
                                    <p:anim calcmode="lin" valueType="num">
                                      <p:cBhvr>
                                        <p:cTn id="36" dur="3000" fill="hold"/>
                                        <p:tgtEl>
                                          <p:spTgt spid="35"/>
                                        </p:tgtEl>
                                        <p:attrNameLst>
                                          <p:attrName>ppt_x</p:attrName>
                                        </p:attrNameLst>
                                      </p:cBhvr>
                                      <p:tavLst>
                                        <p:tav tm="0">
                                          <p:val>
                                            <p:fltVal val="0.5"/>
                                          </p:val>
                                        </p:tav>
                                        <p:tav tm="100000">
                                          <p:val>
                                            <p:strVal val="#ppt_x"/>
                                          </p:val>
                                        </p:tav>
                                      </p:tavLst>
                                    </p:anim>
                                    <p:anim calcmode="lin" valueType="num">
                                      <p:cBhvr>
                                        <p:cTn id="37" dur="3000" fill="hold"/>
                                        <p:tgtEl>
                                          <p:spTgt spid="35"/>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3000" fill="hold"/>
                                        <p:tgtEl>
                                          <p:spTgt spid="36"/>
                                        </p:tgtEl>
                                        <p:attrNameLst>
                                          <p:attrName>ppt_w</p:attrName>
                                        </p:attrNameLst>
                                      </p:cBhvr>
                                      <p:tavLst>
                                        <p:tav tm="0">
                                          <p:val>
                                            <p:fltVal val="0"/>
                                          </p:val>
                                        </p:tav>
                                        <p:tav tm="100000">
                                          <p:val>
                                            <p:strVal val="#ppt_w"/>
                                          </p:val>
                                        </p:tav>
                                      </p:tavLst>
                                    </p:anim>
                                    <p:anim calcmode="lin" valueType="num">
                                      <p:cBhvr>
                                        <p:cTn id="41" dur="3000" fill="hold"/>
                                        <p:tgtEl>
                                          <p:spTgt spid="36"/>
                                        </p:tgtEl>
                                        <p:attrNameLst>
                                          <p:attrName>ppt_h</p:attrName>
                                        </p:attrNameLst>
                                      </p:cBhvr>
                                      <p:tavLst>
                                        <p:tav tm="0">
                                          <p:val>
                                            <p:fltVal val="0"/>
                                          </p:val>
                                        </p:tav>
                                        <p:tav tm="100000">
                                          <p:val>
                                            <p:strVal val="#ppt_h"/>
                                          </p:val>
                                        </p:tav>
                                      </p:tavLst>
                                    </p:anim>
                                    <p:anim calcmode="lin" valueType="num">
                                      <p:cBhvr>
                                        <p:cTn id="42" dur="3000" fill="hold"/>
                                        <p:tgtEl>
                                          <p:spTgt spid="36"/>
                                        </p:tgtEl>
                                        <p:attrNameLst>
                                          <p:attrName>ppt_x</p:attrName>
                                        </p:attrNameLst>
                                      </p:cBhvr>
                                      <p:tavLst>
                                        <p:tav tm="0">
                                          <p:val>
                                            <p:fltVal val="0.5"/>
                                          </p:val>
                                        </p:tav>
                                        <p:tav tm="100000">
                                          <p:val>
                                            <p:strVal val="#ppt_x"/>
                                          </p:val>
                                        </p:tav>
                                      </p:tavLst>
                                    </p:anim>
                                    <p:anim calcmode="lin" valueType="num">
                                      <p:cBhvr>
                                        <p:cTn id="43" dur="3000" fill="hold"/>
                                        <p:tgtEl>
                                          <p:spTgt spid="36"/>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p:cTn id="46" dur="3000" fill="hold"/>
                                        <p:tgtEl>
                                          <p:spTgt spid="37"/>
                                        </p:tgtEl>
                                        <p:attrNameLst>
                                          <p:attrName>ppt_w</p:attrName>
                                        </p:attrNameLst>
                                      </p:cBhvr>
                                      <p:tavLst>
                                        <p:tav tm="0">
                                          <p:val>
                                            <p:fltVal val="0"/>
                                          </p:val>
                                        </p:tav>
                                        <p:tav tm="100000">
                                          <p:val>
                                            <p:strVal val="#ppt_w"/>
                                          </p:val>
                                        </p:tav>
                                      </p:tavLst>
                                    </p:anim>
                                    <p:anim calcmode="lin" valueType="num">
                                      <p:cBhvr>
                                        <p:cTn id="47" dur="3000" fill="hold"/>
                                        <p:tgtEl>
                                          <p:spTgt spid="37"/>
                                        </p:tgtEl>
                                        <p:attrNameLst>
                                          <p:attrName>ppt_h</p:attrName>
                                        </p:attrNameLst>
                                      </p:cBhvr>
                                      <p:tavLst>
                                        <p:tav tm="0">
                                          <p:val>
                                            <p:fltVal val="0"/>
                                          </p:val>
                                        </p:tav>
                                        <p:tav tm="100000">
                                          <p:val>
                                            <p:strVal val="#ppt_h"/>
                                          </p:val>
                                        </p:tav>
                                      </p:tavLst>
                                    </p:anim>
                                    <p:anim calcmode="lin" valueType="num">
                                      <p:cBhvr>
                                        <p:cTn id="48" dur="3000" fill="hold"/>
                                        <p:tgtEl>
                                          <p:spTgt spid="37"/>
                                        </p:tgtEl>
                                        <p:attrNameLst>
                                          <p:attrName>ppt_x</p:attrName>
                                        </p:attrNameLst>
                                      </p:cBhvr>
                                      <p:tavLst>
                                        <p:tav tm="0">
                                          <p:val>
                                            <p:fltVal val="0.5"/>
                                          </p:val>
                                        </p:tav>
                                        <p:tav tm="100000">
                                          <p:val>
                                            <p:strVal val="#ppt_x"/>
                                          </p:val>
                                        </p:tav>
                                      </p:tavLst>
                                    </p:anim>
                                    <p:anim calcmode="lin" valueType="num">
                                      <p:cBhvr>
                                        <p:cTn id="49" dur="3000" fill="hold"/>
                                        <p:tgtEl>
                                          <p:spTgt spid="37"/>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3000" fill="hold"/>
                                        <p:tgtEl>
                                          <p:spTgt spid="38"/>
                                        </p:tgtEl>
                                        <p:attrNameLst>
                                          <p:attrName>ppt_w</p:attrName>
                                        </p:attrNameLst>
                                      </p:cBhvr>
                                      <p:tavLst>
                                        <p:tav tm="0">
                                          <p:val>
                                            <p:fltVal val="0"/>
                                          </p:val>
                                        </p:tav>
                                        <p:tav tm="100000">
                                          <p:val>
                                            <p:strVal val="#ppt_w"/>
                                          </p:val>
                                        </p:tav>
                                      </p:tavLst>
                                    </p:anim>
                                    <p:anim calcmode="lin" valueType="num">
                                      <p:cBhvr>
                                        <p:cTn id="53" dur="3000" fill="hold"/>
                                        <p:tgtEl>
                                          <p:spTgt spid="38"/>
                                        </p:tgtEl>
                                        <p:attrNameLst>
                                          <p:attrName>ppt_h</p:attrName>
                                        </p:attrNameLst>
                                      </p:cBhvr>
                                      <p:tavLst>
                                        <p:tav tm="0">
                                          <p:val>
                                            <p:fltVal val="0"/>
                                          </p:val>
                                        </p:tav>
                                        <p:tav tm="100000">
                                          <p:val>
                                            <p:strVal val="#ppt_h"/>
                                          </p:val>
                                        </p:tav>
                                      </p:tavLst>
                                    </p:anim>
                                    <p:anim calcmode="lin" valueType="num">
                                      <p:cBhvr>
                                        <p:cTn id="54" dur="3000" fill="hold"/>
                                        <p:tgtEl>
                                          <p:spTgt spid="38"/>
                                        </p:tgtEl>
                                        <p:attrNameLst>
                                          <p:attrName>ppt_x</p:attrName>
                                        </p:attrNameLst>
                                      </p:cBhvr>
                                      <p:tavLst>
                                        <p:tav tm="0">
                                          <p:val>
                                            <p:fltVal val="0.5"/>
                                          </p:val>
                                        </p:tav>
                                        <p:tav tm="100000">
                                          <p:val>
                                            <p:strVal val="#ppt_x"/>
                                          </p:val>
                                        </p:tav>
                                      </p:tavLst>
                                    </p:anim>
                                    <p:anim calcmode="lin" valueType="num">
                                      <p:cBhvr>
                                        <p:cTn id="55" dur="3000" fill="hold"/>
                                        <p:tgtEl>
                                          <p:spTgt spid="3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3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3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3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3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3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3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38"/>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1"/>
                                        </p:tgtEl>
                                        <p:attrNameLst>
                                          <p:attrName>ppt_w</p:attrName>
                                        </p:attrNameLst>
                                      </p:cBhvr>
                                      <p:tavLst>
                                        <p:tav tm="0">
                                          <p:val>
                                            <p:strVal val="ppt_w"/>
                                          </p:val>
                                        </p:tav>
                                        <p:tav tm="100000">
                                          <p:val>
                                            <p:fltVal val="0"/>
                                          </p:val>
                                        </p:tav>
                                      </p:tavLst>
                                    </p:anim>
                                    <p:anim calcmode="lin" valueType="num">
                                      <p:cBhvr>
                                        <p:cTn id="75" dur="3000"/>
                                        <p:tgtEl>
                                          <p:spTgt spid="31"/>
                                        </p:tgtEl>
                                        <p:attrNameLst>
                                          <p:attrName>ppt_h</p:attrName>
                                        </p:attrNameLst>
                                      </p:cBhvr>
                                      <p:tavLst>
                                        <p:tav tm="0">
                                          <p:val>
                                            <p:strVal val="ppt_h"/>
                                          </p:val>
                                        </p:tav>
                                        <p:tav tm="100000">
                                          <p:val>
                                            <p:fltVal val="0"/>
                                          </p:val>
                                        </p:tav>
                                      </p:tavLst>
                                    </p:anim>
                                    <p:anim calcmode="lin" valueType="num">
                                      <p:cBhvr>
                                        <p:cTn id="76" dur="3000"/>
                                        <p:tgtEl>
                                          <p:spTgt spid="31"/>
                                        </p:tgtEl>
                                        <p:attrNameLst>
                                          <p:attrName>ppt_x</p:attrName>
                                        </p:attrNameLst>
                                      </p:cBhvr>
                                      <p:tavLst>
                                        <p:tav tm="0">
                                          <p:val>
                                            <p:strVal val="ppt_x"/>
                                          </p:val>
                                        </p:tav>
                                        <p:tav tm="100000">
                                          <p:val>
                                            <p:fltVal val="0.5"/>
                                          </p:val>
                                        </p:tav>
                                      </p:tavLst>
                                    </p:anim>
                                    <p:anim calcmode="lin" valueType="num">
                                      <p:cBhvr>
                                        <p:cTn id="77" dur="3000"/>
                                        <p:tgtEl>
                                          <p:spTgt spid="31"/>
                                        </p:tgtEl>
                                        <p:attrNameLst>
                                          <p:attrName>ppt_y</p:attrName>
                                        </p:attrNameLst>
                                      </p:cBhvr>
                                      <p:tavLst>
                                        <p:tav tm="0">
                                          <p:val>
                                            <p:strVal val="ppt_y"/>
                                          </p:val>
                                        </p:tav>
                                        <p:tav tm="100000">
                                          <p:val>
                                            <p:fltVal val="0.5"/>
                                          </p:val>
                                        </p:tav>
                                      </p:tavLst>
                                    </p:anim>
                                    <p:set>
                                      <p:cBhvr>
                                        <p:cTn id="78" dur="1" fill="hold">
                                          <p:stCondLst>
                                            <p:cond delay="2999"/>
                                          </p:stCondLst>
                                        </p:cTn>
                                        <p:tgtEl>
                                          <p:spTgt spid="31"/>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32"/>
                                        </p:tgtEl>
                                        <p:attrNameLst>
                                          <p:attrName>ppt_w</p:attrName>
                                        </p:attrNameLst>
                                      </p:cBhvr>
                                      <p:tavLst>
                                        <p:tav tm="0">
                                          <p:val>
                                            <p:strVal val="ppt_w"/>
                                          </p:val>
                                        </p:tav>
                                        <p:tav tm="100000">
                                          <p:val>
                                            <p:fltVal val="0"/>
                                          </p:val>
                                        </p:tav>
                                      </p:tavLst>
                                    </p:anim>
                                    <p:anim calcmode="lin" valueType="num">
                                      <p:cBhvr>
                                        <p:cTn id="81" dur="3000"/>
                                        <p:tgtEl>
                                          <p:spTgt spid="32"/>
                                        </p:tgtEl>
                                        <p:attrNameLst>
                                          <p:attrName>ppt_h</p:attrName>
                                        </p:attrNameLst>
                                      </p:cBhvr>
                                      <p:tavLst>
                                        <p:tav tm="0">
                                          <p:val>
                                            <p:strVal val="ppt_h"/>
                                          </p:val>
                                        </p:tav>
                                        <p:tav tm="100000">
                                          <p:val>
                                            <p:fltVal val="0"/>
                                          </p:val>
                                        </p:tav>
                                      </p:tavLst>
                                    </p:anim>
                                    <p:anim calcmode="lin" valueType="num">
                                      <p:cBhvr>
                                        <p:cTn id="82" dur="3000"/>
                                        <p:tgtEl>
                                          <p:spTgt spid="32"/>
                                        </p:tgtEl>
                                        <p:attrNameLst>
                                          <p:attrName>ppt_x</p:attrName>
                                        </p:attrNameLst>
                                      </p:cBhvr>
                                      <p:tavLst>
                                        <p:tav tm="0">
                                          <p:val>
                                            <p:strVal val="ppt_x"/>
                                          </p:val>
                                        </p:tav>
                                        <p:tav tm="100000">
                                          <p:val>
                                            <p:fltVal val="0.5"/>
                                          </p:val>
                                        </p:tav>
                                      </p:tavLst>
                                    </p:anim>
                                    <p:anim calcmode="lin" valueType="num">
                                      <p:cBhvr>
                                        <p:cTn id="83" dur="3000"/>
                                        <p:tgtEl>
                                          <p:spTgt spid="32"/>
                                        </p:tgtEl>
                                        <p:attrNameLst>
                                          <p:attrName>ppt_y</p:attrName>
                                        </p:attrNameLst>
                                      </p:cBhvr>
                                      <p:tavLst>
                                        <p:tav tm="0">
                                          <p:val>
                                            <p:strVal val="ppt_y"/>
                                          </p:val>
                                        </p:tav>
                                        <p:tav tm="100000">
                                          <p:val>
                                            <p:fltVal val="0.5"/>
                                          </p:val>
                                        </p:tav>
                                      </p:tavLst>
                                    </p:anim>
                                    <p:set>
                                      <p:cBhvr>
                                        <p:cTn id="84" dur="1" fill="hold">
                                          <p:stCondLst>
                                            <p:cond delay="2999"/>
                                          </p:stCondLst>
                                        </p:cTn>
                                        <p:tgtEl>
                                          <p:spTgt spid="32"/>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33"/>
                                        </p:tgtEl>
                                        <p:attrNameLst>
                                          <p:attrName>ppt_w</p:attrName>
                                        </p:attrNameLst>
                                      </p:cBhvr>
                                      <p:tavLst>
                                        <p:tav tm="0">
                                          <p:val>
                                            <p:strVal val="ppt_w"/>
                                          </p:val>
                                        </p:tav>
                                        <p:tav tm="100000">
                                          <p:val>
                                            <p:fltVal val="0"/>
                                          </p:val>
                                        </p:tav>
                                      </p:tavLst>
                                    </p:anim>
                                    <p:anim calcmode="lin" valueType="num">
                                      <p:cBhvr>
                                        <p:cTn id="87" dur="3000"/>
                                        <p:tgtEl>
                                          <p:spTgt spid="33"/>
                                        </p:tgtEl>
                                        <p:attrNameLst>
                                          <p:attrName>ppt_h</p:attrName>
                                        </p:attrNameLst>
                                      </p:cBhvr>
                                      <p:tavLst>
                                        <p:tav tm="0">
                                          <p:val>
                                            <p:strVal val="ppt_h"/>
                                          </p:val>
                                        </p:tav>
                                        <p:tav tm="100000">
                                          <p:val>
                                            <p:fltVal val="0"/>
                                          </p:val>
                                        </p:tav>
                                      </p:tavLst>
                                    </p:anim>
                                    <p:anim calcmode="lin" valueType="num">
                                      <p:cBhvr>
                                        <p:cTn id="88" dur="3000"/>
                                        <p:tgtEl>
                                          <p:spTgt spid="33"/>
                                        </p:tgtEl>
                                        <p:attrNameLst>
                                          <p:attrName>ppt_x</p:attrName>
                                        </p:attrNameLst>
                                      </p:cBhvr>
                                      <p:tavLst>
                                        <p:tav tm="0">
                                          <p:val>
                                            <p:strVal val="ppt_x"/>
                                          </p:val>
                                        </p:tav>
                                        <p:tav tm="100000">
                                          <p:val>
                                            <p:fltVal val="0.5"/>
                                          </p:val>
                                        </p:tav>
                                      </p:tavLst>
                                    </p:anim>
                                    <p:anim calcmode="lin" valueType="num">
                                      <p:cBhvr>
                                        <p:cTn id="89" dur="3000"/>
                                        <p:tgtEl>
                                          <p:spTgt spid="33"/>
                                        </p:tgtEl>
                                        <p:attrNameLst>
                                          <p:attrName>ppt_y</p:attrName>
                                        </p:attrNameLst>
                                      </p:cBhvr>
                                      <p:tavLst>
                                        <p:tav tm="0">
                                          <p:val>
                                            <p:strVal val="ppt_y"/>
                                          </p:val>
                                        </p:tav>
                                        <p:tav tm="100000">
                                          <p:val>
                                            <p:fltVal val="0.5"/>
                                          </p:val>
                                        </p:tav>
                                      </p:tavLst>
                                    </p:anim>
                                    <p:set>
                                      <p:cBhvr>
                                        <p:cTn id="90" dur="1" fill="hold">
                                          <p:stCondLst>
                                            <p:cond delay="2999"/>
                                          </p:stCondLst>
                                        </p:cTn>
                                        <p:tgtEl>
                                          <p:spTgt spid="33"/>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34"/>
                                        </p:tgtEl>
                                        <p:attrNameLst>
                                          <p:attrName>ppt_w</p:attrName>
                                        </p:attrNameLst>
                                      </p:cBhvr>
                                      <p:tavLst>
                                        <p:tav tm="0">
                                          <p:val>
                                            <p:strVal val="ppt_w"/>
                                          </p:val>
                                        </p:tav>
                                        <p:tav tm="100000">
                                          <p:val>
                                            <p:fltVal val="0"/>
                                          </p:val>
                                        </p:tav>
                                      </p:tavLst>
                                    </p:anim>
                                    <p:anim calcmode="lin" valueType="num">
                                      <p:cBhvr>
                                        <p:cTn id="93" dur="3000"/>
                                        <p:tgtEl>
                                          <p:spTgt spid="34"/>
                                        </p:tgtEl>
                                        <p:attrNameLst>
                                          <p:attrName>ppt_h</p:attrName>
                                        </p:attrNameLst>
                                      </p:cBhvr>
                                      <p:tavLst>
                                        <p:tav tm="0">
                                          <p:val>
                                            <p:strVal val="ppt_h"/>
                                          </p:val>
                                        </p:tav>
                                        <p:tav tm="100000">
                                          <p:val>
                                            <p:fltVal val="0"/>
                                          </p:val>
                                        </p:tav>
                                      </p:tavLst>
                                    </p:anim>
                                    <p:anim calcmode="lin" valueType="num">
                                      <p:cBhvr>
                                        <p:cTn id="94" dur="3000"/>
                                        <p:tgtEl>
                                          <p:spTgt spid="34"/>
                                        </p:tgtEl>
                                        <p:attrNameLst>
                                          <p:attrName>ppt_x</p:attrName>
                                        </p:attrNameLst>
                                      </p:cBhvr>
                                      <p:tavLst>
                                        <p:tav tm="0">
                                          <p:val>
                                            <p:strVal val="ppt_x"/>
                                          </p:val>
                                        </p:tav>
                                        <p:tav tm="100000">
                                          <p:val>
                                            <p:fltVal val="0.5"/>
                                          </p:val>
                                        </p:tav>
                                      </p:tavLst>
                                    </p:anim>
                                    <p:anim calcmode="lin" valueType="num">
                                      <p:cBhvr>
                                        <p:cTn id="95" dur="3000"/>
                                        <p:tgtEl>
                                          <p:spTgt spid="34"/>
                                        </p:tgtEl>
                                        <p:attrNameLst>
                                          <p:attrName>ppt_y</p:attrName>
                                        </p:attrNameLst>
                                      </p:cBhvr>
                                      <p:tavLst>
                                        <p:tav tm="0">
                                          <p:val>
                                            <p:strVal val="ppt_y"/>
                                          </p:val>
                                        </p:tav>
                                        <p:tav tm="100000">
                                          <p:val>
                                            <p:fltVal val="0.5"/>
                                          </p:val>
                                        </p:tav>
                                      </p:tavLst>
                                    </p:anim>
                                    <p:set>
                                      <p:cBhvr>
                                        <p:cTn id="96" dur="1" fill="hold">
                                          <p:stCondLst>
                                            <p:cond delay="2999"/>
                                          </p:stCondLst>
                                        </p:cTn>
                                        <p:tgtEl>
                                          <p:spTgt spid="34"/>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35"/>
                                        </p:tgtEl>
                                        <p:attrNameLst>
                                          <p:attrName>ppt_w</p:attrName>
                                        </p:attrNameLst>
                                      </p:cBhvr>
                                      <p:tavLst>
                                        <p:tav tm="0">
                                          <p:val>
                                            <p:strVal val="ppt_w"/>
                                          </p:val>
                                        </p:tav>
                                        <p:tav tm="100000">
                                          <p:val>
                                            <p:fltVal val="0"/>
                                          </p:val>
                                        </p:tav>
                                      </p:tavLst>
                                    </p:anim>
                                    <p:anim calcmode="lin" valueType="num">
                                      <p:cBhvr>
                                        <p:cTn id="99" dur="3000"/>
                                        <p:tgtEl>
                                          <p:spTgt spid="35"/>
                                        </p:tgtEl>
                                        <p:attrNameLst>
                                          <p:attrName>ppt_h</p:attrName>
                                        </p:attrNameLst>
                                      </p:cBhvr>
                                      <p:tavLst>
                                        <p:tav tm="0">
                                          <p:val>
                                            <p:strVal val="ppt_h"/>
                                          </p:val>
                                        </p:tav>
                                        <p:tav tm="100000">
                                          <p:val>
                                            <p:fltVal val="0"/>
                                          </p:val>
                                        </p:tav>
                                      </p:tavLst>
                                    </p:anim>
                                    <p:anim calcmode="lin" valueType="num">
                                      <p:cBhvr>
                                        <p:cTn id="100" dur="3000"/>
                                        <p:tgtEl>
                                          <p:spTgt spid="35"/>
                                        </p:tgtEl>
                                        <p:attrNameLst>
                                          <p:attrName>ppt_x</p:attrName>
                                        </p:attrNameLst>
                                      </p:cBhvr>
                                      <p:tavLst>
                                        <p:tav tm="0">
                                          <p:val>
                                            <p:strVal val="ppt_x"/>
                                          </p:val>
                                        </p:tav>
                                        <p:tav tm="100000">
                                          <p:val>
                                            <p:fltVal val="0.5"/>
                                          </p:val>
                                        </p:tav>
                                      </p:tavLst>
                                    </p:anim>
                                    <p:anim calcmode="lin" valueType="num">
                                      <p:cBhvr>
                                        <p:cTn id="101" dur="3000"/>
                                        <p:tgtEl>
                                          <p:spTgt spid="35"/>
                                        </p:tgtEl>
                                        <p:attrNameLst>
                                          <p:attrName>ppt_y</p:attrName>
                                        </p:attrNameLst>
                                      </p:cBhvr>
                                      <p:tavLst>
                                        <p:tav tm="0">
                                          <p:val>
                                            <p:strVal val="ppt_y"/>
                                          </p:val>
                                        </p:tav>
                                        <p:tav tm="100000">
                                          <p:val>
                                            <p:fltVal val="0.5"/>
                                          </p:val>
                                        </p:tav>
                                      </p:tavLst>
                                    </p:anim>
                                    <p:set>
                                      <p:cBhvr>
                                        <p:cTn id="102" dur="1" fill="hold">
                                          <p:stCondLst>
                                            <p:cond delay="2999"/>
                                          </p:stCondLst>
                                        </p:cTn>
                                        <p:tgtEl>
                                          <p:spTgt spid="35"/>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36"/>
                                        </p:tgtEl>
                                        <p:attrNameLst>
                                          <p:attrName>ppt_w</p:attrName>
                                        </p:attrNameLst>
                                      </p:cBhvr>
                                      <p:tavLst>
                                        <p:tav tm="0">
                                          <p:val>
                                            <p:strVal val="ppt_w"/>
                                          </p:val>
                                        </p:tav>
                                        <p:tav tm="100000">
                                          <p:val>
                                            <p:fltVal val="0"/>
                                          </p:val>
                                        </p:tav>
                                      </p:tavLst>
                                    </p:anim>
                                    <p:anim calcmode="lin" valueType="num">
                                      <p:cBhvr>
                                        <p:cTn id="105" dur="3000"/>
                                        <p:tgtEl>
                                          <p:spTgt spid="36"/>
                                        </p:tgtEl>
                                        <p:attrNameLst>
                                          <p:attrName>ppt_h</p:attrName>
                                        </p:attrNameLst>
                                      </p:cBhvr>
                                      <p:tavLst>
                                        <p:tav tm="0">
                                          <p:val>
                                            <p:strVal val="ppt_h"/>
                                          </p:val>
                                        </p:tav>
                                        <p:tav tm="100000">
                                          <p:val>
                                            <p:fltVal val="0"/>
                                          </p:val>
                                        </p:tav>
                                      </p:tavLst>
                                    </p:anim>
                                    <p:anim calcmode="lin" valueType="num">
                                      <p:cBhvr>
                                        <p:cTn id="106" dur="3000"/>
                                        <p:tgtEl>
                                          <p:spTgt spid="36"/>
                                        </p:tgtEl>
                                        <p:attrNameLst>
                                          <p:attrName>ppt_x</p:attrName>
                                        </p:attrNameLst>
                                      </p:cBhvr>
                                      <p:tavLst>
                                        <p:tav tm="0">
                                          <p:val>
                                            <p:strVal val="ppt_x"/>
                                          </p:val>
                                        </p:tav>
                                        <p:tav tm="100000">
                                          <p:val>
                                            <p:fltVal val="0.5"/>
                                          </p:val>
                                        </p:tav>
                                      </p:tavLst>
                                    </p:anim>
                                    <p:anim calcmode="lin" valueType="num">
                                      <p:cBhvr>
                                        <p:cTn id="107" dur="3000"/>
                                        <p:tgtEl>
                                          <p:spTgt spid="36"/>
                                        </p:tgtEl>
                                        <p:attrNameLst>
                                          <p:attrName>ppt_y</p:attrName>
                                        </p:attrNameLst>
                                      </p:cBhvr>
                                      <p:tavLst>
                                        <p:tav tm="0">
                                          <p:val>
                                            <p:strVal val="ppt_y"/>
                                          </p:val>
                                        </p:tav>
                                        <p:tav tm="100000">
                                          <p:val>
                                            <p:fltVal val="0.5"/>
                                          </p:val>
                                        </p:tav>
                                      </p:tavLst>
                                    </p:anim>
                                    <p:set>
                                      <p:cBhvr>
                                        <p:cTn id="108" dur="1" fill="hold">
                                          <p:stCondLst>
                                            <p:cond delay="2999"/>
                                          </p:stCondLst>
                                        </p:cTn>
                                        <p:tgtEl>
                                          <p:spTgt spid="36"/>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37"/>
                                        </p:tgtEl>
                                        <p:attrNameLst>
                                          <p:attrName>ppt_w</p:attrName>
                                        </p:attrNameLst>
                                      </p:cBhvr>
                                      <p:tavLst>
                                        <p:tav tm="0">
                                          <p:val>
                                            <p:strVal val="ppt_w"/>
                                          </p:val>
                                        </p:tav>
                                        <p:tav tm="100000">
                                          <p:val>
                                            <p:fltVal val="0"/>
                                          </p:val>
                                        </p:tav>
                                      </p:tavLst>
                                    </p:anim>
                                    <p:anim calcmode="lin" valueType="num">
                                      <p:cBhvr>
                                        <p:cTn id="111" dur="3000"/>
                                        <p:tgtEl>
                                          <p:spTgt spid="37"/>
                                        </p:tgtEl>
                                        <p:attrNameLst>
                                          <p:attrName>ppt_h</p:attrName>
                                        </p:attrNameLst>
                                      </p:cBhvr>
                                      <p:tavLst>
                                        <p:tav tm="0">
                                          <p:val>
                                            <p:strVal val="ppt_h"/>
                                          </p:val>
                                        </p:tav>
                                        <p:tav tm="100000">
                                          <p:val>
                                            <p:fltVal val="0"/>
                                          </p:val>
                                        </p:tav>
                                      </p:tavLst>
                                    </p:anim>
                                    <p:anim calcmode="lin" valueType="num">
                                      <p:cBhvr>
                                        <p:cTn id="112" dur="3000"/>
                                        <p:tgtEl>
                                          <p:spTgt spid="37"/>
                                        </p:tgtEl>
                                        <p:attrNameLst>
                                          <p:attrName>ppt_x</p:attrName>
                                        </p:attrNameLst>
                                      </p:cBhvr>
                                      <p:tavLst>
                                        <p:tav tm="0">
                                          <p:val>
                                            <p:strVal val="ppt_x"/>
                                          </p:val>
                                        </p:tav>
                                        <p:tav tm="100000">
                                          <p:val>
                                            <p:fltVal val="0.5"/>
                                          </p:val>
                                        </p:tav>
                                      </p:tavLst>
                                    </p:anim>
                                    <p:anim calcmode="lin" valueType="num">
                                      <p:cBhvr>
                                        <p:cTn id="113" dur="3000"/>
                                        <p:tgtEl>
                                          <p:spTgt spid="37"/>
                                        </p:tgtEl>
                                        <p:attrNameLst>
                                          <p:attrName>ppt_y</p:attrName>
                                        </p:attrNameLst>
                                      </p:cBhvr>
                                      <p:tavLst>
                                        <p:tav tm="0">
                                          <p:val>
                                            <p:strVal val="ppt_y"/>
                                          </p:val>
                                        </p:tav>
                                        <p:tav tm="100000">
                                          <p:val>
                                            <p:fltVal val="0.5"/>
                                          </p:val>
                                        </p:tav>
                                      </p:tavLst>
                                    </p:anim>
                                    <p:set>
                                      <p:cBhvr>
                                        <p:cTn id="114" dur="1" fill="hold">
                                          <p:stCondLst>
                                            <p:cond delay="2999"/>
                                          </p:stCondLst>
                                        </p:cTn>
                                        <p:tgtEl>
                                          <p:spTgt spid="37"/>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38"/>
                                        </p:tgtEl>
                                        <p:attrNameLst>
                                          <p:attrName>ppt_w</p:attrName>
                                        </p:attrNameLst>
                                      </p:cBhvr>
                                      <p:tavLst>
                                        <p:tav tm="0">
                                          <p:val>
                                            <p:strVal val="ppt_w"/>
                                          </p:val>
                                        </p:tav>
                                        <p:tav tm="100000">
                                          <p:val>
                                            <p:fltVal val="0"/>
                                          </p:val>
                                        </p:tav>
                                      </p:tavLst>
                                    </p:anim>
                                    <p:anim calcmode="lin" valueType="num">
                                      <p:cBhvr>
                                        <p:cTn id="117" dur="3000"/>
                                        <p:tgtEl>
                                          <p:spTgt spid="38"/>
                                        </p:tgtEl>
                                        <p:attrNameLst>
                                          <p:attrName>ppt_h</p:attrName>
                                        </p:attrNameLst>
                                      </p:cBhvr>
                                      <p:tavLst>
                                        <p:tav tm="0">
                                          <p:val>
                                            <p:strVal val="ppt_h"/>
                                          </p:val>
                                        </p:tav>
                                        <p:tav tm="100000">
                                          <p:val>
                                            <p:fltVal val="0"/>
                                          </p:val>
                                        </p:tav>
                                      </p:tavLst>
                                    </p:anim>
                                    <p:anim calcmode="lin" valueType="num">
                                      <p:cBhvr>
                                        <p:cTn id="118" dur="3000"/>
                                        <p:tgtEl>
                                          <p:spTgt spid="38"/>
                                        </p:tgtEl>
                                        <p:attrNameLst>
                                          <p:attrName>ppt_x</p:attrName>
                                        </p:attrNameLst>
                                      </p:cBhvr>
                                      <p:tavLst>
                                        <p:tav tm="0">
                                          <p:val>
                                            <p:strVal val="ppt_x"/>
                                          </p:val>
                                        </p:tav>
                                        <p:tav tm="100000">
                                          <p:val>
                                            <p:fltVal val="0.5"/>
                                          </p:val>
                                        </p:tav>
                                      </p:tavLst>
                                    </p:anim>
                                    <p:anim calcmode="lin" valueType="num">
                                      <p:cBhvr>
                                        <p:cTn id="119" dur="3000"/>
                                        <p:tgtEl>
                                          <p:spTgt spid="38"/>
                                        </p:tgtEl>
                                        <p:attrNameLst>
                                          <p:attrName>ppt_y</p:attrName>
                                        </p:attrNameLst>
                                      </p:cBhvr>
                                      <p:tavLst>
                                        <p:tav tm="0">
                                          <p:val>
                                            <p:strVal val="ppt_y"/>
                                          </p:val>
                                        </p:tav>
                                        <p:tav tm="100000">
                                          <p:val>
                                            <p:fltVal val="0.5"/>
                                          </p:val>
                                        </p:tav>
                                      </p:tavLst>
                                    </p:anim>
                                    <p:set>
                                      <p:cBhvr>
                                        <p:cTn id="120" dur="1" fill="hold">
                                          <p:stCondLst>
                                            <p:cond delay="2999"/>
                                          </p:stCondLst>
                                        </p:cTn>
                                        <p:tgtEl>
                                          <p:spTgt spid="38"/>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3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3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34"/>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3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36"/>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37"/>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38"/>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http://jp59.j.p.pic.centerblog.net/701b8475.gif"/>
          <p:cNvPicPr>
            <a:picLocks noChangeAspect="1" noChangeArrowheads="1" noCrop="1"/>
          </p:cNvPicPr>
          <p:nvPr/>
        </p:nvPicPr>
        <p:blipFill>
          <a:blip r:embed="rId2">
            <a:lum contrast="20000"/>
          </a:blip>
          <a:srcRect/>
          <a:stretch>
            <a:fillRect/>
          </a:stretch>
        </p:blipFill>
        <p:spPr bwMode="auto">
          <a:xfrm>
            <a:off x="5214942" y="4243389"/>
            <a:ext cx="3929058" cy="2614611"/>
          </a:xfrm>
          <a:prstGeom prst="rect">
            <a:avLst/>
          </a:prstGeom>
          <a:noFill/>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714356"/>
            <a:ext cx="7858179" cy="304698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Los venados parecen ser animales apreciados por muchas personas, pueden ser muy peligrosos y la mayoría de las personas no tiene conocimiento de ello. Ellos pueden luchar muy duro con sus piernas si sienten que están en peligro y como resultado, las personas y otros animales pueden terminar seriamente heridos. Además pueden provocar accidentes en la carretera ya que si se está en movimiento, es muy difícil verlos en la oscuridad. </a:t>
            </a:r>
          </a:p>
          <a:p>
            <a:endParaRPr lang="es-ES" sz="2400" b="1"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571472" y="3714752"/>
            <a:ext cx="4572032"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Por supuesto que estos animales no tienen la culpa, su hábitat natural les sigue siendo arrebatado y por esto, a pesar de las señales de advertencia, en el área donde viven los venados siempre hay peligro para aquellos que viajan.</a:t>
            </a:r>
            <a:endParaRPr lang="es-ES" sz="2400" dirty="0"/>
          </a:p>
        </p:txBody>
      </p:sp>
      <p:sp>
        <p:nvSpPr>
          <p:cNvPr id="8" name="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58000"/>
          </a:xfrm>
          <a:prstGeom prst="rect">
            <a:avLst/>
          </a:prstGeom>
        </p:spPr>
      </p:pic>
      <p:sp>
        <p:nvSpPr>
          <p:cNvPr id="19" name="18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1+#ppt_w/2"/>
                                          </p:val>
                                        </p:tav>
                                        <p:tav tm="100000">
                                          <p:val>
                                            <p:strVal val="#ppt_x"/>
                                          </p:val>
                                        </p:tav>
                                      </p:tavLst>
                                    </p:anim>
                                    <p:anim calcmode="lin" valueType="num">
                                      <p:cBhvr additive="base">
                                        <p:cTn id="11" dur="30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3000" fill="hold"/>
                                        <p:tgtEl>
                                          <p:spTgt spid="21"/>
                                        </p:tgtEl>
                                        <p:attrNameLst>
                                          <p:attrName>ppt_x</p:attrName>
                                        </p:attrNameLst>
                                      </p:cBhvr>
                                      <p:tavLst>
                                        <p:tav tm="0">
                                          <p:val>
                                            <p:strVal val="1+#ppt_w/2"/>
                                          </p:val>
                                        </p:tav>
                                        <p:tav tm="100000">
                                          <p:val>
                                            <p:strVal val="#ppt_x"/>
                                          </p:val>
                                        </p:tav>
                                      </p:tavLst>
                                    </p:anim>
                                    <p:anim calcmode="lin" valueType="num">
                                      <p:cBhvr additive="base">
                                        <p:cTn id="15" dur="3000" fill="hold"/>
                                        <p:tgtEl>
                                          <p:spTgt spid="21"/>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3000" fill="hold"/>
                                        <p:tgtEl>
                                          <p:spTgt spid="24"/>
                                        </p:tgtEl>
                                        <p:attrNameLst>
                                          <p:attrName>ppt_x</p:attrName>
                                        </p:attrNameLst>
                                      </p:cBhvr>
                                      <p:tavLst>
                                        <p:tav tm="0">
                                          <p:val>
                                            <p:strVal val="1+#ppt_w/2"/>
                                          </p:val>
                                        </p:tav>
                                        <p:tav tm="100000">
                                          <p:val>
                                            <p:strVal val="#ppt_x"/>
                                          </p:val>
                                        </p:tav>
                                      </p:tavLst>
                                    </p:anim>
                                    <p:anim calcmode="lin" valueType="num">
                                      <p:cBhvr additive="base">
                                        <p:cTn id="19" dur="3000" fill="hold"/>
                                        <p:tgtEl>
                                          <p:spTgt spid="2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3000" fill="hold"/>
                                        <p:tgtEl>
                                          <p:spTgt spid="25"/>
                                        </p:tgtEl>
                                        <p:attrNameLst>
                                          <p:attrName>ppt_x</p:attrName>
                                        </p:attrNameLst>
                                      </p:cBhvr>
                                      <p:tavLst>
                                        <p:tav tm="0">
                                          <p:val>
                                            <p:strVal val="1+#ppt_w/2"/>
                                          </p:val>
                                        </p:tav>
                                        <p:tav tm="100000">
                                          <p:val>
                                            <p:strVal val="#ppt_x"/>
                                          </p:val>
                                        </p:tav>
                                      </p:tavLst>
                                    </p:anim>
                                    <p:anim calcmode="lin" valueType="num">
                                      <p:cBhvr additive="base">
                                        <p:cTn id="23" dur="30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0-#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000" fill="hold"/>
                                        <p:tgtEl>
                                          <p:spTgt spid="22"/>
                                        </p:tgtEl>
                                        <p:attrNameLst>
                                          <p:attrName>ppt_x</p:attrName>
                                        </p:attrNameLst>
                                      </p:cBhvr>
                                      <p:tavLst>
                                        <p:tav tm="0">
                                          <p:val>
                                            <p:strVal val="0-#ppt_w/2"/>
                                          </p:val>
                                        </p:tav>
                                        <p:tav tm="100000">
                                          <p:val>
                                            <p:strVal val="#ppt_x"/>
                                          </p:val>
                                        </p:tav>
                                      </p:tavLst>
                                    </p:anim>
                                    <p:anim calcmode="lin" valueType="num">
                                      <p:cBhvr additive="base">
                                        <p:cTn id="31" dur="30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0-#ppt_w/2"/>
                                          </p:val>
                                        </p:tav>
                                        <p:tav tm="100000">
                                          <p:val>
                                            <p:strVal val="#ppt_x"/>
                                          </p:val>
                                        </p:tav>
                                      </p:tavLst>
                                    </p:anim>
                                    <p:anim calcmode="lin" valueType="num">
                                      <p:cBhvr additive="base">
                                        <p:cTn id="35" dur="30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0-#ppt_w/2"/>
                                          </p:val>
                                        </p:tav>
                                        <p:tav tm="100000">
                                          <p:val>
                                            <p:strVal val="#ppt_x"/>
                                          </p:val>
                                        </p:tav>
                                      </p:tavLst>
                                    </p:anim>
                                    <p:anim calcmode="lin" valueType="num">
                                      <p:cBhvr additive="base">
                                        <p:cTn id="39" dur="3000" fill="hold"/>
                                        <p:tgtEl>
                                          <p:spTgt spid="26"/>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2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24"/>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25"/>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2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22"/>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23"/>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6"/>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19"/>
                                        </p:tgtEl>
                                        <p:attrNameLst>
                                          <p:attrName>ppt_x</p:attrName>
                                        </p:attrNameLst>
                                      </p:cBhvr>
                                      <p:tavLst>
                                        <p:tav tm="0">
                                          <p:val>
                                            <p:strVal val="ppt_x"/>
                                          </p:val>
                                        </p:tav>
                                        <p:tav tm="100000">
                                          <p:val>
                                            <p:strVal val="1+ppt_w/2"/>
                                          </p:val>
                                        </p:tav>
                                      </p:tavLst>
                                    </p:anim>
                                    <p:anim calcmode="lin" valueType="num">
                                      <p:cBhvr additive="base">
                                        <p:cTn id="59" dur="3000"/>
                                        <p:tgtEl>
                                          <p:spTgt spid="19"/>
                                        </p:tgtEl>
                                        <p:attrNameLst>
                                          <p:attrName>ppt_y</p:attrName>
                                        </p:attrNameLst>
                                      </p:cBhvr>
                                      <p:tavLst>
                                        <p:tav tm="0">
                                          <p:val>
                                            <p:strVal val="ppt_y"/>
                                          </p:val>
                                        </p:tav>
                                        <p:tav tm="100000">
                                          <p:val>
                                            <p:strVal val="1+ppt_h/2"/>
                                          </p:val>
                                        </p:tav>
                                      </p:tavLst>
                                    </p:anim>
                                    <p:set>
                                      <p:cBhvr>
                                        <p:cTn id="60" dur="1" fill="hold">
                                          <p:stCondLst>
                                            <p:cond delay="2999"/>
                                          </p:stCondLst>
                                        </p:cTn>
                                        <p:tgtEl>
                                          <p:spTgt spid="19"/>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21"/>
                                        </p:tgtEl>
                                        <p:attrNameLst>
                                          <p:attrName>ppt_x</p:attrName>
                                        </p:attrNameLst>
                                      </p:cBhvr>
                                      <p:tavLst>
                                        <p:tav tm="0">
                                          <p:val>
                                            <p:strVal val="ppt_x"/>
                                          </p:val>
                                        </p:tav>
                                        <p:tav tm="100000">
                                          <p:val>
                                            <p:strVal val="1+ppt_w/2"/>
                                          </p:val>
                                        </p:tav>
                                      </p:tavLst>
                                    </p:anim>
                                    <p:anim calcmode="lin" valueType="num">
                                      <p:cBhvr additive="base">
                                        <p:cTn id="63" dur="3000"/>
                                        <p:tgtEl>
                                          <p:spTgt spid="21"/>
                                        </p:tgtEl>
                                        <p:attrNameLst>
                                          <p:attrName>ppt_y</p:attrName>
                                        </p:attrNameLst>
                                      </p:cBhvr>
                                      <p:tavLst>
                                        <p:tav tm="0">
                                          <p:val>
                                            <p:strVal val="ppt_y"/>
                                          </p:val>
                                        </p:tav>
                                        <p:tav tm="100000">
                                          <p:val>
                                            <p:strVal val="1+ppt_h/2"/>
                                          </p:val>
                                        </p:tav>
                                      </p:tavLst>
                                    </p:anim>
                                    <p:set>
                                      <p:cBhvr>
                                        <p:cTn id="64" dur="1" fill="hold">
                                          <p:stCondLst>
                                            <p:cond delay="2999"/>
                                          </p:stCondLst>
                                        </p:cTn>
                                        <p:tgtEl>
                                          <p:spTgt spid="21"/>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24"/>
                                        </p:tgtEl>
                                        <p:attrNameLst>
                                          <p:attrName>ppt_x</p:attrName>
                                        </p:attrNameLst>
                                      </p:cBhvr>
                                      <p:tavLst>
                                        <p:tav tm="0">
                                          <p:val>
                                            <p:strVal val="ppt_x"/>
                                          </p:val>
                                        </p:tav>
                                        <p:tav tm="100000">
                                          <p:val>
                                            <p:strVal val="1+ppt_w/2"/>
                                          </p:val>
                                        </p:tav>
                                      </p:tavLst>
                                    </p:anim>
                                    <p:anim calcmode="lin" valueType="num">
                                      <p:cBhvr additive="base">
                                        <p:cTn id="67" dur="3000"/>
                                        <p:tgtEl>
                                          <p:spTgt spid="24"/>
                                        </p:tgtEl>
                                        <p:attrNameLst>
                                          <p:attrName>ppt_y</p:attrName>
                                        </p:attrNameLst>
                                      </p:cBhvr>
                                      <p:tavLst>
                                        <p:tav tm="0">
                                          <p:val>
                                            <p:strVal val="ppt_y"/>
                                          </p:val>
                                        </p:tav>
                                        <p:tav tm="100000">
                                          <p:val>
                                            <p:strVal val="1+ppt_h/2"/>
                                          </p:val>
                                        </p:tav>
                                      </p:tavLst>
                                    </p:anim>
                                    <p:set>
                                      <p:cBhvr>
                                        <p:cTn id="68" dur="1" fill="hold">
                                          <p:stCondLst>
                                            <p:cond delay="2999"/>
                                          </p:stCondLst>
                                        </p:cTn>
                                        <p:tgtEl>
                                          <p:spTgt spid="24"/>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25"/>
                                        </p:tgtEl>
                                        <p:attrNameLst>
                                          <p:attrName>ppt_x</p:attrName>
                                        </p:attrNameLst>
                                      </p:cBhvr>
                                      <p:tavLst>
                                        <p:tav tm="0">
                                          <p:val>
                                            <p:strVal val="ppt_x"/>
                                          </p:val>
                                        </p:tav>
                                        <p:tav tm="100000">
                                          <p:val>
                                            <p:strVal val="1+ppt_w/2"/>
                                          </p:val>
                                        </p:tav>
                                      </p:tavLst>
                                    </p:anim>
                                    <p:anim calcmode="lin" valueType="num">
                                      <p:cBhvr additive="base">
                                        <p:cTn id="71" dur="3000"/>
                                        <p:tgtEl>
                                          <p:spTgt spid="25"/>
                                        </p:tgtEl>
                                        <p:attrNameLst>
                                          <p:attrName>ppt_y</p:attrName>
                                        </p:attrNameLst>
                                      </p:cBhvr>
                                      <p:tavLst>
                                        <p:tav tm="0">
                                          <p:val>
                                            <p:strVal val="ppt_y"/>
                                          </p:val>
                                        </p:tav>
                                        <p:tav tm="100000">
                                          <p:val>
                                            <p:strVal val="1+ppt_h/2"/>
                                          </p:val>
                                        </p:tav>
                                      </p:tavLst>
                                    </p:anim>
                                    <p:set>
                                      <p:cBhvr>
                                        <p:cTn id="72" dur="1" fill="hold">
                                          <p:stCondLst>
                                            <p:cond delay="2999"/>
                                          </p:stCondLst>
                                        </p:cTn>
                                        <p:tgtEl>
                                          <p:spTgt spid="2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20"/>
                                        </p:tgtEl>
                                        <p:attrNameLst>
                                          <p:attrName>ppt_x</p:attrName>
                                        </p:attrNameLst>
                                      </p:cBhvr>
                                      <p:tavLst>
                                        <p:tav tm="0">
                                          <p:val>
                                            <p:strVal val="ppt_x"/>
                                          </p:val>
                                        </p:tav>
                                        <p:tav tm="100000">
                                          <p:val>
                                            <p:strVal val="0-ppt_w/2"/>
                                          </p:val>
                                        </p:tav>
                                      </p:tavLst>
                                    </p:anim>
                                    <p:anim calcmode="lin" valueType="num">
                                      <p:cBhvr additive="base">
                                        <p:cTn id="75" dur="3000"/>
                                        <p:tgtEl>
                                          <p:spTgt spid="20"/>
                                        </p:tgtEl>
                                        <p:attrNameLst>
                                          <p:attrName>ppt_y</p:attrName>
                                        </p:attrNameLst>
                                      </p:cBhvr>
                                      <p:tavLst>
                                        <p:tav tm="0">
                                          <p:val>
                                            <p:strVal val="ppt_y"/>
                                          </p:val>
                                        </p:tav>
                                        <p:tav tm="100000">
                                          <p:val>
                                            <p:strVal val="1+ppt_h/2"/>
                                          </p:val>
                                        </p:tav>
                                      </p:tavLst>
                                    </p:anim>
                                    <p:set>
                                      <p:cBhvr>
                                        <p:cTn id="76" dur="1" fill="hold">
                                          <p:stCondLst>
                                            <p:cond delay="2999"/>
                                          </p:stCondLst>
                                        </p:cTn>
                                        <p:tgtEl>
                                          <p:spTgt spid="20"/>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22"/>
                                        </p:tgtEl>
                                        <p:attrNameLst>
                                          <p:attrName>ppt_x</p:attrName>
                                        </p:attrNameLst>
                                      </p:cBhvr>
                                      <p:tavLst>
                                        <p:tav tm="0">
                                          <p:val>
                                            <p:strVal val="ppt_x"/>
                                          </p:val>
                                        </p:tav>
                                        <p:tav tm="100000">
                                          <p:val>
                                            <p:strVal val="0-ppt_w/2"/>
                                          </p:val>
                                        </p:tav>
                                      </p:tavLst>
                                    </p:anim>
                                    <p:anim calcmode="lin" valueType="num">
                                      <p:cBhvr additive="base">
                                        <p:cTn id="79" dur="3000"/>
                                        <p:tgtEl>
                                          <p:spTgt spid="22"/>
                                        </p:tgtEl>
                                        <p:attrNameLst>
                                          <p:attrName>ppt_y</p:attrName>
                                        </p:attrNameLst>
                                      </p:cBhvr>
                                      <p:tavLst>
                                        <p:tav tm="0">
                                          <p:val>
                                            <p:strVal val="ppt_y"/>
                                          </p:val>
                                        </p:tav>
                                        <p:tav tm="100000">
                                          <p:val>
                                            <p:strVal val="1+ppt_h/2"/>
                                          </p:val>
                                        </p:tav>
                                      </p:tavLst>
                                    </p:anim>
                                    <p:set>
                                      <p:cBhvr>
                                        <p:cTn id="80" dur="1" fill="hold">
                                          <p:stCondLst>
                                            <p:cond delay="2999"/>
                                          </p:stCondLst>
                                        </p:cTn>
                                        <p:tgtEl>
                                          <p:spTgt spid="22"/>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23"/>
                                        </p:tgtEl>
                                        <p:attrNameLst>
                                          <p:attrName>ppt_x</p:attrName>
                                        </p:attrNameLst>
                                      </p:cBhvr>
                                      <p:tavLst>
                                        <p:tav tm="0">
                                          <p:val>
                                            <p:strVal val="ppt_x"/>
                                          </p:val>
                                        </p:tav>
                                        <p:tav tm="100000">
                                          <p:val>
                                            <p:strVal val="0-ppt_w/2"/>
                                          </p:val>
                                        </p:tav>
                                      </p:tavLst>
                                    </p:anim>
                                    <p:anim calcmode="lin" valueType="num">
                                      <p:cBhvr additive="base">
                                        <p:cTn id="83" dur="3000"/>
                                        <p:tgtEl>
                                          <p:spTgt spid="23"/>
                                        </p:tgtEl>
                                        <p:attrNameLst>
                                          <p:attrName>ppt_y</p:attrName>
                                        </p:attrNameLst>
                                      </p:cBhvr>
                                      <p:tavLst>
                                        <p:tav tm="0">
                                          <p:val>
                                            <p:strVal val="ppt_y"/>
                                          </p:val>
                                        </p:tav>
                                        <p:tav tm="100000">
                                          <p:val>
                                            <p:strVal val="1+ppt_h/2"/>
                                          </p:val>
                                        </p:tav>
                                      </p:tavLst>
                                    </p:anim>
                                    <p:set>
                                      <p:cBhvr>
                                        <p:cTn id="84" dur="1" fill="hold">
                                          <p:stCondLst>
                                            <p:cond delay="2999"/>
                                          </p:stCondLst>
                                        </p:cTn>
                                        <p:tgtEl>
                                          <p:spTgt spid="23"/>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26"/>
                                        </p:tgtEl>
                                        <p:attrNameLst>
                                          <p:attrName>ppt_x</p:attrName>
                                        </p:attrNameLst>
                                      </p:cBhvr>
                                      <p:tavLst>
                                        <p:tav tm="0">
                                          <p:val>
                                            <p:strVal val="ppt_x"/>
                                          </p:val>
                                        </p:tav>
                                        <p:tav tm="100000">
                                          <p:val>
                                            <p:strVal val="0-ppt_w/2"/>
                                          </p:val>
                                        </p:tav>
                                      </p:tavLst>
                                    </p:anim>
                                    <p:anim calcmode="lin" valueType="num">
                                      <p:cBhvr additive="base">
                                        <p:cTn id="87" dur="3000"/>
                                        <p:tgtEl>
                                          <p:spTgt spid="26"/>
                                        </p:tgtEl>
                                        <p:attrNameLst>
                                          <p:attrName>ppt_y</p:attrName>
                                        </p:attrNameLst>
                                      </p:cBhvr>
                                      <p:tavLst>
                                        <p:tav tm="0">
                                          <p:val>
                                            <p:strVal val="ppt_y"/>
                                          </p:val>
                                        </p:tav>
                                        <p:tav tm="100000">
                                          <p:val>
                                            <p:strVal val="1+ppt_h/2"/>
                                          </p:val>
                                        </p:tav>
                                      </p:tavLst>
                                    </p:anim>
                                    <p:set>
                                      <p:cBhvr>
                                        <p:cTn id="88" dur="1" fill="hold">
                                          <p:stCondLst>
                                            <p:cond delay="2999"/>
                                          </p:stCondLst>
                                        </p:cTn>
                                        <p:tgtEl>
                                          <p:spTgt spid="26"/>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19"/>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21"/>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24"/>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25"/>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20"/>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22"/>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23"/>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26"/>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A9024"/>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rot="5400000">
            <a:off x="2893219" y="-2893219"/>
            <a:ext cx="3357562" cy="9144000"/>
          </a:xfrm>
          <a:prstGeom prst="chevron">
            <a:avLst>
              <a:gd name="adj" fmla="val 87872"/>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821781" y="535781"/>
            <a:ext cx="3500438" cy="9144000"/>
          </a:xfrm>
          <a:prstGeom prst="chevron">
            <a:avLst>
              <a:gd name="adj" fmla="val 87687"/>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7578" y="-2000288"/>
            <a:ext cx="2500282" cy="6500858"/>
          </a:xfrm>
          <a:prstGeom prst="chevron">
            <a:avLst>
              <a:gd name="adj" fmla="val 84094"/>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357578" y="2357430"/>
            <a:ext cx="2500282" cy="6500858"/>
          </a:xfrm>
          <a:prstGeom prst="chevron">
            <a:avLst>
              <a:gd name="adj" fmla="val 84856"/>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21937" y="-1464515"/>
            <a:ext cx="1571564" cy="4500594"/>
          </a:xfrm>
          <a:prstGeom prst="chevron">
            <a:avLst>
              <a:gd name="adj" fmla="val 75887"/>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93375" y="3964797"/>
            <a:ext cx="1571564" cy="4214842"/>
          </a:xfrm>
          <a:prstGeom prst="chevron">
            <a:avLst>
              <a:gd name="adj" fmla="val 75886"/>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ppt_x"/>
                                          </p:val>
                                        </p:tav>
                                        <p:tav tm="100000">
                                          <p:val>
                                            <p:strVal val="#ppt_x"/>
                                          </p:val>
                                        </p:tav>
                                      </p:tavLst>
                                    </p:anim>
                                    <p:anim calcmode="lin" valueType="num">
                                      <p:cBhvr additive="base">
                                        <p:cTn id="19" dur="2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ppt_x"/>
                                          </p:val>
                                        </p:tav>
                                        <p:tav tm="100000">
                                          <p:val>
                                            <p:strVal val="#ppt_x"/>
                                          </p:val>
                                        </p:tav>
                                      </p:tavLst>
                                    </p:anim>
                                    <p:anim calcmode="lin" valueType="num">
                                      <p:cBhvr additive="base">
                                        <p:cTn id="23" dur="20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1+#ppt_h/2"/>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2000"/>
                                        <p:tgtEl>
                                          <p:spTgt spid="5"/>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plus(in)">
                                      <p:cBhvr>
                                        <p:cTn id="37" dur="2000"/>
                                        <p:tgtEl>
                                          <p:spTgt spid="7"/>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plus(in)">
                                      <p:cBhvr>
                                        <p:cTn id="40" dur="2000"/>
                                        <p:tgtEl>
                                          <p:spTgt spid="9"/>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2000"/>
                                        <p:tgtEl>
                                          <p:spTgt spid="6"/>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2000"/>
                                        <p:tgtEl>
                                          <p:spTgt spid="8"/>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2000"/>
                                        <p:tgtEl>
                                          <p:spTgt spid="10"/>
                                        </p:tgtEl>
                                      </p:cBhvr>
                                    </p:animEffect>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16" presetClass="exit" presetSubtype="37" fill="hold" grpId="3" nodeType="withEffect">
                                  <p:stCondLst>
                                    <p:cond delay="0"/>
                                  </p:stCondLst>
                                  <p:childTnLst>
                                    <p:animEffect transition="out" filter="barn(outVertical)">
                                      <p:cBhvr>
                                        <p:cTn id="76" dur="2000"/>
                                        <p:tgtEl>
                                          <p:spTgt spid="6"/>
                                        </p:tgtEl>
                                      </p:cBhvr>
                                    </p:animEffect>
                                    <p:set>
                                      <p:cBhvr>
                                        <p:cTn id="77" dur="1" fill="hold">
                                          <p:stCondLst>
                                            <p:cond delay="1999"/>
                                          </p:stCondLst>
                                        </p:cTn>
                                        <p:tgtEl>
                                          <p:spTgt spid="6"/>
                                        </p:tgtEl>
                                        <p:attrNameLst>
                                          <p:attrName>style.visibility</p:attrName>
                                        </p:attrNameLst>
                                      </p:cBhvr>
                                      <p:to>
                                        <p:strVal val="hidden"/>
                                      </p:to>
                                    </p:set>
                                  </p:childTnLst>
                                </p:cTn>
                              </p:par>
                              <p:par>
                                <p:cTn id="78" presetID="16" presetClass="exit" presetSubtype="37" fill="hold" grpId="3" nodeType="withEffect">
                                  <p:stCondLst>
                                    <p:cond delay="0"/>
                                  </p:stCondLst>
                                  <p:childTnLst>
                                    <p:animEffect transition="out" filter="barn(outVertical)">
                                      <p:cBhvr>
                                        <p:cTn id="79" dur="2000"/>
                                        <p:tgtEl>
                                          <p:spTgt spid="8"/>
                                        </p:tgtEl>
                                      </p:cBhvr>
                                    </p:animEffect>
                                    <p:set>
                                      <p:cBhvr>
                                        <p:cTn id="80" dur="1" fill="hold">
                                          <p:stCondLst>
                                            <p:cond delay="1999"/>
                                          </p:stCondLst>
                                        </p:cTn>
                                        <p:tgtEl>
                                          <p:spTgt spid="8"/>
                                        </p:tgtEl>
                                        <p:attrNameLst>
                                          <p:attrName>style.visibility</p:attrName>
                                        </p:attrNameLst>
                                      </p:cBhvr>
                                      <p:to>
                                        <p:strVal val="hidden"/>
                                      </p:to>
                                    </p:set>
                                  </p:childTnLst>
                                </p:cTn>
                              </p:par>
                              <p:par>
                                <p:cTn id="81" presetID="16" presetClass="exit" presetSubtype="37" fill="hold" grpId="3" nodeType="withEffect">
                                  <p:stCondLst>
                                    <p:cond delay="0"/>
                                  </p:stCondLst>
                                  <p:childTnLst>
                                    <p:animEffect transition="out" filter="barn(outVertical)">
                                      <p:cBhvr>
                                        <p:cTn id="82" dur="2000"/>
                                        <p:tgtEl>
                                          <p:spTgt spid="10"/>
                                        </p:tgtEl>
                                      </p:cBhvr>
                                    </p:animEffect>
                                    <p:set>
                                      <p:cBhvr>
                                        <p:cTn id="83" dur="1" fill="hold">
                                          <p:stCondLst>
                                            <p:cond delay="1999"/>
                                          </p:stCondLst>
                                        </p:cTn>
                                        <p:tgtEl>
                                          <p:spTgt spid="10"/>
                                        </p:tgtEl>
                                        <p:attrNameLst>
                                          <p:attrName>style.visibility</p:attrName>
                                        </p:attrNameLst>
                                      </p:cBhvr>
                                      <p:to>
                                        <p:strVal val="hidden"/>
                                      </p:to>
                                    </p:set>
                                  </p:childTnLst>
                                </p:cTn>
                              </p:par>
                              <p:par>
                                <p:cTn id="84" presetID="16" presetClass="exit" presetSubtype="37" fill="hold" grpId="3" nodeType="withEffect">
                                  <p:stCondLst>
                                    <p:cond delay="0"/>
                                  </p:stCondLst>
                                  <p:childTnLst>
                                    <p:animEffect transition="out" filter="barn(outVertical)">
                                      <p:cBhvr>
                                        <p:cTn id="85" dur="2000"/>
                                        <p:tgtEl>
                                          <p:spTgt spid="5"/>
                                        </p:tgtEl>
                                      </p:cBhvr>
                                    </p:animEffect>
                                    <p:set>
                                      <p:cBhvr>
                                        <p:cTn id="86" dur="1" fill="hold">
                                          <p:stCondLst>
                                            <p:cond delay="1999"/>
                                          </p:stCondLst>
                                        </p:cTn>
                                        <p:tgtEl>
                                          <p:spTgt spid="5"/>
                                        </p:tgtEl>
                                        <p:attrNameLst>
                                          <p:attrName>style.visibility</p:attrName>
                                        </p:attrNameLst>
                                      </p:cBhvr>
                                      <p:to>
                                        <p:strVal val="hidden"/>
                                      </p:to>
                                    </p:set>
                                  </p:childTnLst>
                                </p:cTn>
                              </p:par>
                              <p:par>
                                <p:cTn id="87" presetID="16" presetClass="exit" presetSubtype="37" fill="hold" grpId="3" nodeType="withEffect">
                                  <p:stCondLst>
                                    <p:cond delay="0"/>
                                  </p:stCondLst>
                                  <p:childTnLst>
                                    <p:animEffect transition="out" filter="barn(outVertical)">
                                      <p:cBhvr>
                                        <p:cTn id="88" dur="2000"/>
                                        <p:tgtEl>
                                          <p:spTgt spid="7"/>
                                        </p:tgtEl>
                                      </p:cBhvr>
                                    </p:animEffect>
                                    <p:set>
                                      <p:cBhvr>
                                        <p:cTn id="89" dur="1" fill="hold">
                                          <p:stCondLst>
                                            <p:cond delay="1999"/>
                                          </p:stCondLst>
                                        </p:cTn>
                                        <p:tgtEl>
                                          <p:spTgt spid="7"/>
                                        </p:tgtEl>
                                        <p:attrNameLst>
                                          <p:attrName>style.visibility</p:attrName>
                                        </p:attrNameLst>
                                      </p:cBhvr>
                                      <p:to>
                                        <p:strVal val="hidden"/>
                                      </p:to>
                                    </p:set>
                                  </p:childTnLst>
                                </p:cTn>
                              </p:par>
                              <p:par>
                                <p:cTn id="90" presetID="16" presetClass="exit" presetSubtype="37" fill="hold" grpId="3" nodeType="withEffect">
                                  <p:stCondLst>
                                    <p:cond delay="0"/>
                                  </p:stCondLst>
                                  <p:childTnLst>
                                    <p:animEffect transition="out" filter="barn(outVertical)">
                                      <p:cBhvr>
                                        <p:cTn id="91" dur="2000"/>
                                        <p:tgtEl>
                                          <p:spTgt spid="9"/>
                                        </p:tgtEl>
                                      </p:cBhvr>
                                    </p:animEffect>
                                    <p:set>
                                      <p:cBhvr>
                                        <p:cTn id="92" dur="1" fill="hold">
                                          <p:stCondLst>
                                            <p:cond delay="1999"/>
                                          </p:stCondLst>
                                        </p:cTn>
                                        <p:tgtEl>
                                          <p:spTgt spid="9"/>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2000" fill="hold"/>
                                        <p:tgtEl>
                                          <p:spTgt spid="4"/>
                                        </p:tgtEl>
                                        <p:attrNameLst>
                                          <p:attrName>ppt_w</p:attrName>
                                        </p:attrNameLst>
                                      </p:cBhvr>
                                      <p:tavLst>
                                        <p:tav tm="0">
                                          <p:val>
                                            <p:strVal val="4/3*#ppt_w"/>
                                          </p:val>
                                        </p:tav>
                                        <p:tav tm="100000">
                                          <p:val>
                                            <p:strVal val="#ppt_w"/>
                                          </p:val>
                                        </p:tav>
                                      </p:tavLst>
                                    </p:anim>
                                    <p:anim calcmode="lin" valueType="num">
                                      <p:cBhvr>
                                        <p:cTn id="96" dur="2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A9024"/>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6684"/>
            <a:ext cx="9144000" cy="6851316"/>
          </a:xfrm>
          <a:prstGeom prst="rect">
            <a:avLst/>
          </a:prstGeom>
        </p:spPr>
      </p:pic>
      <p:sp>
        <p:nvSpPr>
          <p:cNvPr id="5" name="4 Franja diagonal"/>
          <p:cNvSpPr/>
          <p:nvPr/>
        </p:nvSpPr>
        <p:spPr>
          <a:xfrm>
            <a:off x="2500298"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285984"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786314"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000232"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000628"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714480"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286380"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500166"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500694"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285852"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572132"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000100"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5786446"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785786"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5786446"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http://jp59.j.p.pic.centerblog.net/701b8475.gif"/>
          <p:cNvPicPr>
            <a:picLocks noChangeAspect="1" noChangeArrowheads="1" noCrop="1"/>
          </p:cNvPicPr>
          <p:nvPr/>
        </p:nvPicPr>
        <p:blipFill>
          <a:blip r:embed="rId2">
            <a:lum contrast="20000"/>
          </a:blip>
          <a:srcRect/>
          <a:stretch>
            <a:fillRect/>
          </a:stretch>
        </p:blipFill>
        <p:spPr bwMode="auto">
          <a:xfrm>
            <a:off x="5214942" y="4243389"/>
            <a:ext cx="3929058" cy="2614611"/>
          </a:xfrm>
          <a:prstGeom prst="rect">
            <a:avLst/>
          </a:prstGeom>
          <a:noFill/>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571480"/>
            <a:ext cx="7786742"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La población de venados en estado salvaje suele aumentar rápidamente, esta es la razón por la que en la mayoría de los estados se estableen temporadas de caza. Para poder cazarlos, las personas deben tener una tarjeta de seguridad de cazador que avale que han completado exitosamente un curso de dos días sobre cómo cazar y disminuir el riesgo de lesión a sí mismos o a otros.</a:t>
            </a:r>
          </a:p>
        </p:txBody>
      </p:sp>
      <p:sp>
        <p:nvSpPr>
          <p:cNvPr id="7" name="6 CuadroTexto"/>
          <p:cNvSpPr txBox="1"/>
          <p:nvPr/>
        </p:nvSpPr>
        <p:spPr>
          <a:xfrm>
            <a:off x="642910" y="3357562"/>
            <a:ext cx="5000660" cy="2954655"/>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Diferenciar a los machos de las hembras es simple, los machos son mucho más grandes y tienen cuernos entre sus orejas, cuyo diseño dependerá de la especie. La edad de un macho puede saberse por el tamaño de su cornamenta, mientras  mayor sea esta, más edad tiene el venado. </a:t>
            </a:r>
          </a:p>
          <a:p>
            <a:endParaRPr lang="es-ES" dirty="0"/>
          </a:p>
        </p:txBody>
      </p:sp>
      <p:sp>
        <p:nvSpPr>
          <p:cNvPr id="8" name="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DA9024">
                  <a:shade val="67500"/>
                  <a:satMod val="115000"/>
                </a:srgbClr>
              </a:gs>
              <a:gs pos="100000">
                <a:srgbClr val="DA9024">
                  <a:shade val="100000"/>
                  <a:satMod val="115000"/>
                </a:srgbClr>
              </a:gs>
            </a:gsLst>
            <a:lin ang="16200000" scaled="1"/>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88648" cy="6858000"/>
          </a:xfrm>
          <a:prstGeom prst="rect">
            <a:avLst/>
          </a:prstGeom>
        </p:spPr>
      </p:pic>
      <p:sp>
        <p:nvSpPr>
          <p:cNvPr id="7" name="6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ppt_x"/>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ppt_x"/>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7"/>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6"/>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8"/>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15"/>
                                        </p:tgtEl>
                                        <p:attrNameLst>
                                          <p:attrName>ppt_x</p:attrName>
                                        </p:attrNameLst>
                                      </p:cBhvr>
                                      <p:tavLst>
                                        <p:tav tm="0">
                                          <p:val>
                                            <p:strVal val="ppt_x"/>
                                          </p:val>
                                        </p:tav>
                                        <p:tav tm="100000">
                                          <p:val>
                                            <p:strVal val="ppt_x-ppt_w/2"/>
                                          </p:val>
                                        </p:tav>
                                      </p:tavLst>
                                    </p:anim>
                                    <p:anim calcmode="lin" valueType="num">
                                      <p:cBhvr>
                                        <p:cTn id="103" dur="3000"/>
                                        <p:tgtEl>
                                          <p:spTgt spid="15"/>
                                        </p:tgtEl>
                                        <p:attrNameLst>
                                          <p:attrName>ppt_y</p:attrName>
                                        </p:attrNameLst>
                                      </p:cBhvr>
                                      <p:tavLst>
                                        <p:tav tm="0">
                                          <p:val>
                                            <p:strVal val="ppt_y"/>
                                          </p:val>
                                        </p:tav>
                                        <p:tav tm="100000">
                                          <p:val>
                                            <p:strVal val="ppt_y"/>
                                          </p:val>
                                        </p:tav>
                                      </p:tavLst>
                                    </p:anim>
                                    <p:anim calcmode="lin" valueType="num">
                                      <p:cBhvr>
                                        <p:cTn id="104" dur="3000"/>
                                        <p:tgtEl>
                                          <p:spTgt spid="15"/>
                                        </p:tgtEl>
                                        <p:attrNameLst>
                                          <p:attrName>ppt_w</p:attrName>
                                        </p:attrNameLst>
                                      </p:cBhvr>
                                      <p:tavLst>
                                        <p:tav tm="0">
                                          <p:val>
                                            <p:strVal val="ppt_w"/>
                                          </p:val>
                                        </p:tav>
                                        <p:tav tm="100000">
                                          <p:val>
                                            <p:fltVal val="0"/>
                                          </p:val>
                                        </p:tav>
                                      </p:tavLst>
                                    </p:anim>
                                    <p:anim calcmode="lin" valueType="num">
                                      <p:cBhvr>
                                        <p:cTn id="105" dur="3000"/>
                                        <p:tgtEl>
                                          <p:spTgt spid="15"/>
                                        </p:tgtEl>
                                        <p:attrNameLst>
                                          <p:attrName>ppt_h</p:attrName>
                                        </p:attrNameLst>
                                      </p:cBhvr>
                                      <p:tavLst>
                                        <p:tav tm="0">
                                          <p:val>
                                            <p:strVal val="ppt_h"/>
                                          </p:val>
                                        </p:tav>
                                        <p:tav tm="100000">
                                          <p:val>
                                            <p:strVal val="ppt_h"/>
                                          </p:val>
                                        </p:tav>
                                      </p:tavLst>
                                    </p:anim>
                                    <p:set>
                                      <p:cBhvr>
                                        <p:cTn id="106" dur="1" fill="hold">
                                          <p:stCondLst>
                                            <p:cond delay="2999"/>
                                          </p:stCondLst>
                                        </p:cTn>
                                        <p:tgtEl>
                                          <p:spTgt spid="15"/>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7"/>
                                        </p:tgtEl>
                                        <p:attrNameLst>
                                          <p:attrName>ppt_x</p:attrName>
                                        </p:attrNameLst>
                                      </p:cBhvr>
                                      <p:tavLst>
                                        <p:tav tm="0">
                                          <p:val>
                                            <p:strVal val="ppt_x"/>
                                          </p:val>
                                        </p:tav>
                                        <p:tav tm="100000">
                                          <p:val>
                                            <p:strVal val="ppt_x-ppt_w/2"/>
                                          </p:val>
                                        </p:tav>
                                      </p:tavLst>
                                    </p:anim>
                                    <p:anim calcmode="lin" valueType="num">
                                      <p:cBhvr>
                                        <p:cTn id="109" dur="3000"/>
                                        <p:tgtEl>
                                          <p:spTgt spid="17"/>
                                        </p:tgtEl>
                                        <p:attrNameLst>
                                          <p:attrName>ppt_y</p:attrName>
                                        </p:attrNameLst>
                                      </p:cBhvr>
                                      <p:tavLst>
                                        <p:tav tm="0">
                                          <p:val>
                                            <p:strVal val="ppt_y"/>
                                          </p:val>
                                        </p:tav>
                                        <p:tav tm="100000">
                                          <p:val>
                                            <p:strVal val="ppt_y"/>
                                          </p:val>
                                        </p:tav>
                                      </p:tavLst>
                                    </p:anim>
                                    <p:anim calcmode="lin" valueType="num">
                                      <p:cBhvr>
                                        <p:cTn id="110" dur="3000"/>
                                        <p:tgtEl>
                                          <p:spTgt spid="17"/>
                                        </p:tgtEl>
                                        <p:attrNameLst>
                                          <p:attrName>ppt_w</p:attrName>
                                        </p:attrNameLst>
                                      </p:cBhvr>
                                      <p:tavLst>
                                        <p:tav tm="0">
                                          <p:val>
                                            <p:strVal val="ppt_w"/>
                                          </p:val>
                                        </p:tav>
                                        <p:tav tm="100000">
                                          <p:val>
                                            <p:fltVal val="0"/>
                                          </p:val>
                                        </p:tav>
                                      </p:tavLst>
                                    </p:anim>
                                    <p:anim calcmode="lin" valueType="num">
                                      <p:cBhvr>
                                        <p:cTn id="111" dur="3000"/>
                                        <p:tgtEl>
                                          <p:spTgt spid="17"/>
                                        </p:tgtEl>
                                        <p:attrNameLst>
                                          <p:attrName>ppt_h</p:attrName>
                                        </p:attrNameLst>
                                      </p:cBhvr>
                                      <p:tavLst>
                                        <p:tav tm="0">
                                          <p:val>
                                            <p:strVal val="ppt_h"/>
                                          </p:val>
                                        </p:tav>
                                        <p:tav tm="100000">
                                          <p:val>
                                            <p:strVal val="ppt_h"/>
                                          </p:val>
                                        </p:tav>
                                      </p:tavLst>
                                    </p:anim>
                                    <p:set>
                                      <p:cBhvr>
                                        <p:cTn id="112" dur="1" fill="hold">
                                          <p:stCondLst>
                                            <p:cond delay="2999"/>
                                          </p:stCondLst>
                                        </p:cTn>
                                        <p:tgtEl>
                                          <p:spTgt spid="17"/>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8"/>
                                        </p:tgtEl>
                                        <p:attrNameLst>
                                          <p:attrName>ppt_x</p:attrName>
                                        </p:attrNameLst>
                                      </p:cBhvr>
                                      <p:tavLst>
                                        <p:tav tm="0">
                                          <p:val>
                                            <p:strVal val="ppt_x"/>
                                          </p:val>
                                        </p:tav>
                                        <p:tav tm="100000">
                                          <p:val>
                                            <p:strVal val="ppt_x+ppt_w/2"/>
                                          </p:val>
                                        </p:tav>
                                      </p:tavLst>
                                    </p:anim>
                                    <p:anim calcmode="lin" valueType="num">
                                      <p:cBhvr>
                                        <p:cTn id="115" dur="3000"/>
                                        <p:tgtEl>
                                          <p:spTgt spid="8"/>
                                        </p:tgtEl>
                                        <p:attrNameLst>
                                          <p:attrName>ppt_y</p:attrName>
                                        </p:attrNameLst>
                                      </p:cBhvr>
                                      <p:tavLst>
                                        <p:tav tm="0">
                                          <p:val>
                                            <p:strVal val="ppt_y"/>
                                          </p:val>
                                        </p:tav>
                                        <p:tav tm="100000">
                                          <p:val>
                                            <p:strVal val="ppt_y"/>
                                          </p:val>
                                        </p:tav>
                                      </p:tavLst>
                                    </p:anim>
                                    <p:anim calcmode="lin" valueType="num">
                                      <p:cBhvr>
                                        <p:cTn id="116" dur="3000"/>
                                        <p:tgtEl>
                                          <p:spTgt spid="8"/>
                                        </p:tgtEl>
                                        <p:attrNameLst>
                                          <p:attrName>ppt_w</p:attrName>
                                        </p:attrNameLst>
                                      </p:cBhvr>
                                      <p:tavLst>
                                        <p:tav tm="0">
                                          <p:val>
                                            <p:strVal val="ppt_w"/>
                                          </p:val>
                                        </p:tav>
                                        <p:tav tm="100000">
                                          <p:val>
                                            <p:fltVal val="0"/>
                                          </p:val>
                                        </p:tav>
                                      </p:tavLst>
                                    </p:anim>
                                    <p:anim calcmode="lin" valueType="num">
                                      <p:cBhvr>
                                        <p:cTn id="117" dur="3000"/>
                                        <p:tgtEl>
                                          <p:spTgt spid="8"/>
                                        </p:tgtEl>
                                        <p:attrNameLst>
                                          <p:attrName>ppt_h</p:attrName>
                                        </p:attrNameLst>
                                      </p:cBhvr>
                                      <p:tavLst>
                                        <p:tav tm="0">
                                          <p:val>
                                            <p:strVal val="ppt_h"/>
                                          </p:val>
                                        </p:tav>
                                        <p:tav tm="100000">
                                          <p:val>
                                            <p:strVal val="ppt_h"/>
                                          </p:val>
                                        </p:tav>
                                      </p:tavLst>
                                    </p:anim>
                                    <p:set>
                                      <p:cBhvr>
                                        <p:cTn id="118" dur="1" fill="hold">
                                          <p:stCondLst>
                                            <p:cond delay="2999"/>
                                          </p:stCondLst>
                                        </p:cTn>
                                        <p:tgtEl>
                                          <p:spTgt spid="8"/>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10"/>
                                        </p:tgtEl>
                                        <p:attrNameLst>
                                          <p:attrName>ppt_x</p:attrName>
                                        </p:attrNameLst>
                                      </p:cBhvr>
                                      <p:tavLst>
                                        <p:tav tm="0">
                                          <p:val>
                                            <p:strVal val="ppt_x"/>
                                          </p:val>
                                        </p:tav>
                                        <p:tav tm="100000">
                                          <p:val>
                                            <p:strVal val="ppt_x+ppt_w/2"/>
                                          </p:val>
                                        </p:tav>
                                      </p:tavLst>
                                    </p:anim>
                                    <p:anim calcmode="lin" valueType="num">
                                      <p:cBhvr>
                                        <p:cTn id="121" dur="3000"/>
                                        <p:tgtEl>
                                          <p:spTgt spid="10"/>
                                        </p:tgtEl>
                                        <p:attrNameLst>
                                          <p:attrName>ppt_y</p:attrName>
                                        </p:attrNameLst>
                                      </p:cBhvr>
                                      <p:tavLst>
                                        <p:tav tm="0">
                                          <p:val>
                                            <p:strVal val="ppt_y"/>
                                          </p:val>
                                        </p:tav>
                                        <p:tav tm="100000">
                                          <p:val>
                                            <p:strVal val="ppt_y"/>
                                          </p:val>
                                        </p:tav>
                                      </p:tavLst>
                                    </p:anim>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strVal val="ppt_h"/>
                                          </p:val>
                                        </p:tav>
                                      </p:tavLst>
                                    </p:anim>
                                    <p:set>
                                      <p:cBhvr>
                                        <p:cTn id="124" dur="1" fill="hold">
                                          <p:stCondLst>
                                            <p:cond delay="2999"/>
                                          </p:stCondLst>
                                        </p:cTn>
                                        <p:tgtEl>
                                          <p:spTgt spid="10"/>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6"/>
                                        </p:tgtEl>
                                        <p:attrNameLst>
                                          <p:attrName>ppt_x</p:attrName>
                                        </p:attrNameLst>
                                      </p:cBhvr>
                                      <p:tavLst>
                                        <p:tav tm="0">
                                          <p:val>
                                            <p:strVal val="ppt_x"/>
                                          </p:val>
                                        </p:tav>
                                        <p:tav tm="100000">
                                          <p:val>
                                            <p:strVal val="ppt_x+ppt_w/2"/>
                                          </p:val>
                                        </p:tav>
                                      </p:tavLst>
                                    </p:anim>
                                    <p:anim calcmode="lin" valueType="num">
                                      <p:cBhvr>
                                        <p:cTn id="127" dur="3000"/>
                                        <p:tgtEl>
                                          <p:spTgt spid="16"/>
                                        </p:tgtEl>
                                        <p:attrNameLst>
                                          <p:attrName>ppt_y</p:attrName>
                                        </p:attrNameLst>
                                      </p:cBhvr>
                                      <p:tavLst>
                                        <p:tav tm="0">
                                          <p:val>
                                            <p:strVal val="ppt_y"/>
                                          </p:val>
                                        </p:tav>
                                        <p:tav tm="100000">
                                          <p:val>
                                            <p:strVal val="ppt_y"/>
                                          </p:val>
                                        </p:tav>
                                      </p:tavLst>
                                    </p:anim>
                                    <p:anim calcmode="lin" valueType="num">
                                      <p:cBhvr>
                                        <p:cTn id="128" dur="3000"/>
                                        <p:tgtEl>
                                          <p:spTgt spid="16"/>
                                        </p:tgtEl>
                                        <p:attrNameLst>
                                          <p:attrName>ppt_w</p:attrName>
                                        </p:attrNameLst>
                                      </p:cBhvr>
                                      <p:tavLst>
                                        <p:tav tm="0">
                                          <p:val>
                                            <p:strVal val="ppt_w"/>
                                          </p:val>
                                        </p:tav>
                                        <p:tav tm="100000">
                                          <p:val>
                                            <p:fltVal val="0"/>
                                          </p:val>
                                        </p:tav>
                                      </p:tavLst>
                                    </p:anim>
                                    <p:anim calcmode="lin" valueType="num">
                                      <p:cBhvr>
                                        <p:cTn id="129" dur="3000"/>
                                        <p:tgtEl>
                                          <p:spTgt spid="16"/>
                                        </p:tgtEl>
                                        <p:attrNameLst>
                                          <p:attrName>ppt_h</p:attrName>
                                        </p:attrNameLst>
                                      </p:cBhvr>
                                      <p:tavLst>
                                        <p:tav tm="0">
                                          <p:val>
                                            <p:strVal val="ppt_h"/>
                                          </p:val>
                                        </p:tav>
                                        <p:tav tm="100000">
                                          <p:val>
                                            <p:strVal val="ppt_h"/>
                                          </p:val>
                                        </p:tav>
                                      </p:tavLst>
                                    </p:anim>
                                    <p:set>
                                      <p:cBhvr>
                                        <p:cTn id="130" dur="1" fill="hold">
                                          <p:stCondLst>
                                            <p:cond delay="2999"/>
                                          </p:stCondLst>
                                        </p:cTn>
                                        <p:tgtEl>
                                          <p:spTgt spid="16"/>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8"/>
                                        </p:tgtEl>
                                        <p:attrNameLst>
                                          <p:attrName>ppt_x</p:attrName>
                                        </p:attrNameLst>
                                      </p:cBhvr>
                                      <p:tavLst>
                                        <p:tav tm="0">
                                          <p:val>
                                            <p:strVal val="ppt_x"/>
                                          </p:val>
                                        </p:tav>
                                        <p:tav tm="100000">
                                          <p:val>
                                            <p:strVal val="ppt_x+ppt_w/2"/>
                                          </p:val>
                                        </p:tav>
                                      </p:tavLst>
                                    </p:anim>
                                    <p:anim calcmode="lin" valueType="num">
                                      <p:cBhvr>
                                        <p:cTn id="133" dur="3000"/>
                                        <p:tgtEl>
                                          <p:spTgt spid="18"/>
                                        </p:tgtEl>
                                        <p:attrNameLst>
                                          <p:attrName>ppt_y</p:attrName>
                                        </p:attrNameLst>
                                      </p:cBhvr>
                                      <p:tavLst>
                                        <p:tav tm="0">
                                          <p:val>
                                            <p:strVal val="ppt_y"/>
                                          </p:val>
                                        </p:tav>
                                        <p:tav tm="100000">
                                          <p:val>
                                            <p:strVal val="ppt_y"/>
                                          </p:val>
                                        </p:tav>
                                      </p:tavLst>
                                    </p:anim>
                                    <p:anim calcmode="lin" valueType="num">
                                      <p:cBhvr>
                                        <p:cTn id="134" dur="3000"/>
                                        <p:tgtEl>
                                          <p:spTgt spid="18"/>
                                        </p:tgtEl>
                                        <p:attrNameLst>
                                          <p:attrName>ppt_w</p:attrName>
                                        </p:attrNameLst>
                                      </p:cBhvr>
                                      <p:tavLst>
                                        <p:tav tm="0">
                                          <p:val>
                                            <p:strVal val="ppt_w"/>
                                          </p:val>
                                        </p:tav>
                                        <p:tav tm="100000">
                                          <p:val>
                                            <p:fltVal val="0"/>
                                          </p:val>
                                        </p:tav>
                                      </p:tavLst>
                                    </p:anim>
                                    <p:anim calcmode="lin" valueType="num">
                                      <p:cBhvr>
                                        <p:cTn id="135" dur="3000"/>
                                        <p:tgtEl>
                                          <p:spTgt spid="18"/>
                                        </p:tgtEl>
                                        <p:attrNameLst>
                                          <p:attrName>ppt_h</p:attrName>
                                        </p:attrNameLst>
                                      </p:cBhvr>
                                      <p:tavLst>
                                        <p:tav tm="0">
                                          <p:val>
                                            <p:strVal val="ppt_h"/>
                                          </p:val>
                                        </p:tav>
                                        <p:tav tm="100000">
                                          <p:val>
                                            <p:strVal val="ppt_h"/>
                                          </p:val>
                                        </p:tav>
                                      </p:tavLst>
                                    </p:anim>
                                    <p:set>
                                      <p:cBhvr>
                                        <p:cTn id="136" dur="1" fill="hold">
                                          <p:stCondLst>
                                            <p:cond delay="2999"/>
                                          </p:stCondLst>
                                        </p:cTn>
                                        <p:tgtEl>
                                          <p:spTgt spid="18"/>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scene3d>
            <a:camera prst="orthographicFront"/>
            <a:lightRig rig="threePt" dir="t"/>
          </a:scene3d>
          <a:sp3d>
            <a:bevelT w="152400" h="50800" prst="softRound"/>
          </a:sp3d>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scene3d>
            <a:camera prst="orthographicFront"/>
            <a:lightRig rig="threePt" dir="t"/>
          </a:scene3d>
          <a:sp3d>
            <a:bevelT w="152400" h="50800" prst="softRound"/>
          </a:sp3d>
        </p:spPr>
        <p:txBody>
          <a:bodyPr/>
          <a:lstStyle/>
          <a:p>
            <a:endParaRPr lang="es-ES" dirty="0"/>
          </a:p>
        </p:txBody>
      </p:sp>
      <p:pic>
        <p:nvPicPr>
          <p:cNvPr id="4" name="3 Imagen" descr="0(11).jpg"/>
          <p:cNvPicPr>
            <a:picLocks noChangeAspect="1"/>
          </p:cNvPicPr>
          <p:nvPr/>
        </p:nvPicPr>
        <p:blipFill>
          <a:blip r:embed="rId2"/>
          <a:stretch>
            <a:fillRect/>
          </a:stretch>
        </p:blipFill>
        <p:spPr>
          <a:xfrm>
            <a:off x="-26789" y="0"/>
            <a:ext cx="9170789" cy="6858000"/>
          </a:xfrm>
          <a:prstGeom prst="rect">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scene3d>
            <a:camera prst="orthographicFront"/>
            <a:lightRig rig="threePt" dir="t"/>
          </a:scene3d>
          <a:sp3d>
            <a:bevelT w="152400" h="50800" prst="softRound"/>
          </a:sp3d>
        </p:spPr>
      </p:pic>
      <p:sp>
        <p:nvSpPr>
          <p:cNvPr id="7" name="6 Triángulo rectángulo"/>
          <p:cNvSpPr/>
          <p:nvPr/>
        </p:nvSpPr>
        <p:spPr>
          <a:xfrm flipH="1">
            <a:off x="2928926" y="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928926" y="92867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92867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928926" y="1928826"/>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928826"/>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928926" y="2857496"/>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857496"/>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928926" y="4000504"/>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4000504"/>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928926" y="4929174"/>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4929174"/>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2928926" y="592933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592933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285776"/>
            <a:ext cx="9429784"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ppt_x"/>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ppt_x"/>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ppt_x"/>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ppt_x"/>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ppt_x"/>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ppt_y"/>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1+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1+ppt_w/2"/>
                                          </p:val>
                                        </p:tav>
                                      </p:tavLst>
                                    </p:anim>
                                    <p:anim calcmode="lin" valueType="num">
                                      <p:cBhvr additive="base">
                                        <p:cTn id="119" dur="3000"/>
                                        <p:tgtEl>
                                          <p:spTgt spid="19"/>
                                        </p:tgtEl>
                                        <p:attrNameLst>
                                          <p:attrName>ppt_y</p:attrName>
                                        </p:attrNameLst>
                                      </p:cBhvr>
                                      <p:tavLst>
                                        <p:tav tm="0">
                                          <p:val>
                                            <p:strVal val="ppt_y"/>
                                          </p:val>
                                        </p:tav>
                                        <p:tav tm="100000">
                                          <p:val>
                                            <p:strVal val="ppt_y"/>
                                          </p:val>
                                        </p:tav>
                                      </p:tavLst>
                                    </p:anim>
                                    <p:set>
                                      <p:cBhvr>
                                        <p:cTn id="120" dur="1" fill="hold">
                                          <p:stCondLst>
                                            <p:cond delay="2999"/>
                                          </p:stCondLst>
                                        </p:cTn>
                                        <p:tgtEl>
                                          <p:spTgt spid="19"/>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0-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3000" fill="hold"/>
                                        <p:tgtEl>
                                          <p:spTgt spid="7"/>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8"/>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9"/>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10"/>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11"/>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2"/>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4"/>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5"/>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6"/>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20"/>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A9024"/>
              </a:gs>
              <a:gs pos="50000">
                <a:srgbClr val="794705">
                  <a:shade val="67500"/>
                  <a:satMod val="115000"/>
                </a:srgbClr>
              </a:gs>
              <a:gs pos="100000">
                <a:srgbClr val="794705">
                  <a:shade val="100000"/>
                  <a:satMod val="115000"/>
                </a:srgbClr>
              </a:gs>
            </a:gsLst>
            <a:lin ang="16200000" scaled="1"/>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52930" cy="6858000"/>
          </a:xfrm>
          <a:prstGeom prst="rect">
            <a:avLst/>
          </a:prstGeom>
        </p:spPr>
      </p:pic>
      <p:sp>
        <p:nvSpPr>
          <p:cNvPr id="5" name="4 Paralelogramo"/>
          <p:cNvSpPr/>
          <p:nvPr/>
        </p:nvSpPr>
        <p:spPr>
          <a:xfrm>
            <a:off x="7715272"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593495">
            <a:off x="7595503" y="3932497"/>
            <a:ext cx="1714254" cy="309200"/>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065416"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593495">
            <a:off x="6945648"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6357950"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593495">
            <a:off x="6238182" y="3932495"/>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5708094"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2593495">
            <a:off x="5588326"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065151"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593495">
            <a:off x="4945383"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415295" y="2578750"/>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593495">
            <a:off x="4295527" y="3939501"/>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864535" y="2568242"/>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2593495">
            <a:off x="3744767" y="3928993"/>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214679"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2593495">
            <a:off x="3094911"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507213" y="2568242"/>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2593495">
            <a:off x="2387445" y="3928993"/>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1857357"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2593495">
            <a:off x="1737589"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1214414"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2593495">
            <a:off x="1094646"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64558" y="2575248"/>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2593495">
            <a:off x="444790" y="3935999"/>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0"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2593495">
            <a:off x="-119768" y="3932495"/>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1+#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1+#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1+#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1+#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1+#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3" presetClass="entr" presetSubtype="10"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blinds(horizontal)">
                                      <p:cBhvr>
                                        <p:cTn id="114" dur="2000"/>
                                        <p:tgtEl>
                                          <p:spTgt spid="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blinds(horizontal)">
                                      <p:cBhvr>
                                        <p:cTn id="117" dur="2000"/>
                                        <p:tgtEl>
                                          <p:spTgt spid="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blinds(horizontal)">
                                      <p:cBhvr>
                                        <p:cTn id="120" dur="2000"/>
                                        <p:tgtEl>
                                          <p:spTgt spid="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blinds(horizontal)">
                                      <p:cBhvr>
                                        <p:cTn id="123" dur="2000"/>
                                        <p:tgtEl>
                                          <p:spTgt spid="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blinds(horizontal)">
                                      <p:cBhvr>
                                        <p:cTn id="126" dur="2000"/>
                                        <p:tgtEl>
                                          <p:spTgt spid="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horizontal)">
                                      <p:cBhvr>
                                        <p:cTn id="129" dur="2000"/>
                                        <p:tgtEl>
                                          <p:spTgt spid="1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horizontal)">
                                      <p:cBhvr>
                                        <p:cTn id="132" dur="2000"/>
                                        <p:tgtEl>
                                          <p:spTgt spid="11"/>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2"/>
                                        </p:tgtEl>
                                        <p:attrNameLst>
                                          <p:attrName>style.visibility</p:attrName>
                                        </p:attrNameLst>
                                      </p:cBhvr>
                                      <p:to>
                                        <p:strVal val="visible"/>
                                      </p:to>
                                    </p:set>
                                    <p:animEffect transition="in" filter="blinds(horizontal)">
                                      <p:cBhvr>
                                        <p:cTn id="135" dur="2000"/>
                                        <p:tgtEl>
                                          <p:spTgt spid="12"/>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Effect transition="in" filter="blinds(horizontal)">
                                      <p:cBhvr>
                                        <p:cTn id="138" dur="2000"/>
                                        <p:tgtEl>
                                          <p:spTgt spid="13"/>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blinds(horizontal)">
                                      <p:cBhvr>
                                        <p:cTn id="141" dur="2000"/>
                                        <p:tgtEl>
                                          <p:spTgt spid="14"/>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Effect transition="in" filter="blinds(horizontal)">
                                      <p:cBhvr>
                                        <p:cTn id="144" dur="2000"/>
                                        <p:tgtEl>
                                          <p:spTgt spid="15"/>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blinds(horizontal)">
                                      <p:cBhvr>
                                        <p:cTn id="147" dur="2000"/>
                                        <p:tgtEl>
                                          <p:spTgt spid="16"/>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Effect transition="in" filter="blinds(horizontal)">
                                      <p:cBhvr>
                                        <p:cTn id="150" dur="2000"/>
                                        <p:tgtEl>
                                          <p:spTgt spid="17"/>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blinds(horizontal)">
                                      <p:cBhvr>
                                        <p:cTn id="153" dur="2000"/>
                                        <p:tgtEl>
                                          <p:spTgt spid="18"/>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19"/>
                                        </p:tgtEl>
                                        <p:attrNameLst>
                                          <p:attrName>style.visibility</p:attrName>
                                        </p:attrNameLst>
                                      </p:cBhvr>
                                      <p:to>
                                        <p:strVal val="visible"/>
                                      </p:to>
                                    </p:set>
                                    <p:animEffect transition="in" filter="blinds(horizontal)">
                                      <p:cBhvr>
                                        <p:cTn id="156" dur="2000"/>
                                        <p:tgtEl>
                                          <p:spTgt spid="19"/>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blinds(horizontal)">
                                      <p:cBhvr>
                                        <p:cTn id="159" dur="2000"/>
                                        <p:tgtEl>
                                          <p:spTgt spid="20"/>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21"/>
                                        </p:tgtEl>
                                        <p:attrNameLst>
                                          <p:attrName>style.visibility</p:attrName>
                                        </p:attrNameLst>
                                      </p:cBhvr>
                                      <p:to>
                                        <p:strVal val="visible"/>
                                      </p:to>
                                    </p:set>
                                    <p:animEffect transition="in" filter="blinds(horizontal)">
                                      <p:cBhvr>
                                        <p:cTn id="162" dur="2000"/>
                                        <p:tgtEl>
                                          <p:spTgt spid="2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blinds(horizontal)">
                                      <p:cBhvr>
                                        <p:cTn id="165" dur="2000"/>
                                        <p:tgtEl>
                                          <p:spTgt spid="22"/>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23"/>
                                        </p:tgtEl>
                                        <p:attrNameLst>
                                          <p:attrName>style.visibility</p:attrName>
                                        </p:attrNameLst>
                                      </p:cBhvr>
                                      <p:to>
                                        <p:strVal val="visible"/>
                                      </p:to>
                                    </p:set>
                                    <p:animEffect transition="in" filter="blinds(horizontal)">
                                      <p:cBhvr>
                                        <p:cTn id="168" dur="2000"/>
                                        <p:tgtEl>
                                          <p:spTgt spid="23"/>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24"/>
                                        </p:tgtEl>
                                        <p:attrNameLst>
                                          <p:attrName>style.visibility</p:attrName>
                                        </p:attrNameLst>
                                      </p:cBhvr>
                                      <p:to>
                                        <p:strVal val="visible"/>
                                      </p:to>
                                    </p:set>
                                    <p:animEffect transition="in" filter="blinds(horizontal)">
                                      <p:cBhvr>
                                        <p:cTn id="171" dur="2000"/>
                                        <p:tgtEl>
                                          <p:spTgt spid="24"/>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Effect transition="in" filter="blinds(horizontal)">
                                      <p:cBhvr>
                                        <p:cTn id="174" dur="2000"/>
                                        <p:tgtEl>
                                          <p:spTgt spid="25"/>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26"/>
                                        </p:tgtEl>
                                        <p:attrNameLst>
                                          <p:attrName>style.visibility</p:attrName>
                                        </p:attrNameLst>
                                      </p:cBhvr>
                                      <p:to>
                                        <p:strVal val="visible"/>
                                      </p:to>
                                    </p:set>
                                    <p:animEffect transition="in" filter="blinds(horizontal)">
                                      <p:cBhvr>
                                        <p:cTn id="177" dur="2000"/>
                                        <p:tgtEl>
                                          <p:spTgt spid="26"/>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27"/>
                                        </p:tgtEl>
                                        <p:attrNameLst>
                                          <p:attrName>style.visibility</p:attrName>
                                        </p:attrNameLst>
                                      </p:cBhvr>
                                      <p:to>
                                        <p:strVal val="visible"/>
                                      </p:to>
                                    </p:set>
                                    <p:animEffect transition="in" filter="blinds(horizontal)">
                                      <p:cBhvr>
                                        <p:cTn id="180" dur="2000"/>
                                        <p:tgtEl>
                                          <p:spTgt spid="27"/>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blinds(horizontal)">
                                      <p:cBhvr>
                                        <p:cTn id="183" dur="2000"/>
                                        <p:tgtEl>
                                          <p:spTgt spid="28"/>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9"/>
                                        </p:tgtEl>
                                        <p:attrNameLst>
                                          <p:attrName>style.visibility</p:attrName>
                                        </p:attrNameLst>
                                      </p:cBhvr>
                                      <p:to>
                                        <p:strVal val="visible"/>
                                      </p:to>
                                    </p:set>
                                    <p:animEffect transition="in" filter="blinds(horizontal)">
                                      <p:cBhvr>
                                        <p:cTn id="186" dur="2000"/>
                                        <p:tgtEl>
                                          <p:spTgt spid="29"/>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30"/>
                                        </p:tgtEl>
                                        <p:attrNameLst>
                                          <p:attrName>style.visibility</p:attrName>
                                        </p:attrNameLst>
                                      </p:cBhvr>
                                      <p:to>
                                        <p:strVal val="visible"/>
                                      </p:to>
                                    </p:set>
                                    <p:animEffect transition="in" filter="blinds(horizontal)">
                                      <p:cBhvr>
                                        <p:cTn id="189" dur="2000"/>
                                        <p:tgtEl>
                                          <p:spTgt spid="30"/>
                                        </p:tgtEl>
                                      </p:cBhvr>
                                    </p:animEffect>
                                  </p:childTnLst>
                                </p:cTn>
                              </p:par>
                              <p:par>
                                <p:cTn id="190" presetID="8" presetClass="emph" presetSubtype="0" fill="hold" grpId="2" nodeType="withEffect">
                                  <p:stCondLst>
                                    <p:cond delay="0"/>
                                  </p:stCondLst>
                                  <p:childTnLst>
                                    <p:animRot by="5400000">
                                      <p:cBhvr>
                                        <p:cTn id="191" dur="2000" fill="hold"/>
                                        <p:tgtEl>
                                          <p:spTgt spid="5"/>
                                        </p:tgtEl>
                                        <p:attrNameLst>
                                          <p:attrName>r</p:attrName>
                                        </p:attrNameLst>
                                      </p:cBhvr>
                                    </p:animRot>
                                  </p:childTnLst>
                                </p:cTn>
                              </p:par>
                              <p:par>
                                <p:cTn id="192" presetID="8" presetClass="emph" presetSubtype="0" fill="hold" grpId="2" nodeType="withEffect">
                                  <p:stCondLst>
                                    <p:cond delay="0"/>
                                  </p:stCondLst>
                                  <p:childTnLst>
                                    <p:animRot by="5400000">
                                      <p:cBhvr>
                                        <p:cTn id="193" dur="2000" fill="hold"/>
                                        <p:tgtEl>
                                          <p:spTgt spid="6"/>
                                        </p:tgtEl>
                                        <p:attrNameLst>
                                          <p:attrName>r</p:attrName>
                                        </p:attrNameLst>
                                      </p:cBhvr>
                                    </p:animRot>
                                  </p:childTnLst>
                                </p:cTn>
                              </p:par>
                              <p:par>
                                <p:cTn id="194" presetID="8" presetClass="emph" presetSubtype="0" fill="hold" grpId="2" nodeType="withEffect">
                                  <p:stCondLst>
                                    <p:cond delay="0"/>
                                  </p:stCondLst>
                                  <p:childTnLst>
                                    <p:animRot by="5400000">
                                      <p:cBhvr>
                                        <p:cTn id="195" dur="2000" fill="hold"/>
                                        <p:tgtEl>
                                          <p:spTgt spid="7"/>
                                        </p:tgtEl>
                                        <p:attrNameLst>
                                          <p:attrName>r</p:attrName>
                                        </p:attrNameLst>
                                      </p:cBhvr>
                                    </p:animRot>
                                  </p:childTnLst>
                                </p:cTn>
                              </p:par>
                              <p:par>
                                <p:cTn id="196" presetID="8" presetClass="emph" presetSubtype="0" fill="hold" grpId="2" nodeType="withEffect">
                                  <p:stCondLst>
                                    <p:cond delay="0"/>
                                  </p:stCondLst>
                                  <p:childTnLst>
                                    <p:animRot by="5400000">
                                      <p:cBhvr>
                                        <p:cTn id="197" dur="2000" fill="hold"/>
                                        <p:tgtEl>
                                          <p:spTgt spid="8"/>
                                        </p:tgtEl>
                                        <p:attrNameLst>
                                          <p:attrName>r</p:attrName>
                                        </p:attrNameLst>
                                      </p:cBhvr>
                                    </p:animRot>
                                  </p:childTnLst>
                                </p:cTn>
                              </p:par>
                              <p:par>
                                <p:cTn id="198" presetID="8" presetClass="emph" presetSubtype="0" fill="hold" grpId="2" nodeType="withEffect">
                                  <p:stCondLst>
                                    <p:cond delay="0"/>
                                  </p:stCondLst>
                                  <p:childTnLst>
                                    <p:animRot by="5400000">
                                      <p:cBhvr>
                                        <p:cTn id="199" dur="2000" fill="hold"/>
                                        <p:tgtEl>
                                          <p:spTgt spid="9"/>
                                        </p:tgtEl>
                                        <p:attrNameLst>
                                          <p:attrName>r</p:attrName>
                                        </p:attrNameLst>
                                      </p:cBhvr>
                                    </p:animRot>
                                  </p:childTnLst>
                                </p:cTn>
                              </p:par>
                              <p:par>
                                <p:cTn id="200" presetID="8" presetClass="emph" presetSubtype="0" fill="hold" grpId="2" nodeType="withEffect">
                                  <p:stCondLst>
                                    <p:cond delay="0"/>
                                  </p:stCondLst>
                                  <p:childTnLst>
                                    <p:animRot by="5400000">
                                      <p:cBhvr>
                                        <p:cTn id="201" dur="2000" fill="hold"/>
                                        <p:tgtEl>
                                          <p:spTgt spid="10"/>
                                        </p:tgtEl>
                                        <p:attrNameLst>
                                          <p:attrName>r</p:attrName>
                                        </p:attrNameLst>
                                      </p:cBhvr>
                                    </p:animRot>
                                  </p:childTnLst>
                                </p:cTn>
                              </p:par>
                              <p:par>
                                <p:cTn id="202" presetID="8" presetClass="emph" presetSubtype="0" fill="hold" grpId="2" nodeType="withEffect">
                                  <p:stCondLst>
                                    <p:cond delay="0"/>
                                  </p:stCondLst>
                                  <p:childTnLst>
                                    <p:animRot by="5400000">
                                      <p:cBhvr>
                                        <p:cTn id="203" dur="2000" fill="hold"/>
                                        <p:tgtEl>
                                          <p:spTgt spid="11"/>
                                        </p:tgtEl>
                                        <p:attrNameLst>
                                          <p:attrName>r</p:attrName>
                                        </p:attrNameLst>
                                      </p:cBhvr>
                                    </p:animRot>
                                  </p:childTnLst>
                                </p:cTn>
                              </p:par>
                              <p:par>
                                <p:cTn id="204" presetID="8" presetClass="emph" presetSubtype="0" fill="hold" grpId="2" nodeType="withEffect">
                                  <p:stCondLst>
                                    <p:cond delay="0"/>
                                  </p:stCondLst>
                                  <p:childTnLst>
                                    <p:animRot by="5400000">
                                      <p:cBhvr>
                                        <p:cTn id="205" dur="2000" fill="hold"/>
                                        <p:tgtEl>
                                          <p:spTgt spid="12"/>
                                        </p:tgtEl>
                                        <p:attrNameLst>
                                          <p:attrName>r</p:attrName>
                                        </p:attrNameLst>
                                      </p:cBhvr>
                                    </p:animRot>
                                  </p:childTnLst>
                                </p:cTn>
                              </p:par>
                              <p:par>
                                <p:cTn id="206" presetID="8" presetClass="emph" presetSubtype="0" fill="hold" grpId="2" nodeType="withEffect">
                                  <p:stCondLst>
                                    <p:cond delay="0"/>
                                  </p:stCondLst>
                                  <p:childTnLst>
                                    <p:animRot by="5400000">
                                      <p:cBhvr>
                                        <p:cTn id="207" dur="2000" fill="hold"/>
                                        <p:tgtEl>
                                          <p:spTgt spid="13"/>
                                        </p:tgtEl>
                                        <p:attrNameLst>
                                          <p:attrName>r</p:attrName>
                                        </p:attrNameLst>
                                      </p:cBhvr>
                                    </p:animRot>
                                  </p:childTnLst>
                                </p:cTn>
                              </p:par>
                              <p:par>
                                <p:cTn id="208" presetID="8" presetClass="emph" presetSubtype="0" fill="hold" grpId="2" nodeType="withEffect">
                                  <p:stCondLst>
                                    <p:cond delay="0"/>
                                  </p:stCondLst>
                                  <p:childTnLst>
                                    <p:animRot by="54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54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54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54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5400000">
                                      <p:cBhvr>
                                        <p:cTn id="217" dur="2000" fill="hold"/>
                                        <p:tgtEl>
                                          <p:spTgt spid="18"/>
                                        </p:tgtEl>
                                        <p:attrNameLst>
                                          <p:attrName>r</p:attrName>
                                        </p:attrNameLst>
                                      </p:cBhvr>
                                    </p:animRot>
                                  </p:childTnLst>
                                </p:cTn>
                              </p:par>
                              <p:par>
                                <p:cTn id="218" presetID="8" presetClass="emph" presetSubtype="0" fill="hold" grpId="2" nodeType="withEffect">
                                  <p:stCondLst>
                                    <p:cond delay="0"/>
                                  </p:stCondLst>
                                  <p:childTnLst>
                                    <p:animRot by="5400000">
                                      <p:cBhvr>
                                        <p:cTn id="219" dur="2000" fill="hold"/>
                                        <p:tgtEl>
                                          <p:spTgt spid="19"/>
                                        </p:tgtEl>
                                        <p:attrNameLst>
                                          <p:attrName>r</p:attrName>
                                        </p:attrNameLst>
                                      </p:cBhvr>
                                    </p:animRot>
                                  </p:childTnLst>
                                </p:cTn>
                              </p:par>
                              <p:par>
                                <p:cTn id="220" presetID="8" presetClass="emph" presetSubtype="0" fill="hold" grpId="2" nodeType="withEffect">
                                  <p:stCondLst>
                                    <p:cond delay="0"/>
                                  </p:stCondLst>
                                  <p:childTnLst>
                                    <p:animRot by="5400000">
                                      <p:cBhvr>
                                        <p:cTn id="221" dur="2000" fill="hold"/>
                                        <p:tgtEl>
                                          <p:spTgt spid="20"/>
                                        </p:tgtEl>
                                        <p:attrNameLst>
                                          <p:attrName>r</p:attrName>
                                        </p:attrNameLst>
                                      </p:cBhvr>
                                    </p:animRot>
                                  </p:childTnLst>
                                </p:cTn>
                              </p:par>
                              <p:par>
                                <p:cTn id="222" presetID="8" presetClass="emph" presetSubtype="0" fill="hold" grpId="2" nodeType="withEffect">
                                  <p:stCondLst>
                                    <p:cond delay="0"/>
                                  </p:stCondLst>
                                  <p:childTnLst>
                                    <p:animRot by="5400000">
                                      <p:cBhvr>
                                        <p:cTn id="223" dur="2000" fill="hold"/>
                                        <p:tgtEl>
                                          <p:spTgt spid="21"/>
                                        </p:tgtEl>
                                        <p:attrNameLst>
                                          <p:attrName>r</p:attrName>
                                        </p:attrNameLst>
                                      </p:cBhvr>
                                    </p:animRot>
                                  </p:childTnLst>
                                </p:cTn>
                              </p:par>
                              <p:par>
                                <p:cTn id="224" presetID="8" presetClass="emph" presetSubtype="0" fill="hold" grpId="2" nodeType="withEffect">
                                  <p:stCondLst>
                                    <p:cond delay="0"/>
                                  </p:stCondLst>
                                  <p:childTnLst>
                                    <p:animRot by="5400000">
                                      <p:cBhvr>
                                        <p:cTn id="225" dur="2000" fill="hold"/>
                                        <p:tgtEl>
                                          <p:spTgt spid="22"/>
                                        </p:tgtEl>
                                        <p:attrNameLst>
                                          <p:attrName>r</p:attrName>
                                        </p:attrNameLst>
                                      </p:cBhvr>
                                    </p:animRot>
                                  </p:childTnLst>
                                </p:cTn>
                              </p:par>
                              <p:par>
                                <p:cTn id="226" presetID="8" presetClass="emph" presetSubtype="0" fill="hold" grpId="2" nodeType="withEffect">
                                  <p:stCondLst>
                                    <p:cond delay="0"/>
                                  </p:stCondLst>
                                  <p:childTnLst>
                                    <p:animRot by="5400000">
                                      <p:cBhvr>
                                        <p:cTn id="227" dur="2000" fill="hold"/>
                                        <p:tgtEl>
                                          <p:spTgt spid="23"/>
                                        </p:tgtEl>
                                        <p:attrNameLst>
                                          <p:attrName>r</p:attrName>
                                        </p:attrNameLst>
                                      </p:cBhvr>
                                    </p:animRot>
                                  </p:childTnLst>
                                </p:cTn>
                              </p:par>
                              <p:par>
                                <p:cTn id="228" presetID="8" presetClass="emph" presetSubtype="0" fill="hold" grpId="2" nodeType="withEffect">
                                  <p:stCondLst>
                                    <p:cond delay="0"/>
                                  </p:stCondLst>
                                  <p:childTnLst>
                                    <p:animRot by="5400000">
                                      <p:cBhvr>
                                        <p:cTn id="229" dur="2000" fill="hold"/>
                                        <p:tgtEl>
                                          <p:spTgt spid="24"/>
                                        </p:tgtEl>
                                        <p:attrNameLst>
                                          <p:attrName>r</p:attrName>
                                        </p:attrNameLst>
                                      </p:cBhvr>
                                    </p:animRot>
                                  </p:childTnLst>
                                </p:cTn>
                              </p:par>
                              <p:par>
                                <p:cTn id="230" presetID="8" presetClass="emph" presetSubtype="0" fill="hold" grpId="2" nodeType="withEffect">
                                  <p:stCondLst>
                                    <p:cond delay="0"/>
                                  </p:stCondLst>
                                  <p:childTnLst>
                                    <p:animRot by="5400000">
                                      <p:cBhvr>
                                        <p:cTn id="231" dur="2000" fill="hold"/>
                                        <p:tgtEl>
                                          <p:spTgt spid="25"/>
                                        </p:tgtEl>
                                        <p:attrNameLst>
                                          <p:attrName>r</p:attrName>
                                        </p:attrNameLst>
                                      </p:cBhvr>
                                    </p:animRot>
                                  </p:childTnLst>
                                </p:cTn>
                              </p:par>
                              <p:par>
                                <p:cTn id="232" presetID="8" presetClass="emph" presetSubtype="0" fill="hold" grpId="2" nodeType="withEffect">
                                  <p:stCondLst>
                                    <p:cond delay="0"/>
                                  </p:stCondLst>
                                  <p:childTnLst>
                                    <p:animRot by="5400000">
                                      <p:cBhvr>
                                        <p:cTn id="233" dur="2000" fill="hold"/>
                                        <p:tgtEl>
                                          <p:spTgt spid="26"/>
                                        </p:tgtEl>
                                        <p:attrNameLst>
                                          <p:attrName>r</p:attrName>
                                        </p:attrNameLst>
                                      </p:cBhvr>
                                    </p:animRot>
                                  </p:childTnLst>
                                </p:cTn>
                              </p:par>
                              <p:par>
                                <p:cTn id="234" presetID="8" presetClass="emph" presetSubtype="0" fill="hold" grpId="2" nodeType="withEffect">
                                  <p:stCondLst>
                                    <p:cond delay="0"/>
                                  </p:stCondLst>
                                  <p:childTnLst>
                                    <p:animRot by="5400000">
                                      <p:cBhvr>
                                        <p:cTn id="235" dur="2000" fill="hold"/>
                                        <p:tgtEl>
                                          <p:spTgt spid="27"/>
                                        </p:tgtEl>
                                        <p:attrNameLst>
                                          <p:attrName>r</p:attrName>
                                        </p:attrNameLst>
                                      </p:cBhvr>
                                    </p:animRot>
                                  </p:childTnLst>
                                </p:cTn>
                              </p:par>
                              <p:par>
                                <p:cTn id="236" presetID="8" presetClass="emph" presetSubtype="0" fill="hold" grpId="2" nodeType="withEffect">
                                  <p:stCondLst>
                                    <p:cond delay="0"/>
                                  </p:stCondLst>
                                  <p:childTnLst>
                                    <p:animRot by="5400000">
                                      <p:cBhvr>
                                        <p:cTn id="237" dur="2000" fill="hold"/>
                                        <p:tgtEl>
                                          <p:spTgt spid="28"/>
                                        </p:tgtEl>
                                        <p:attrNameLst>
                                          <p:attrName>r</p:attrName>
                                        </p:attrNameLst>
                                      </p:cBhvr>
                                    </p:animRot>
                                  </p:childTnLst>
                                </p:cTn>
                              </p:par>
                              <p:par>
                                <p:cTn id="238" presetID="8" presetClass="emph" presetSubtype="0" fill="hold" grpId="2" nodeType="withEffect">
                                  <p:stCondLst>
                                    <p:cond delay="0"/>
                                  </p:stCondLst>
                                  <p:childTnLst>
                                    <p:animRot by="5400000">
                                      <p:cBhvr>
                                        <p:cTn id="239" dur="2000" fill="hold"/>
                                        <p:tgtEl>
                                          <p:spTgt spid="29"/>
                                        </p:tgtEl>
                                        <p:attrNameLst>
                                          <p:attrName>r</p:attrName>
                                        </p:attrNameLst>
                                      </p:cBhvr>
                                    </p:animRot>
                                  </p:childTnLst>
                                </p:cTn>
                              </p:par>
                              <p:par>
                                <p:cTn id="240" presetID="8" presetClass="emph" presetSubtype="0" fill="hold" grpId="2" nodeType="withEffect">
                                  <p:stCondLst>
                                    <p:cond delay="0"/>
                                  </p:stCondLst>
                                  <p:childTnLst>
                                    <p:animRot by="5400000">
                                      <p:cBhvr>
                                        <p:cTn id="241" dur="2000" fill="hold"/>
                                        <p:tgtEl>
                                          <p:spTgt spid="30"/>
                                        </p:tgtEl>
                                        <p:attrNameLst>
                                          <p:attrName>r</p:attrName>
                                        </p:attrNameLst>
                                      </p:cBhvr>
                                    </p:animRot>
                                  </p:childTnLst>
                                </p:cTn>
                              </p:par>
                            </p:childTnLst>
                          </p:cTn>
                        </p:par>
                        <p:par>
                          <p:cTn id="242" fill="hold">
                            <p:stCondLst>
                              <p:cond delay="2000"/>
                            </p:stCondLst>
                            <p:childTnLst>
                              <p:par>
                                <p:cTn id="243" presetID="2" presetClass="exit" presetSubtype="8" fill="hold" grpId="3" nodeType="afterEffect">
                                  <p:stCondLst>
                                    <p:cond delay="0"/>
                                  </p:stCondLst>
                                  <p:childTnLst>
                                    <p:anim calcmode="lin" valueType="num">
                                      <p:cBhvr additive="base">
                                        <p:cTn id="244" dur="2000"/>
                                        <p:tgtEl>
                                          <p:spTgt spid="5"/>
                                        </p:tgtEl>
                                        <p:attrNameLst>
                                          <p:attrName>ppt_x</p:attrName>
                                        </p:attrNameLst>
                                      </p:cBhvr>
                                      <p:tavLst>
                                        <p:tav tm="0">
                                          <p:val>
                                            <p:strVal val="ppt_x"/>
                                          </p:val>
                                        </p:tav>
                                        <p:tav tm="100000">
                                          <p:val>
                                            <p:strVal val="0-ppt_w/2"/>
                                          </p:val>
                                        </p:tav>
                                      </p:tavLst>
                                    </p:anim>
                                    <p:anim calcmode="lin" valueType="num">
                                      <p:cBhvr additive="base">
                                        <p:cTn id="245" dur="2000"/>
                                        <p:tgtEl>
                                          <p:spTgt spid="5"/>
                                        </p:tgtEl>
                                        <p:attrNameLst>
                                          <p:attrName>ppt_y</p:attrName>
                                        </p:attrNameLst>
                                      </p:cBhvr>
                                      <p:tavLst>
                                        <p:tav tm="0">
                                          <p:val>
                                            <p:strVal val="ppt_y"/>
                                          </p:val>
                                        </p:tav>
                                        <p:tav tm="100000">
                                          <p:val>
                                            <p:strVal val="ppt_y"/>
                                          </p:val>
                                        </p:tav>
                                      </p:tavLst>
                                    </p:anim>
                                    <p:set>
                                      <p:cBhvr>
                                        <p:cTn id="246" dur="1" fill="hold">
                                          <p:stCondLst>
                                            <p:cond delay="1999"/>
                                          </p:stCondLst>
                                        </p:cTn>
                                        <p:tgtEl>
                                          <p:spTgt spid="5"/>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2000"/>
                                        <p:tgtEl>
                                          <p:spTgt spid="7"/>
                                        </p:tgtEl>
                                        <p:attrNameLst>
                                          <p:attrName>ppt_x</p:attrName>
                                        </p:attrNameLst>
                                      </p:cBhvr>
                                      <p:tavLst>
                                        <p:tav tm="0">
                                          <p:val>
                                            <p:strVal val="ppt_x"/>
                                          </p:val>
                                        </p:tav>
                                        <p:tav tm="100000">
                                          <p:val>
                                            <p:strVal val="0-ppt_w/2"/>
                                          </p:val>
                                        </p:tav>
                                      </p:tavLst>
                                    </p:anim>
                                    <p:anim calcmode="lin" valueType="num">
                                      <p:cBhvr additive="base">
                                        <p:cTn id="249" dur="2000"/>
                                        <p:tgtEl>
                                          <p:spTgt spid="7"/>
                                        </p:tgtEl>
                                        <p:attrNameLst>
                                          <p:attrName>ppt_y</p:attrName>
                                        </p:attrNameLst>
                                      </p:cBhvr>
                                      <p:tavLst>
                                        <p:tav tm="0">
                                          <p:val>
                                            <p:strVal val="ppt_y"/>
                                          </p:val>
                                        </p:tav>
                                        <p:tav tm="100000">
                                          <p:val>
                                            <p:strVal val="ppt_y"/>
                                          </p:val>
                                        </p:tav>
                                      </p:tavLst>
                                    </p:anim>
                                    <p:set>
                                      <p:cBhvr>
                                        <p:cTn id="250" dur="1" fill="hold">
                                          <p:stCondLst>
                                            <p:cond delay="1999"/>
                                          </p:stCondLst>
                                        </p:cTn>
                                        <p:tgtEl>
                                          <p:spTgt spid="7"/>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2000"/>
                                        <p:tgtEl>
                                          <p:spTgt spid="9"/>
                                        </p:tgtEl>
                                        <p:attrNameLst>
                                          <p:attrName>ppt_x</p:attrName>
                                        </p:attrNameLst>
                                      </p:cBhvr>
                                      <p:tavLst>
                                        <p:tav tm="0">
                                          <p:val>
                                            <p:strVal val="ppt_x"/>
                                          </p:val>
                                        </p:tav>
                                        <p:tav tm="100000">
                                          <p:val>
                                            <p:strVal val="0-ppt_w/2"/>
                                          </p:val>
                                        </p:tav>
                                      </p:tavLst>
                                    </p:anim>
                                    <p:anim calcmode="lin" valueType="num">
                                      <p:cBhvr additive="base">
                                        <p:cTn id="253" dur="2000"/>
                                        <p:tgtEl>
                                          <p:spTgt spid="9"/>
                                        </p:tgtEl>
                                        <p:attrNameLst>
                                          <p:attrName>ppt_y</p:attrName>
                                        </p:attrNameLst>
                                      </p:cBhvr>
                                      <p:tavLst>
                                        <p:tav tm="0">
                                          <p:val>
                                            <p:strVal val="ppt_y"/>
                                          </p:val>
                                        </p:tav>
                                        <p:tav tm="100000">
                                          <p:val>
                                            <p:strVal val="ppt_y"/>
                                          </p:val>
                                        </p:tav>
                                      </p:tavLst>
                                    </p:anim>
                                    <p:set>
                                      <p:cBhvr>
                                        <p:cTn id="254" dur="1" fill="hold">
                                          <p:stCondLst>
                                            <p:cond delay="1999"/>
                                          </p:stCondLst>
                                        </p:cTn>
                                        <p:tgtEl>
                                          <p:spTgt spid="9"/>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2000"/>
                                        <p:tgtEl>
                                          <p:spTgt spid="11"/>
                                        </p:tgtEl>
                                        <p:attrNameLst>
                                          <p:attrName>ppt_x</p:attrName>
                                        </p:attrNameLst>
                                      </p:cBhvr>
                                      <p:tavLst>
                                        <p:tav tm="0">
                                          <p:val>
                                            <p:strVal val="ppt_x"/>
                                          </p:val>
                                        </p:tav>
                                        <p:tav tm="100000">
                                          <p:val>
                                            <p:strVal val="0-ppt_w/2"/>
                                          </p:val>
                                        </p:tav>
                                      </p:tavLst>
                                    </p:anim>
                                    <p:anim calcmode="lin" valueType="num">
                                      <p:cBhvr additive="base">
                                        <p:cTn id="257" dur="2000"/>
                                        <p:tgtEl>
                                          <p:spTgt spid="11"/>
                                        </p:tgtEl>
                                        <p:attrNameLst>
                                          <p:attrName>ppt_y</p:attrName>
                                        </p:attrNameLst>
                                      </p:cBhvr>
                                      <p:tavLst>
                                        <p:tav tm="0">
                                          <p:val>
                                            <p:strVal val="ppt_y"/>
                                          </p:val>
                                        </p:tav>
                                        <p:tav tm="100000">
                                          <p:val>
                                            <p:strVal val="ppt_y"/>
                                          </p:val>
                                        </p:tav>
                                      </p:tavLst>
                                    </p:anim>
                                    <p:set>
                                      <p:cBhvr>
                                        <p:cTn id="258" dur="1" fill="hold">
                                          <p:stCondLst>
                                            <p:cond delay="1999"/>
                                          </p:stCondLst>
                                        </p:cTn>
                                        <p:tgtEl>
                                          <p:spTgt spid="11"/>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2000"/>
                                        <p:tgtEl>
                                          <p:spTgt spid="13"/>
                                        </p:tgtEl>
                                        <p:attrNameLst>
                                          <p:attrName>ppt_x</p:attrName>
                                        </p:attrNameLst>
                                      </p:cBhvr>
                                      <p:tavLst>
                                        <p:tav tm="0">
                                          <p:val>
                                            <p:strVal val="ppt_x"/>
                                          </p:val>
                                        </p:tav>
                                        <p:tav tm="100000">
                                          <p:val>
                                            <p:strVal val="0-ppt_w/2"/>
                                          </p:val>
                                        </p:tav>
                                      </p:tavLst>
                                    </p:anim>
                                    <p:anim calcmode="lin" valueType="num">
                                      <p:cBhvr additive="base">
                                        <p:cTn id="261" dur="2000"/>
                                        <p:tgtEl>
                                          <p:spTgt spid="13"/>
                                        </p:tgtEl>
                                        <p:attrNameLst>
                                          <p:attrName>ppt_y</p:attrName>
                                        </p:attrNameLst>
                                      </p:cBhvr>
                                      <p:tavLst>
                                        <p:tav tm="0">
                                          <p:val>
                                            <p:strVal val="ppt_y"/>
                                          </p:val>
                                        </p:tav>
                                        <p:tav tm="100000">
                                          <p:val>
                                            <p:strVal val="ppt_y"/>
                                          </p:val>
                                        </p:tav>
                                      </p:tavLst>
                                    </p:anim>
                                    <p:set>
                                      <p:cBhvr>
                                        <p:cTn id="262" dur="1" fill="hold">
                                          <p:stCondLst>
                                            <p:cond delay="1999"/>
                                          </p:stCondLst>
                                        </p:cTn>
                                        <p:tgtEl>
                                          <p:spTgt spid="13"/>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2000"/>
                                        <p:tgtEl>
                                          <p:spTgt spid="15"/>
                                        </p:tgtEl>
                                        <p:attrNameLst>
                                          <p:attrName>ppt_x</p:attrName>
                                        </p:attrNameLst>
                                      </p:cBhvr>
                                      <p:tavLst>
                                        <p:tav tm="0">
                                          <p:val>
                                            <p:strVal val="ppt_x"/>
                                          </p:val>
                                        </p:tav>
                                        <p:tav tm="100000">
                                          <p:val>
                                            <p:strVal val="0-ppt_w/2"/>
                                          </p:val>
                                        </p:tav>
                                      </p:tavLst>
                                    </p:anim>
                                    <p:anim calcmode="lin" valueType="num">
                                      <p:cBhvr additive="base">
                                        <p:cTn id="265" dur="2000"/>
                                        <p:tgtEl>
                                          <p:spTgt spid="15"/>
                                        </p:tgtEl>
                                        <p:attrNameLst>
                                          <p:attrName>ppt_y</p:attrName>
                                        </p:attrNameLst>
                                      </p:cBhvr>
                                      <p:tavLst>
                                        <p:tav tm="0">
                                          <p:val>
                                            <p:strVal val="ppt_y"/>
                                          </p:val>
                                        </p:tav>
                                        <p:tav tm="100000">
                                          <p:val>
                                            <p:strVal val="ppt_y"/>
                                          </p:val>
                                        </p:tav>
                                      </p:tavLst>
                                    </p:anim>
                                    <p:set>
                                      <p:cBhvr>
                                        <p:cTn id="266" dur="1" fill="hold">
                                          <p:stCondLst>
                                            <p:cond delay="1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0-ppt_w/2"/>
                                          </p:val>
                                        </p:tav>
                                      </p:tavLst>
                                    </p:anim>
                                    <p:anim calcmode="lin" valueType="num">
                                      <p:cBhvr additive="base">
                                        <p:cTn id="269" dur="2000"/>
                                        <p:tgtEl>
                                          <p:spTgt spid="17"/>
                                        </p:tgtEl>
                                        <p:attrNameLst>
                                          <p:attrName>ppt_y</p:attrName>
                                        </p:attrNameLst>
                                      </p:cBhvr>
                                      <p:tavLst>
                                        <p:tav tm="0">
                                          <p:val>
                                            <p:strVal val="ppt_y"/>
                                          </p:val>
                                        </p:tav>
                                        <p:tav tm="100000">
                                          <p:val>
                                            <p:strVal val="ppt_y"/>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2000"/>
                                        <p:tgtEl>
                                          <p:spTgt spid="19"/>
                                        </p:tgtEl>
                                        <p:attrNameLst>
                                          <p:attrName>ppt_x</p:attrName>
                                        </p:attrNameLst>
                                      </p:cBhvr>
                                      <p:tavLst>
                                        <p:tav tm="0">
                                          <p:val>
                                            <p:strVal val="ppt_x"/>
                                          </p:val>
                                        </p:tav>
                                        <p:tav tm="100000">
                                          <p:val>
                                            <p:strVal val="0-ppt_w/2"/>
                                          </p:val>
                                        </p:tav>
                                      </p:tavLst>
                                    </p:anim>
                                    <p:anim calcmode="lin" valueType="num">
                                      <p:cBhvr additive="base">
                                        <p:cTn id="273" dur="2000"/>
                                        <p:tgtEl>
                                          <p:spTgt spid="19"/>
                                        </p:tgtEl>
                                        <p:attrNameLst>
                                          <p:attrName>ppt_y</p:attrName>
                                        </p:attrNameLst>
                                      </p:cBhvr>
                                      <p:tavLst>
                                        <p:tav tm="0">
                                          <p:val>
                                            <p:strVal val="ppt_y"/>
                                          </p:val>
                                        </p:tav>
                                        <p:tav tm="100000">
                                          <p:val>
                                            <p:strVal val="ppt_y"/>
                                          </p:val>
                                        </p:tav>
                                      </p:tavLst>
                                    </p:anim>
                                    <p:set>
                                      <p:cBhvr>
                                        <p:cTn id="274" dur="1" fill="hold">
                                          <p:stCondLst>
                                            <p:cond delay="1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2000"/>
                                        <p:tgtEl>
                                          <p:spTgt spid="21"/>
                                        </p:tgtEl>
                                        <p:attrNameLst>
                                          <p:attrName>ppt_x</p:attrName>
                                        </p:attrNameLst>
                                      </p:cBhvr>
                                      <p:tavLst>
                                        <p:tav tm="0">
                                          <p:val>
                                            <p:strVal val="ppt_x"/>
                                          </p:val>
                                        </p:tav>
                                        <p:tav tm="100000">
                                          <p:val>
                                            <p:strVal val="0-ppt_w/2"/>
                                          </p:val>
                                        </p:tav>
                                      </p:tavLst>
                                    </p:anim>
                                    <p:anim calcmode="lin" valueType="num">
                                      <p:cBhvr additive="base">
                                        <p:cTn id="277" dur="2000"/>
                                        <p:tgtEl>
                                          <p:spTgt spid="21"/>
                                        </p:tgtEl>
                                        <p:attrNameLst>
                                          <p:attrName>ppt_y</p:attrName>
                                        </p:attrNameLst>
                                      </p:cBhvr>
                                      <p:tavLst>
                                        <p:tav tm="0">
                                          <p:val>
                                            <p:strVal val="ppt_y"/>
                                          </p:val>
                                        </p:tav>
                                        <p:tav tm="100000">
                                          <p:val>
                                            <p:strVal val="ppt_y"/>
                                          </p:val>
                                        </p:tav>
                                      </p:tavLst>
                                    </p:anim>
                                    <p:set>
                                      <p:cBhvr>
                                        <p:cTn id="278" dur="1" fill="hold">
                                          <p:stCondLst>
                                            <p:cond delay="1999"/>
                                          </p:stCondLst>
                                        </p:cTn>
                                        <p:tgtEl>
                                          <p:spTgt spid="21"/>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2000"/>
                                        <p:tgtEl>
                                          <p:spTgt spid="23"/>
                                        </p:tgtEl>
                                        <p:attrNameLst>
                                          <p:attrName>ppt_x</p:attrName>
                                        </p:attrNameLst>
                                      </p:cBhvr>
                                      <p:tavLst>
                                        <p:tav tm="0">
                                          <p:val>
                                            <p:strVal val="ppt_x"/>
                                          </p:val>
                                        </p:tav>
                                        <p:tav tm="100000">
                                          <p:val>
                                            <p:strVal val="0-ppt_w/2"/>
                                          </p:val>
                                        </p:tav>
                                      </p:tavLst>
                                    </p:anim>
                                    <p:anim calcmode="lin" valueType="num">
                                      <p:cBhvr additive="base">
                                        <p:cTn id="281" dur="2000"/>
                                        <p:tgtEl>
                                          <p:spTgt spid="23"/>
                                        </p:tgtEl>
                                        <p:attrNameLst>
                                          <p:attrName>ppt_y</p:attrName>
                                        </p:attrNameLst>
                                      </p:cBhvr>
                                      <p:tavLst>
                                        <p:tav tm="0">
                                          <p:val>
                                            <p:strVal val="ppt_y"/>
                                          </p:val>
                                        </p:tav>
                                        <p:tav tm="100000">
                                          <p:val>
                                            <p:strVal val="ppt_y"/>
                                          </p:val>
                                        </p:tav>
                                      </p:tavLst>
                                    </p:anim>
                                    <p:set>
                                      <p:cBhvr>
                                        <p:cTn id="282" dur="1" fill="hold">
                                          <p:stCondLst>
                                            <p:cond delay="1999"/>
                                          </p:stCondLst>
                                        </p:cTn>
                                        <p:tgtEl>
                                          <p:spTgt spid="23"/>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2000"/>
                                        <p:tgtEl>
                                          <p:spTgt spid="25"/>
                                        </p:tgtEl>
                                        <p:attrNameLst>
                                          <p:attrName>ppt_x</p:attrName>
                                        </p:attrNameLst>
                                      </p:cBhvr>
                                      <p:tavLst>
                                        <p:tav tm="0">
                                          <p:val>
                                            <p:strVal val="ppt_x"/>
                                          </p:val>
                                        </p:tav>
                                        <p:tav tm="100000">
                                          <p:val>
                                            <p:strVal val="0-ppt_w/2"/>
                                          </p:val>
                                        </p:tav>
                                      </p:tavLst>
                                    </p:anim>
                                    <p:anim calcmode="lin" valueType="num">
                                      <p:cBhvr additive="base">
                                        <p:cTn id="285" dur="2000"/>
                                        <p:tgtEl>
                                          <p:spTgt spid="25"/>
                                        </p:tgtEl>
                                        <p:attrNameLst>
                                          <p:attrName>ppt_y</p:attrName>
                                        </p:attrNameLst>
                                      </p:cBhvr>
                                      <p:tavLst>
                                        <p:tav tm="0">
                                          <p:val>
                                            <p:strVal val="ppt_y"/>
                                          </p:val>
                                        </p:tav>
                                        <p:tav tm="100000">
                                          <p:val>
                                            <p:strVal val="ppt_y"/>
                                          </p:val>
                                        </p:tav>
                                      </p:tavLst>
                                    </p:anim>
                                    <p:set>
                                      <p:cBhvr>
                                        <p:cTn id="286" dur="1" fill="hold">
                                          <p:stCondLst>
                                            <p:cond delay="1999"/>
                                          </p:stCondLst>
                                        </p:cTn>
                                        <p:tgtEl>
                                          <p:spTgt spid="25"/>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2000"/>
                                        <p:tgtEl>
                                          <p:spTgt spid="27"/>
                                        </p:tgtEl>
                                        <p:attrNameLst>
                                          <p:attrName>ppt_x</p:attrName>
                                        </p:attrNameLst>
                                      </p:cBhvr>
                                      <p:tavLst>
                                        <p:tav tm="0">
                                          <p:val>
                                            <p:strVal val="ppt_x"/>
                                          </p:val>
                                        </p:tav>
                                        <p:tav tm="100000">
                                          <p:val>
                                            <p:strVal val="0-ppt_w/2"/>
                                          </p:val>
                                        </p:tav>
                                      </p:tavLst>
                                    </p:anim>
                                    <p:anim calcmode="lin" valueType="num">
                                      <p:cBhvr additive="base">
                                        <p:cTn id="289" dur="2000"/>
                                        <p:tgtEl>
                                          <p:spTgt spid="27"/>
                                        </p:tgtEl>
                                        <p:attrNameLst>
                                          <p:attrName>ppt_y</p:attrName>
                                        </p:attrNameLst>
                                      </p:cBhvr>
                                      <p:tavLst>
                                        <p:tav tm="0">
                                          <p:val>
                                            <p:strVal val="ppt_y"/>
                                          </p:val>
                                        </p:tav>
                                        <p:tav tm="100000">
                                          <p:val>
                                            <p:strVal val="ppt_y"/>
                                          </p:val>
                                        </p:tav>
                                      </p:tavLst>
                                    </p:anim>
                                    <p:set>
                                      <p:cBhvr>
                                        <p:cTn id="290" dur="1" fill="hold">
                                          <p:stCondLst>
                                            <p:cond delay="1999"/>
                                          </p:stCondLst>
                                        </p:cTn>
                                        <p:tgtEl>
                                          <p:spTgt spid="27"/>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2000"/>
                                        <p:tgtEl>
                                          <p:spTgt spid="29"/>
                                        </p:tgtEl>
                                        <p:attrNameLst>
                                          <p:attrName>ppt_x</p:attrName>
                                        </p:attrNameLst>
                                      </p:cBhvr>
                                      <p:tavLst>
                                        <p:tav tm="0">
                                          <p:val>
                                            <p:strVal val="ppt_x"/>
                                          </p:val>
                                        </p:tav>
                                        <p:tav tm="100000">
                                          <p:val>
                                            <p:strVal val="0-ppt_w/2"/>
                                          </p:val>
                                        </p:tav>
                                      </p:tavLst>
                                    </p:anim>
                                    <p:anim calcmode="lin" valueType="num">
                                      <p:cBhvr additive="base">
                                        <p:cTn id="293" dur="2000"/>
                                        <p:tgtEl>
                                          <p:spTgt spid="29"/>
                                        </p:tgtEl>
                                        <p:attrNameLst>
                                          <p:attrName>ppt_y</p:attrName>
                                        </p:attrNameLst>
                                      </p:cBhvr>
                                      <p:tavLst>
                                        <p:tav tm="0">
                                          <p:val>
                                            <p:strVal val="ppt_y"/>
                                          </p:val>
                                        </p:tav>
                                        <p:tav tm="100000">
                                          <p:val>
                                            <p:strVal val="ppt_y"/>
                                          </p:val>
                                        </p:tav>
                                      </p:tavLst>
                                    </p:anim>
                                    <p:set>
                                      <p:cBhvr>
                                        <p:cTn id="294" dur="1" fill="hold">
                                          <p:stCondLst>
                                            <p:cond delay="1999"/>
                                          </p:stCondLst>
                                        </p:cTn>
                                        <p:tgtEl>
                                          <p:spTgt spid="29"/>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2000"/>
                                        <p:tgtEl>
                                          <p:spTgt spid="6"/>
                                        </p:tgtEl>
                                        <p:attrNameLst>
                                          <p:attrName>ppt_x</p:attrName>
                                        </p:attrNameLst>
                                      </p:cBhvr>
                                      <p:tavLst>
                                        <p:tav tm="0">
                                          <p:val>
                                            <p:strVal val="ppt_x"/>
                                          </p:val>
                                        </p:tav>
                                        <p:tav tm="100000">
                                          <p:val>
                                            <p:strVal val="1+ppt_w/2"/>
                                          </p:val>
                                        </p:tav>
                                      </p:tavLst>
                                    </p:anim>
                                    <p:anim calcmode="lin" valueType="num">
                                      <p:cBhvr additive="base">
                                        <p:cTn id="297" dur="2000"/>
                                        <p:tgtEl>
                                          <p:spTgt spid="6"/>
                                        </p:tgtEl>
                                        <p:attrNameLst>
                                          <p:attrName>ppt_y</p:attrName>
                                        </p:attrNameLst>
                                      </p:cBhvr>
                                      <p:tavLst>
                                        <p:tav tm="0">
                                          <p:val>
                                            <p:strVal val="ppt_y"/>
                                          </p:val>
                                        </p:tav>
                                        <p:tav tm="100000">
                                          <p:val>
                                            <p:strVal val="ppt_y"/>
                                          </p:val>
                                        </p:tav>
                                      </p:tavLst>
                                    </p:anim>
                                    <p:set>
                                      <p:cBhvr>
                                        <p:cTn id="298" dur="1" fill="hold">
                                          <p:stCondLst>
                                            <p:cond delay="1999"/>
                                          </p:stCondLst>
                                        </p:cTn>
                                        <p:tgtEl>
                                          <p:spTgt spid="6"/>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2000"/>
                                        <p:tgtEl>
                                          <p:spTgt spid="8"/>
                                        </p:tgtEl>
                                        <p:attrNameLst>
                                          <p:attrName>ppt_x</p:attrName>
                                        </p:attrNameLst>
                                      </p:cBhvr>
                                      <p:tavLst>
                                        <p:tav tm="0">
                                          <p:val>
                                            <p:strVal val="ppt_x"/>
                                          </p:val>
                                        </p:tav>
                                        <p:tav tm="100000">
                                          <p:val>
                                            <p:strVal val="1+ppt_w/2"/>
                                          </p:val>
                                        </p:tav>
                                      </p:tavLst>
                                    </p:anim>
                                    <p:anim calcmode="lin" valueType="num">
                                      <p:cBhvr additive="base">
                                        <p:cTn id="301" dur="2000"/>
                                        <p:tgtEl>
                                          <p:spTgt spid="8"/>
                                        </p:tgtEl>
                                        <p:attrNameLst>
                                          <p:attrName>ppt_y</p:attrName>
                                        </p:attrNameLst>
                                      </p:cBhvr>
                                      <p:tavLst>
                                        <p:tav tm="0">
                                          <p:val>
                                            <p:strVal val="ppt_y"/>
                                          </p:val>
                                        </p:tav>
                                        <p:tav tm="100000">
                                          <p:val>
                                            <p:strVal val="ppt_y"/>
                                          </p:val>
                                        </p:tav>
                                      </p:tavLst>
                                    </p:anim>
                                    <p:set>
                                      <p:cBhvr>
                                        <p:cTn id="302" dur="1" fill="hold">
                                          <p:stCondLst>
                                            <p:cond delay="1999"/>
                                          </p:stCondLst>
                                        </p:cTn>
                                        <p:tgtEl>
                                          <p:spTgt spid="8"/>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2000"/>
                                        <p:tgtEl>
                                          <p:spTgt spid="10"/>
                                        </p:tgtEl>
                                        <p:attrNameLst>
                                          <p:attrName>ppt_x</p:attrName>
                                        </p:attrNameLst>
                                      </p:cBhvr>
                                      <p:tavLst>
                                        <p:tav tm="0">
                                          <p:val>
                                            <p:strVal val="ppt_x"/>
                                          </p:val>
                                        </p:tav>
                                        <p:tav tm="100000">
                                          <p:val>
                                            <p:strVal val="1+ppt_w/2"/>
                                          </p:val>
                                        </p:tav>
                                      </p:tavLst>
                                    </p:anim>
                                    <p:anim calcmode="lin" valueType="num">
                                      <p:cBhvr additive="base">
                                        <p:cTn id="305" dur="2000"/>
                                        <p:tgtEl>
                                          <p:spTgt spid="10"/>
                                        </p:tgtEl>
                                        <p:attrNameLst>
                                          <p:attrName>ppt_y</p:attrName>
                                        </p:attrNameLst>
                                      </p:cBhvr>
                                      <p:tavLst>
                                        <p:tav tm="0">
                                          <p:val>
                                            <p:strVal val="ppt_y"/>
                                          </p:val>
                                        </p:tav>
                                        <p:tav tm="100000">
                                          <p:val>
                                            <p:strVal val="ppt_y"/>
                                          </p:val>
                                        </p:tav>
                                      </p:tavLst>
                                    </p:anim>
                                    <p:set>
                                      <p:cBhvr>
                                        <p:cTn id="306" dur="1" fill="hold">
                                          <p:stCondLst>
                                            <p:cond delay="1999"/>
                                          </p:stCondLst>
                                        </p:cTn>
                                        <p:tgtEl>
                                          <p:spTgt spid="10"/>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2000"/>
                                        <p:tgtEl>
                                          <p:spTgt spid="12"/>
                                        </p:tgtEl>
                                        <p:attrNameLst>
                                          <p:attrName>ppt_x</p:attrName>
                                        </p:attrNameLst>
                                      </p:cBhvr>
                                      <p:tavLst>
                                        <p:tav tm="0">
                                          <p:val>
                                            <p:strVal val="ppt_x"/>
                                          </p:val>
                                        </p:tav>
                                        <p:tav tm="100000">
                                          <p:val>
                                            <p:strVal val="1+ppt_w/2"/>
                                          </p:val>
                                        </p:tav>
                                      </p:tavLst>
                                    </p:anim>
                                    <p:anim calcmode="lin" valueType="num">
                                      <p:cBhvr additive="base">
                                        <p:cTn id="309" dur="2000"/>
                                        <p:tgtEl>
                                          <p:spTgt spid="12"/>
                                        </p:tgtEl>
                                        <p:attrNameLst>
                                          <p:attrName>ppt_y</p:attrName>
                                        </p:attrNameLst>
                                      </p:cBhvr>
                                      <p:tavLst>
                                        <p:tav tm="0">
                                          <p:val>
                                            <p:strVal val="ppt_y"/>
                                          </p:val>
                                        </p:tav>
                                        <p:tav tm="100000">
                                          <p:val>
                                            <p:strVal val="ppt_y"/>
                                          </p:val>
                                        </p:tav>
                                      </p:tavLst>
                                    </p:anim>
                                    <p:set>
                                      <p:cBhvr>
                                        <p:cTn id="310" dur="1" fill="hold">
                                          <p:stCondLst>
                                            <p:cond delay="1999"/>
                                          </p:stCondLst>
                                        </p:cTn>
                                        <p:tgtEl>
                                          <p:spTgt spid="12"/>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2000"/>
                                        <p:tgtEl>
                                          <p:spTgt spid="14"/>
                                        </p:tgtEl>
                                        <p:attrNameLst>
                                          <p:attrName>ppt_x</p:attrName>
                                        </p:attrNameLst>
                                      </p:cBhvr>
                                      <p:tavLst>
                                        <p:tav tm="0">
                                          <p:val>
                                            <p:strVal val="ppt_x"/>
                                          </p:val>
                                        </p:tav>
                                        <p:tav tm="100000">
                                          <p:val>
                                            <p:strVal val="1+ppt_w/2"/>
                                          </p:val>
                                        </p:tav>
                                      </p:tavLst>
                                    </p:anim>
                                    <p:anim calcmode="lin" valueType="num">
                                      <p:cBhvr additive="base">
                                        <p:cTn id="313" dur="2000"/>
                                        <p:tgtEl>
                                          <p:spTgt spid="14"/>
                                        </p:tgtEl>
                                        <p:attrNameLst>
                                          <p:attrName>ppt_y</p:attrName>
                                        </p:attrNameLst>
                                      </p:cBhvr>
                                      <p:tavLst>
                                        <p:tav tm="0">
                                          <p:val>
                                            <p:strVal val="ppt_y"/>
                                          </p:val>
                                        </p:tav>
                                        <p:tav tm="100000">
                                          <p:val>
                                            <p:strVal val="ppt_y"/>
                                          </p:val>
                                        </p:tav>
                                      </p:tavLst>
                                    </p:anim>
                                    <p:set>
                                      <p:cBhvr>
                                        <p:cTn id="314" dur="1" fill="hold">
                                          <p:stCondLst>
                                            <p:cond delay="1999"/>
                                          </p:stCondLst>
                                        </p:cTn>
                                        <p:tgtEl>
                                          <p:spTgt spid="14"/>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2000"/>
                                        <p:tgtEl>
                                          <p:spTgt spid="16"/>
                                        </p:tgtEl>
                                        <p:attrNameLst>
                                          <p:attrName>ppt_x</p:attrName>
                                        </p:attrNameLst>
                                      </p:cBhvr>
                                      <p:tavLst>
                                        <p:tav tm="0">
                                          <p:val>
                                            <p:strVal val="ppt_x"/>
                                          </p:val>
                                        </p:tav>
                                        <p:tav tm="100000">
                                          <p:val>
                                            <p:strVal val="1+ppt_w/2"/>
                                          </p:val>
                                        </p:tav>
                                      </p:tavLst>
                                    </p:anim>
                                    <p:anim calcmode="lin" valueType="num">
                                      <p:cBhvr additive="base">
                                        <p:cTn id="317" dur="2000"/>
                                        <p:tgtEl>
                                          <p:spTgt spid="16"/>
                                        </p:tgtEl>
                                        <p:attrNameLst>
                                          <p:attrName>ppt_y</p:attrName>
                                        </p:attrNameLst>
                                      </p:cBhvr>
                                      <p:tavLst>
                                        <p:tav tm="0">
                                          <p:val>
                                            <p:strVal val="ppt_y"/>
                                          </p:val>
                                        </p:tav>
                                        <p:tav tm="100000">
                                          <p:val>
                                            <p:strVal val="ppt_y"/>
                                          </p:val>
                                        </p:tav>
                                      </p:tavLst>
                                    </p:anim>
                                    <p:set>
                                      <p:cBhvr>
                                        <p:cTn id="318" dur="1" fill="hold">
                                          <p:stCondLst>
                                            <p:cond delay="1999"/>
                                          </p:stCondLst>
                                        </p:cTn>
                                        <p:tgtEl>
                                          <p:spTgt spid="16"/>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2000"/>
                                        <p:tgtEl>
                                          <p:spTgt spid="18"/>
                                        </p:tgtEl>
                                        <p:attrNameLst>
                                          <p:attrName>ppt_x</p:attrName>
                                        </p:attrNameLst>
                                      </p:cBhvr>
                                      <p:tavLst>
                                        <p:tav tm="0">
                                          <p:val>
                                            <p:strVal val="ppt_x"/>
                                          </p:val>
                                        </p:tav>
                                        <p:tav tm="100000">
                                          <p:val>
                                            <p:strVal val="1+ppt_w/2"/>
                                          </p:val>
                                        </p:tav>
                                      </p:tavLst>
                                    </p:anim>
                                    <p:anim calcmode="lin" valueType="num">
                                      <p:cBhvr additive="base">
                                        <p:cTn id="321" dur="2000"/>
                                        <p:tgtEl>
                                          <p:spTgt spid="18"/>
                                        </p:tgtEl>
                                        <p:attrNameLst>
                                          <p:attrName>ppt_y</p:attrName>
                                        </p:attrNameLst>
                                      </p:cBhvr>
                                      <p:tavLst>
                                        <p:tav tm="0">
                                          <p:val>
                                            <p:strVal val="ppt_y"/>
                                          </p:val>
                                        </p:tav>
                                        <p:tav tm="100000">
                                          <p:val>
                                            <p:strVal val="ppt_y"/>
                                          </p:val>
                                        </p:tav>
                                      </p:tavLst>
                                    </p:anim>
                                    <p:set>
                                      <p:cBhvr>
                                        <p:cTn id="322" dur="1" fill="hold">
                                          <p:stCondLst>
                                            <p:cond delay="1999"/>
                                          </p:stCondLst>
                                        </p:cTn>
                                        <p:tgtEl>
                                          <p:spTgt spid="18"/>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2000"/>
                                        <p:tgtEl>
                                          <p:spTgt spid="20"/>
                                        </p:tgtEl>
                                        <p:attrNameLst>
                                          <p:attrName>ppt_x</p:attrName>
                                        </p:attrNameLst>
                                      </p:cBhvr>
                                      <p:tavLst>
                                        <p:tav tm="0">
                                          <p:val>
                                            <p:strVal val="ppt_x"/>
                                          </p:val>
                                        </p:tav>
                                        <p:tav tm="100000">
                                          <p:val>
                                            <p:strVal val="1+ppt_w/2"/>
                                          </p:val>
                                        </p:tav>
                                      </p:tavLst>
                                    </p:anim>
                                    <p:anim calcmode="lin" valueType="num">
                                      <p:cBhvr additive="base">
                                        <p:cTn id="325" dur="2000"/>
                                        <p:tgtEl>
                                          <p:spTgt spid="20"/>
                                        </p:tgtEl>
                                        <p:attrNameLst>
                                          <p:attrName>ppt_y</p:attrName>
                                        </p:attrNameLst>
                                      </p:cBhvr>
                                      <p:tavLst>
                                        <p:tav tm="0">
                                          <p:val>
                                            <p:strVal val="ppt_y"/>
                                          </p:val>
                                        </p:tav>
                                        <p:tav tm="100000">
                                          <p:val>
                                            <p:strVal val="ppt_y"/>
                                          </p:val>
                                        </p:tav>
                                      </p:tavLst>
                                    </p:anim>
                                    <p:set>
                                      <p:cBhvr>
                                        <p:cTn id="326" dur="1" fill="hold">
                                          <p:stCondLst>
                                            <p:cond delay="1999"/>
                                          </p:stCondLst>
                                        </p:cTn>
                                        <p:tgtEl>
                                          <p:spTgt spid="20"/>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2000"/>
                                        <p:tgtEl>
                                          <p:spTgt spid="22"/>
                                        </p:tgtEl>
                                        <p:attrNameLst>
                                          <p:attrName>ppt_x</p:attrName>
                                        </p:attrNameLst>
                                      </p:cBhvr>
                                      <p:tavLst>
                                        <p:tav tm="0">
                                          <p:val>
                                            <p:strVal val="ppt_x"/>
                                          </p:val>
                                        </p:tav>
                                        <p:tav tm="100000">
                                          <p:val>
                                            <p:strVal val="1+ppt_w/2"/>
                                          </p:val>
                                        </p:tav>
                                      </p:tavLst>
                                    </p:anim>
                                    <p:anim calcmode="lin" valueType="num">
                                      <p:cBhvr additive="base">
                                        <p:cTn id="329" dur="2000"/>
                                        <p:tgtEl>
                                          <p:spTgt spid="22"/>
                                        </p:tgtEl>
                                        <p:attrNameLst>
                                          <p:attrName>ppt_y</p:attrName>
                                        </p:attrNameLst>
                                      </p:cBhvr>
                                      <p:tavLst>
                                        <p:tav tm="0">
                                          <p:val>
                                            <p:strVal val="ppt_y"/>
                                          </p:val>
                                        </p:tav>
                                        <p:tav tm="100000">
                                          <p:val>
                                            <p:strVal val="ppt_y"/>
                                          </p:val>
                                        </p:tav>
                                      </p:tavLst>
                                    </p:anim>
                                    <p:set>
                                      <p:cBhvr>
                                        <p:cTn id="330" dur="1" fill="hold">
                                          <p:stCondLst>
                                            <p:cond delay="1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2000"/>
                                        <p:tgtEl>
                                          <p:spTgt spid="24"/>
                                        </p:tgtEl>
                                        <p:attrNameLst>
                                          <p:attrName>ppt_x</p:attrName>
                                        </p:attrNameLst>
                                      </p:cBhvr>
                                      <p:tavLst>
                                        <p:tav tm="0">
                                          <p:val>
                                            <p:strVal val="ppt_x"/>
                                          </p:val>
                                        </p:tav>
                                        <p:tav tm="100000">
                                          <p:val>
                                            <p:strVal val="1+ppt_w/2"/>
                                          </p:val>
                                        </p:tav>
                                      </p:tavLst>
                                    </p:anim>
                                    <p:anim calcmode="lin" valueType="num">
                                      <p:cBhvr additive="base">
                                        <p:cTn id="333" dur="2000"/>
                                        <p:tgtEl>
                                          <p:spTgt spid="24"/>
                                        </p:tgtEl>
                                        <p:attrNameLst>
                                          <p:attrName>ppt_y</p:attrName>
                                        </p:attrNameLst>
                                      </p:cBhvr>
                                      <p:tavLst>
                                        <p:tav tm="0">
                                          <p:val>
                                            <p:strVal val="ppt_y"/>
                                          </p:val>
                                        </p:tav>
                                        <p:tav tm="100000">
                                          <p:val>
                                            <p:strVal val="ppt_y"/>
                                          </p:val>
                                        </p:tav>
                                      </p:tavLst>
                                    </p:anim>
                                    <p:set>
                                      <p:cBhvr>
                                        <p:cTn id="334" dur="1" fill="hold">
                                          <p:stCondLst>
                                            <p:cond delay="1999"/>
                                          </p:stCondLst>
                                        </p:cTn>
                                        <p:tgtEl>
                                          <p:spTgt spid="24"/>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2000"/>
                                        <p:tgtEl>
                                          <p:spTgt spid="26"/>
                                        </p:tgtEl>
                                        <p:attrNameLst>
                                          <p:attrName>ppt_x</p:attrName>
                                        </p:attrNameLst>
                                      </p:cBhvr>
                                      <p:tavLst>
                                        <p:tav tm="0">
                                          <p:val>
                                            <p:strVal val="ppt_x"/>
                                          </p:val>
                                        </p:tav>
                                        <p:tav tm="100000">
                                          <p:val>
                                            <p:strVal val="1+ppt_w/2"/>
                                          </p:val>
                                        </p:tav>
                                      </p:tavLst>
                                    </p:anim>
                                    <p:anim calcmode="lin" valueType="num">
                                      <p:cBhvr additive="base">
                                        <p:cTn id="337" dur="2000"/>
                                        <p:tgtEl>
                                          <p:spTgt spid="26"/>
                                        </p:tgtEl>
                                        <p:attrNameLst>
                                          <p:attrName>ppt_y</p:attrName>
                                        </p:attrNameLst>
                                      </p:cBhvr>
                                      <p:tavLst>
                                        <p:tav tm="0">
                                          <p:val>
                                            <p:strVal val="ppt_y"/>
                                          </p:val>
                                        </p:tav>
                                        <p:tav tm="100000">
                                          <p:val>
                                            <p:strVal val="ppt_y"/>
                                          </p:val>
                                        </p:tav>
                                      </p:tavLst>
                                    </p:anim>
                                    <p:set>
                                      <p:cBhvr>
                                        <p:cTn id="338" dur="1" fill="hold">
                                          <p:stCondLst>
                                            <p:cond delay="1999"/>
                                          </p:stCondLst>
                                        </p:cTn>
                                        <p:tgtEl>
                                          <p:spTgt spid="26"/>
                                        </p:tgtEl>
                                        <p:attrNameLst>
                                          <p:attrName>style.visibility</p:attrName>
                                        </p:attrNameLst>
                                      </p:cBhvr>
                                      <p:to>
                                        <p:strVal val="hidden"/>
                                      </p:to>
                                    </p:set>
                                  </p:childTnLst>
                                </p:cTn>
                              </p:par>
                              <p:par>
                                <p:cTn id="339" presetID="2" presetClass="exit" presetSubtype="2" fill="hold" grpId="3" nodeType="withEffect">
                                  <p:stCondLst>
                                    <p:cond delay="0"/>
                                  </p:stCondLst>
                                  <p:childTnLst>
                                    <p:anim calcmode="lin" valueType="num">
                                      <p:cBhvr additive="base">
                                        <p:cTn id="340" dur="2000"/>
                                        <p:tgtEl>
                                          <p:spTgt spid="28"/>
                                        </p:tgtEl>
                                        <p:attrNameLst>
                                          <p:attrName>ppt_x</p:attrName>
                                        </p:attrNameLst>
                                      </p:cBhvr>
                                      <p:tavLst>
                                        <p:tav tm="0">
                                          <p:val>
                                            <p:strVal val="ppt_x"/>
                                          </p:val>
                                        </p:tav>
                                        <p:tav tm="100000">
                                          <p:val>
                                            <p:strVal val="1+ppt_w/2"/>
                                          </p:val>
                                        </p:tav>
                                      </p:tavLst>
                                    </p:anim>
                                    <p:anim calcmode="lin" valueType="num">
                                      <p:cBhvr additive="base">
                                        <p:cTn id="341" dur="2000"/>
                                        <p:tgtEl>
                                          <p:spTgt spid="28"/>
                                        </p:tgtEl>
                                        <p:attrNameLst>
                                          <p:attrName>ppt_y</p:attrName>
                                        </p:attrNameLst>
                                      </p:cBhvr>
                                      <p:tavLst>
                                        <p:tav tm="0">
                                          <p:val>
                                            <p:strVal val="ppt_y"/>
                                          </p:val>
                                        </p:tav>
                                        <p:tav tm="100000">
                                          <p:val>
                                            <p:strVal val="ppt_y"/>
                                          </p:val>
                                        </p:tav>
                                      </p:tavLst>
                                    </p:anim>
                                    <p:set>
                                      <p:cBhvr>
                                        <p:cTn id="342" dur="1" fill="hold">
                                          <p:stCondLst>
                                            <p:cond delay="1999"/>
                                          </p:stCondLst>
                                        </p:cTn>
                                        <p:tgtEl>
                                          <p:spTgt spid="28"/>
                                        </p:tgtEl>
                                        <p:attrNameLst>
                                          <p:attrName>style.visibility</p:attrName>
                                        </p:attrNameLst>
                                      </p:cBhvr>
                                      <p:to>
                                        <p:strVal val="hidden"/>
                                      </p:to>
                                    </p:set>
                                  </p:childTnLst>
                                </p:cTn>
                              </p:par>
                              <p:par>
                                <p:cTn id="343" presetID="2" presetClass="exit" presetSubtype="2" fill="hold" grpId="3" nodeType="withEffect">
                                  <p:stCondLst>
                                    <p:cond delay="0"/>
                                  </p:stCondLst>
                                  <p:childTnLst>
                                    <p:anim calcmode="lin" valueType="num">
                                      <p:cBhvr additive="base">
                                        <p:cTn id="344" dur="2000"/>
                                        <p:tgtEl>
                                          <p:spTgt spid="30"/>
                                        </p:tgtEl>
                                        <p:attrNameLst>
                                          <p:attrName>ppt_x</p:attrName>
                                        </p:attrNameLst>
                                      </p:cBhvr>
                                      <p:tavLst>
                                        <p:tav tm="0">
                                          <p:val>
                                            <p:strVal val="ppt_x"/>
                                          </p:val>
                                        </p:tav>
                                        <p:tav tm="100000">
                                          <p:val>
                                            <p:strVal val="1+ppt_w/2"/>
                                          </p:val>
                                        </p:tav>
                                      </p:tavLst>
                                    </p:anim>
                                    <p:anim calcmode="lin" valueType="num">
                                      <p:cBhvr additive="base">
                                        <p:cTn id="345" dur="2000"/>
                                        <p:tgtEl>
                                          <p:spTgt spid="30"/>
                                        </p:tgtEl>
                                        <p:attrNameLst>
                                          <p:attrName>ppt_y</p:attrName>
                                        </p:attrNameLst>
                                      </p:cBhvr>
                                      <p:tavLst>
                                        <p:tav tm="0">
                                          <p:val>
                                            <p:strVal val="ppt_y"/>
                                          </p:val>
                                        </p:tav>
                                        <p:tav tm="100000">
                                          <p:val>
                                            <p:strVal val="ppt_y"/>
                                          </p:val>
                                        </p:tav>
                                      </p:tavLst>
                                    </p:anim>
                                    <p:set>
                                      <p:cBhvr>
                                        <p:cTn id="346" dur="1" fill="hold">
                                          <p:stCondLst>
                                            <p:cond delay="1999"/>
                                          </p:stCondLst>
                                        </p:cTn>
                                        <p:tgtEl>
                                          <p:spTgt spid="30"/>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5"/>
                                        </p:tgtEl>
                                      </p:cBhvr>
                                    </p:animEffect>
                                    <p:set>
                                      <p:cBhvr>
                                        <p:cTn id="349" dur="1" fill="hold">
                                          <p:stCondLst>
                                            <p:cond delay="1999"/>
                                          </p:stCondLst>
                                        </p:cTn>
                                        <p:tgtEl>
                                          <p:spTgt spid="5"/>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6"/>
                                        </p:tgtEl>
                                      </p:cBhvr>
                                    </p:animEffect>
                                    <p:set>
                                      <p:cBhvr>
                                        <p:cTn id="352" dur="1" fill="hold">
                                          <p:stCondLst>
                                            <p:cond delay="1999"/>
                                          </p:stCondLst>
                                        </p:cTn>
                                        <p:tgtEl>
                                          <p:spTgt spid="6"/>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7"/>
                                        </p:tgtEl>
                                      </p:cBhvr>
                                    </p:animEffect>
                                    <p:set>
                                      <p:cBhvr>
                                        <p:cTn id="355" dur="1" fill="hold">
                                          <p:stCondLst>
                                            <p:cond delay="1999"/>
                                          </p:stCondLst>
                                        </p:cTn>
                                        <p:tgtEl>
                                          <p:spTgt spid="7"/>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8"/>
                                        </p:tgtEl>
                                      </p:cBhvr>
                                    </p:animEffect>
                                    <p:set>
                                      <p:cBhvr>
                                        <p:cTn id="358" dur="1" fill="hold">
                                          <p:stCondLst>
                                            <p:cond delay="1999"/>
                                          </p:stCondLst>
                                        </p:cTn>
                                        <p:tgtEl>
                                          <p:spTgt spid="8"/>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9"/>
                                        </p:tgtEl>
                                      </p:cBhvr>
                                    </p:animEffect>
                                    <p:set>
                                      <p:cBhvr>
                                        <p:cTn id="361" dur="1" fill="hold">
                                          <p:stCondLst>
                                            <p:cond delay="1999"/>
                                          </p:stCondLst>
                                        </p:cTn>
                                        <p:tgtEl>
                                          <p:spTgt spid="9"/>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10"/>
                                        </p:tgtEl>
                                      </p:cBhvr>
                                    </p:animEffect>
                                    <p:set>
                                      <p:cBhvr>
                                        <p:cTn id="364" dur="1" fill="hold">
                                          <p:stCondLst>
                                            <p:cond delay="1999"/>
                                          </p:stCondLst>
                                        </p:cTn>
                                        <p:tgtEl>
                                          <p:spTgt spid="10"/>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11"/>
                                        </p:tgtEl>
                                      </p:cBhvr>
                                    </p:animEffect>
                                    <p:set>
                                      <p:cBhvr>
                                        <p:cTn id="367" dur="1" fill="hold">
                                          <p:stCondLst>
                                            <p:cond delay="1999"/>
                                          </p:stCondLst>
                                        </p:cTn>
                                        <p:tgtEl>
                                          <p:spTgt spid="11"/>
                                        </p:tgtEl>
                                        <p:attrNameLst>
                                          <p:attrName>style.visibility</p:attrName>
                                        </p:attrNameLst>
                                      </p:cBhvr>
                                      <p:to>
                                        <p:strVal val="hidden"/>
                                      </p:to>
                                    </p:set>
                                  </p:childTnLst>
                                </p:cTn>
                              </p:par>
                              <p:par>
                                <p:cTn id="368" presetID="3" presetClass="exit" presetSubtype="10" fill="hold" grpId="4" nodeType="withEffect">
                                  <p:stCondLst>
                                    <p:cond delay="0"/>
                                  </p:stCondLst>
                                  <p:childTnLst>
                                    <p:animEffect transition="out" filter="blinds(horizontal)">
                                      <p:cBhvr>
                                        <p:cTn id="369" dur="2000"/>
                                        <p:tgtEl>
                                          <p:spTgt spid="12"/>
                                        </p:tgtEl>
                                      </p:cBhvr>
                                    </p:animEffect>
                                    <p:set>
                                      <p:cBhvr>
                                        <p:cTn id="370" dur="1" fill="hold">
                                          <p:stCondLst>
                                            <p:cond delay="1999"/>
                                          </p:stCondLst>
                                        </p:cTn>
                                        <p:tgtEl>
                                          <p:spTgt spid="12"/>
                                        </p:tgtEl>
                                        <p:attrNameLst>
                                          <p:attrName>style.visibility</p:attrName>
                                        </p:attrNameLst>
                                      </p:cBhvr>
                                      <p:to>
                                        <p:strVal val="hidden"/>
                                      </p:to>
                                    </p:set>
                                  </p:childTnLst>
                                </p:cTn>
                              </p:par>
                              <p:par>
                                <p:cTn id="371" presetID="3" presetClass="exit" presetSubtype="10" fill="hold" grpId="4" nodeType="withEffect">
                                  <p:stCondLst>
                                    <p:cond delay="0"/>
                                  </p:stCondLst>
                                  <p:childTnLst>
                                    <p:animEffect transition="out" filter="blinds(horizontal)">
                                      <p:cBhvr>
                                        <p:cTn id="372" dur="2000"/>
                                        <p:tgtEl>
                                          <p:spTgt spid="13"/>
                                        </p:tgtEl>
                                      </p:cBhvr>
                                    </p:animEffect>
                                    <p:set>
                                      <p:cBhvr>
                                        <p:cTn id="373" dur="1" fill="hold">
                                          <p:stCondLst>
                                            <p:cond delay="1999"/>
                                          </p:stCondLst>
                                        </p:cTn>
                                        <p:tgtEl>
                                          <p:spTgt spid="13"/>
                                        </p:tgtEl>
                                        <p:attrNameLst>
                                          <p:attrName>style.visibility</p:attrName>
                                        </p:attrNameLst>
                                      </p:cBhvr>
                                      <p:to>
                                        <p:strVal val="hidden"/>
                                      </p:to>
                                    </p:set>
                                  </p:childTnLst>
                                </p:cTn>
                              </p:par>
                              <p:par>
                                <p:cTn id="374" presetID="3" presetClass="exit" presetSubtype="10" fill="hold" grpId="4" nodeType="withEffect">
                                  <p:stCondLst>
                                    <p:cond delay="0"/>
                                  </p:stCondLst>
                                  <p:childTnLst>
                                    <p:animEffect transition="out" filter="blinds(horizontal)">
                                      <p:cBhvr>
                                        <p:cTn id="375" dur="2000"/>
                                        <p:tgtEl>
                                          <p:spTgt spid="14"/>
                                        </p:tgtEl>
                                      </p:cBhvr>
                                    </p:animEffect>
                                    <p:set>
                                      <p:cBhvr>
                                        <p:cTn id="376" dur="1" fill="hold">
                                          <p:stCondLst>
                                            <p:cond delay="1999"/>
                                          </p:stCondLst>
                                        </p:cTn>
                                        <p:tgtEl>
                                          <p:spTgt spid="14"/>
                                        </p:tgtEl>
                                        <p:attrNameLst>
                                          <p:attrName>style.visibility</p:attrName>
                                        </p:attrNameLst>
                                      </p:cBhvr>
                                      <p:to>
                                        <p:strVal val="hidden"/>
                                      </p:to>
                                    </p:set>
                                  </p:childTnLst>
                                </p:cTn>
                              </p:par>
                              <p:par>
                                <p:cTn id="377" presetID="3" presetClass="exit" presetSubtype="10" fill="hold" grpId="4" nodeType="withEffect">
                                  <p:stCondLst>
                                    <p:cond delay="0"/>
                                  </p:stCondLst>
                                  <p:childTnLst>
                                    <p:animEffect transition="out" filter="blinds(horizontal)">
                                      <p:cBhvr>
                                        <p:cTn id="378" dur="2000"/>
                                        <p:tgtEl>
                                          <p:spTgt spid="15"/>
                                        </p:tgtEl>
                                      </p:cBhvr>
                                    </p:animEffect>
                                    <p:set>
                                      <p:cBhvr>
                                        <p:cTn id="379" dur="1" fill="hold">
                                          <p:stCondLst>
                                            <p:cond delay="1999"/>
                                          </p:stCondLst>
                                        </p:cTn>
                                        <p:tgtEl>
                                          <p:spTgt spid="15"/>
                                        </p:tgtEl>
                                        <p:attrNameLst>
                                          <p:attrName>style.visibility</p:attrName>
                                        </p:attrNameLst>
                                      </p:cBhvr>
                                      <p:to>
                                        <p:strVal val="hidden"/>
                                      </p:to>
                                    </p:set>
                                  </p:childTnLst>
                                </p:cTn>
                              </p:par>
                              <p:par>
                                <p:cTn id="380" presetID="3" presetClass="exit" presetSubtype="10" fill="hold" grpId="4" nodeType="withEffect">
                                  <p:stCondLst>
                                    <p:cond delay="0"/>
                                  </p:stCondLst>
                                  <p:childTnLst>
                                    <p:animEffect transition="out" filter="blinds(horizontal)">
                                      <p:cBhvr>
                                        <p:cTn id="381" dur="2000"/>
                                        <p:tgtEl>
                                          <p:spTgt spid="16"/>
                                        </p:tgtEl>
                                      </p:cBhvr>
                                    </p:animEffect>
                                    <p:set>
                                      <p:cBhvr>
                                        <p:cTn id="382" dur="1" fill="hold">
                                          <p:stCondLst>
                                            <p:cond delay="1999"/>
                                          </p:stCondLst>
                                        </p:cTn>
                                        <p:tgtEl>
                                          <p:spTgt spid="16"/>
                                        </p:tgtEl>
                                        <p:attrNameLst>
                                          <p:attrName>style.visibility</p:attrName>
                                        </p:attrNameLst>
                                      </p:cBhvr>
                                      <p:to>
                                        <p:strVal val="hidden"/>
                                      </p:to>
                                    </p:set>
                                  </p:childTnLst>
                                </p:cTn>
                              </p:par>
                              <p:par>
                                <p:cTn id="383" presetID="3" presetClass="exit" presetSubtype="10" fill="hold" grpId="4" nodeType="withEffect">
                                  <p:stCondLst>
                                    <p:cond delay="0"/>
                                  </p:stCondLst>
                                  <p:childTnLst>
                                    <p:animEffect transition="out" filter="blinds(horizontal)">
                                      <p:cBhvr>
                                        <p:cTn id="384" dur="2000"/>
                                        <p:tgtEl>
                                          <p:spTgt spid="17"/>
                                        </p:tgtEl>
                                      </p:cBhvr>
                                    </p:animEffect>
                                    <p:set>
                                      <p:cBhvr>
                                        <p:cTn id="385" dur="1" fill="hold">
                                          <p:stCondLst>
                                            <p:cond delay="1999"/>
                                          </p:stCondLst>
                                        </p:cTn>
                                        <p:tgtEl>
                                          <p:spTgt spid="17"/>
                                        </p:tgtEl>
                                        <p:attrNameLst>
                                          <p:attrName>style.visibility</p:attrName>
                                        </p:attrNameLst>
                                      </p:cBhvr>
                                      <p:to>
                                        <p:strVal val="hidden"/>
                                      </p:to>
                                    </p:set>
                                  </p:childTnLst>
                                </p:cTn>
                              </p:par>
                              <p:par>
                                <p:cTn id="386" presetID="3" presetClass="exit" presetSubtype="10" fill="hold" grpId="4" nodeType="withEffect">
                                  <p:stCondLst>
                                    <p:cond delay="0"/>
                                  </p:stCondLst>
                                  <p:childTnLst>
                                    <p:animEffect transition="out" filter="blinds(horizontal)">
                                      <p:cBhvr>
                                        <p:cTn id="387" dur="2000"/>
                                        <p:tgtEl>
                                          <p:spTgt spid="18"/>
                                        </p:tgtEl>
                                      </p:cBhvr>
                                    </p:animEffect>
                                    <p:set>
                                      <p:cBhvr>
                                        <p:cTn id="388" dur="1" fill="hold">
                                          <p:stCondLst>
                                            <p:cond delay="1999"/>
                                          </p:stCondLst>
                                        </p:cTn>
                                        <p:tgtEl>
                                          <p:spTgt spid="18"/>
                                        </p:tgtEl>
                                        <p:attrNameLst>
                                          <p:attrName>style.visibility</p:attrName>
                                        </p:attrNameLst>
                                      </p:cBhvr>
                                      <p:to>
                                        <p:strVal val="hidden"/>
                                      </p:to>
                                    </p:set>
                                  </p:childTnLst>
                                </p:cTn>
                              </p:par>
                              <p:par>
                                <p:cTn id="389" presetID="3" presetClass="exit" presetSubtype="10" fill="hold" grpId="4" nodeType="withEffect">
                                  <p:stCondLst>
                                    <p:cond delay="0"/>
                                  </p:stCondLst>
                                  <p:childTnLst>
                                    <p:animEffect transition="out" filter="blinds(horizontal)">
                                      <p:cBhvr>
                                        <p:cTn id="390" dur="2000"/>
                                        <p:tgtEl>
                                          <p:spTgt spid="19"/>
                                        </p:tgtEl>
                                      </p:cBhvr>
                                    </p:animEffect>
                                    <p:set>
                                      <p:cBhvr>
                                        <p:cTn id="391" dur="1" fill="hold">
                                          <p:stCondLst>
                                            <p:cond delay="1999"/>
                                          </p:stCondLst>
                                        </p:cTn>
                                        <p:tgtEl>
                                          <p:spTgt spid="19"/>
                                        </p:tgtEl>
                                        <p:attrNameLst>
                                          <p:attrName>style.visibility</p:attrName>
                                        </p:attrNameLst>
                                      </p:cBhvr>
                                      <p:to>
                                        <p:strVal val="hidden"/>
                                      </p:to>
                                    </p:set>
                                  </p:childTnLst>
                                </p:cTn>
                              </p:par>
                              <p:par>
                                <p:cTn id="392" presetID="3" presetClass="exit" presetSubtype="10" fill="hold" grpId="4" nodeType="withEffect">
                                  <p:stCondLst>
                                    <p:cond delay="0"/>
                                  </p:stCondLst>
                                  <p:childTnLst>
                                    <p:animEffect transition="out" filter="blinds(horizontal)">
                                      <p:cBhvr>
                                        <p:cTn id="393" dur="2000"/>
                                        <p:tgtEl>
                                          <p:spTgt spid="20"/>
                                        </p:tgtEl>
                                      </p:cBhvr>
                                    </p:animEffect>
                                    <p:set>
                                      <p:cBhvr>
                                        <p:cTn id="394" dur="1" fill="hold">
                                          <p:stCondLst>
                                            <p:cond delay="1999"/>
                                          </p:stCondLst>
                                        </p:cTn>
                                        <p:tgtEl>
                                          <p:spTgt spid="20"/>
                                        </p:tgtEl>
                                        <p:attrNameLst>
                                          <p:attrName>style.visibility</p:attrName>
                                        </p:attrNameLst>
                                      </p:cBhvr>
                                      <p:to>
                                        <p:strVal val="hidden"/>
                                      </p:to>
                                    </p:set>
                                  </p:childTnLst>
                                </p:cTn>
                              </p:par>
                              <p:par>
                                <p:cTn id="395" presetID="3" presetClass="exit" presetSubtype="10" fill="hold" grpId="4" nodeType="withEffect">
                                  <p:stCondLst>
                                    <p:cond delay="0"/>
                                  </p:stCondLst>
                                  <p:childTnLst>
                                    <p:animEffect transition="out" filter="blinds(horizontal)">
                                      <p:cBhvr>
                                        <p:cTn id="396" dur="2000"/>
                                        <p:tgtEl>
                                          <p:spTgt spid="21"/>
                                        </p:tgtEl>
                                      </p:cBhvr>
                                    </p:animEffect>
                                    <p:set>
                                      <p:cBhvr>
                                        <p:cTn id="397" dur="1" fill="hold">
                                          <p:stCondLst>
                                            <p:cond delay="1999"/>
                                          </p:stCondLst>
                                        </p:cTn>
                                        <p:tgtEl>
                                          <p:spTgt spid="21"/>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2000"/>
                                        <p:tgtEl>
                                          <p:spTgt spid="22"/>
                                        </p:tgtEl>
                                      </p:cBhvr>
                                    </p:animEffect>
                                    <p:set>
                                      <p:cBhvr>
                                        <p:cTn id="400" dur="1" fill="hold">
                                          <p:stCondLst>
                                            <p:cond delay="1999"/>
                                          </p:stCondLst>
                                        </p:cTn>
                                        <p:tgtEl>
                                          <p:spTgt spid="22"/>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2000"/>
                                        <p:tgtEl>
                                          <p:spTgt spid="23"/>
                                        </p:tgtEl>
                                      </p:cBhvr>
                                    </p:animEffect>
                                    <p:set>
                                      <p:cBhvr>
                                        <p:cTn id="403" dur="1" fill="hold">
                                          <p:stCondLst>
                                            <p:cond delay="1999"/>
                                          </p:stCondLst>
                                        </p:cTn>
                                        <p:tgtEl>
                                          <p:spTgt spid="23"/>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2000"/>
                                        <p:tgtEl>
                                          <p:spTgt spid="24"/>
                                        </p:tgtEl>
                                      </p:cBhvr>
                                    </p:animEffect>
                                    <p:set>
                                      <p:cBhvr>
                                        <p:cTn id="406" dur="1" fill="hold">
                                          <p:stCondLst>
                                            <p:cond delay="1999"/>
                                          </p:stCondLst>
                                        </p:cTn>
                                        <p:tgtEl>
                                          <p:spTgt spid="24"/>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2000"/>
                                        <p:tgtEl>
                                          <p:spTgt spid="25"/>
                                        </p:tgtEl>
                                      </p:cBhvr>
                                    </p:animEffect>
                                    <p:set>
                                      <p:cBhvr>
                                        <p:cTn id="409" dur="1" fill="hold">
                                          <p:stCondLst>
                                            <p:cond delay="1999"/>
                                          </p:stCondLst>
                                        </p:cTn>
                                        <p:tgtEl>
                                          <p:spTgt spid="25"/>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2000"/>
                                        <p:tgtEl>
                                          <p:spTgt spid="26"/>
                                        </p:tgtEl>
                                      </p:cBhvr>
                                    </p:animEffect>
                                    <p:set>
                                      <p:cBhvr>
                                        <p:cTn id="412" dur="1" fill="hold">
                                          <p:stCondLst>
                                            <p:cond delay="1999"/>
                                          </p:stCondLst>
                                        </p:cTn>
                                        <p:tgtEl>
                                          <p:spTgt spid="26"/>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2000"/>
                                        <p:tgtEl>
                                          <p:spTgt spid="27"/>
                                        </p:tgtEl>
                                      </p:cBhvr>
                                    </p:animEffect>
                                    <p:set>
                                      <p:cBhvr>
                                        <p:cTn id="415" dur="1" fill="hold">
                                          <p:stCondLst>
                                            <p:cond delay="1999"/>
                                          </p:stCondLst>
                                        </p:cTn>
                                        <p:tgtEl>
                                          <p:spTgt spid="27"/>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2000"/>
                                        <p:tgtEl>
                                          <p:spTgt spid="28"/>
                                        </p:tgtEl>
                                      </p:cBhvr>
                                    </p:animEffect>
                                    <p:set>
                                      <p:cBhvr>
                                        <p:cTn id="418" dur="1" fill="hold">
                                          <p:stCondLst>
                                            <p:cond delay="1999"/>
                                          </p:stCondLst>
                                        </p:cTn>
                                        <p:tgtEl>
                                          <p:spTgt spid="28"/>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2000"/>
                                        <p:tgtEl>
                                          <p:spTgt spid="29"/>
                                        </p:tgtEl>
                                      </p:cBhvr>
                                    </p:animEffect>
                                    <p:set>
                                      <p:cBhvr>
                                        <p:cTn id="421" dur="1" fill="hold">
                                          <p:stCondLst>
                                            <p:cond delay="1999"/>
                                          </p:stCondLst>
                                        </p:cTn>
                                        <p:tgtEl>
                                          <p:spTgt spid="29"/>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2000"/>
                                        <p:tgtEl>
                                          <p:spTgt spid="30"/>
                                        </p:tgtEl>
                                      </p:cBhvr>
                                    </p:animEffect>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2000" fill="hold"/>
                                        <p:tgtEl>
                                          <p:spTgt spid="4"/>
                                        </p:tgtEl>
                                        <p:attrNameLst>
                                          <p:attrName>ppt_w</p:attrName>
                                        </p:attrNameLst>
                                      </p:cBhvr>
                                      <p:tavLst>
                                        <p:tav tm="0">
                                          <p:val>
                                            <p:strVal val="4/3*#ppt_w"/>
                                          </p:val>
                                        </p:tav>
                                        <p:tav tm="100000">
                                          <p:val>
                                            <p:strVal val="#ppt_w"/>
                                          </p:val>
                                        </p:tav>
                                      </p:tavLst>
                                    </p:anim>
                                    <p:anim calcmode="lin" valueType="num">
                                      <p:cBhvr>
                                        <p:cTn id="428" dur="2000" fill="hold"/>
                                        <p:tgtEl>
                                          <p:spTgt spid="4"/>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http://jp59.j.p.pic.centerblog.net/701b8475.gif"/>
          <p:cNvPicPr>
            <a:picLocks noChangeAspect="1" noChangeArrowheads="1" noCrop="1"/>
          </p:cNvPicPr>
          <p:nvPr/>
        </p:nvPicPr>
        <p:blipFill>
          <a:blip r:embed="rId2">
            <a:lum contrast="20000"/>
          </a:blip>
          <a:srcRect/>
          <a:stretch>
            <a:fillRect/>
          </a:stretch>
        </p:blipFill>
        <p:spPr bwMode="auto">
          <a:xfrm>
            <a:off x="5214942" y="4243389"/>
            <a:ext cx="3929058" cy="2614611"/>
          </a:xfrm>
          <a:prstGeom prst="rect">
            <a:avLst/>
          </a:prstGeom>
          <a:noFill/>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500042"/>
            <a:ext cx="7858180" cy="415498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El reno hembra también presenta cornamentas, siendo la única especie conocida con esta característica, otras especies solo tienen pequeñas protuberancias.</a:t>
            </a:r>
          </a:p>
          <a:p>
            <a:r>
              <a:rPr lang="es-ES" sz="2400" b="1" dirty="0" smtClean="0">
                <a:effectLst>
                  <a:outerShdw blurRad="38100" dist="38100" dir="2700000" algn="tl">
                    <a:srgbClr val="000000">
                      <a:alpha val="43137"/>
                    </a:srgbClr>
                  </a:outerShdw>
                </a:effectLst>
                <a:latin typeface="Agency FB" pitchFamily="34" charset="0"/>
              </a:rPr>
              <a:t>Casi todos los venados tienen un color medio marrón, algunos tienen áreas de color blanco en sus cuerpos y este es un signo revelador del tipo de venado en cuestión. No obstante, hay una especie que puede ser casi completamente blanco. Los venados manchados a menudo parecen estar enfermos, pero no es así, el color de su pelo es una característica genética de la especie debido a un gen recesivo que se ha transmitido a través de los vínculos genéticos. </a:t>
            </a:r>
          </a:p>
          <a:p>
            <a:endParaRPr lang="es-ES" sz="2400" b="1"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500034" y="4500570"/>
            <a:ext cx="4857784" cy="1569660"/>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gency FB" pitchFamily="34" charset="0"/>
              </a:rPr>
              <a:t>En el estado de Nueva York son conocidos simplemente como el venado blanco, existe una población considerable de ellos y están protegidos de la caza por la ley.</a:t>
            </a:r>
            <a:endParaRPr lang="es-ES" sz="2400" b="1" dirty="0">
              <a:effectLst>
                <a:outerShdw blurRad="38100" dist="38100" dir="2700000" algn="tl">
                  <a:srgbClr val="000000">
                    <a:alpha val="43137"/>
                  </a:srgbClr>
                </a:outerShdw>
              </a:effectLst>
            </a:endParaRPr>
          </a:p>
        </p:txBody>
      </p:sp>
      <p:sp>
        <p:nvSpPr>
          <p:cNvPr id="8" name="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5" name="4 Imagen" descr="0(23).jpg"/>
          <p:cNvPicPr>
            <a:picLocks noChangeAspect="1"/>
          </p:cNvPicPr>
          <p:nvPr/>
        </p:nvPicPr>
        <p:blipFill>
          <a:blip r:embed="rId2"/>
          <a:srcRect t="3125"/>
          <a:stretch>
            <a:fillRect/>
          </a:stretch>
        </p:blipFill>
        <p:spPr>
          <a:xfrm>
            <a:off x="0" y="0"/>
            <a:ext cx="9144000" cy="6858000"/>
          </a:xfrm>
          <a:prstGeom prst="rect">
            <a:avLst/>
          </a:prstGeom>
        </p:spPr>
      </p:pic>
      <p:sp>
        <p:nvSpPr>
          <p:cNvPr id="6" name="5 Paralelogramo"/>
          <p:cNvSpPr/>
          <p:nvPr/>
        </p:nvSpPr>
        <p:spPr>
          <a:xfrm>
            <a:off x="3357554" y="0"/>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4572000" y="0"/>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3143240" y="928670"/>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86314" y="928670"/>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3000364" y="1857364"/>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000628" y="1857364"/>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786050" y="2786058"/>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14942" y="2786058"/>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2571736" y="3714752"/>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429256" y="3714752"/>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2285984" y="4643446"/>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643570" y="4643446"/>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2000232" y="5572140"/>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857884" y="5572140"/>
            <a:ext cx="1274654" cy="914400"/>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1857356" y="6400800"/>
            <a:ext cx="1216152" cy="914400"/>
          </a:xfrm>
          <a:prstGeom prst="parallelogram">
            <a:avLst>
              <a:gd name="adj" fmla="val 58333"/>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6072198" y="6500834"/>
            <a:ext cx="1285884" cy="814366"/>
          </a:xfrm>
          <a:prstGeom prst="parallelogram">
            <a:avLst>
              <a:gd name="adj" fmla="val 60417"/>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plus(in)">
                                      <p:cBhvr>
                                        <p:cTn id="74" dur="3000"/>
                                        <p:tgtEl>
                                          <p:spTgt spid="7"/>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plus(in)">
                                      <p:cBhvr>
                                        <p:cTn id="80" dur="3000"/>
                                        <p:tgtEl>
                                          <p:spTgt spid="11"/>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plus(in)">
                                      <p:cBhvr>
                                        <p:cTn id="83" dur="3000"/>
                                        <p:tgtEl>
                                          <p:spTgt spid="13"/>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plus(in)">
                                      <p:cBhvr>
                                        <p:cTn id="86" dur="3000"/>
                                        <p:tgtEl>
                                          <p:spTgt spid="15"/>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plus(in)">
                                      <p:cBhvr>
                                        <p:cTn id="89" dur="3000"/>
                                        <p:tgtEl>
                                          <p:spTgt spid="17"/>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plus(in)">
                                      <p:cBhvr>
                                        <p:cTn id="92" dur="3000"/>
                                        <p:tgtEl>
                                          <p:spTgt spid="19"/>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plus(in)">
                                      <p:cBhvr>
                                        <p:cTn id="95" dur="3000"/>
                                        <p:tgtEl>
                                          <p:spTgt spid="21"/>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in)">
                                      <p:cBhvr>
                                        <p:cTn id="98" dur="3000"/>
                                        <p:tgtEl>
                                          <p:spTgt spid="6"/>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3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plus(in)">
                                      <p:cBhvr>
                                        <p:cTn id="104" dur="3000"/>
                                        <p:tgtEl>
                                          <p:spTgt spid="10"/>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3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plus(in)">
                                      <p:cBhvr>
                                        <p:cTn id="110" dur="3000"/>
                                        <p:tgtEl>
                                          <p:spTgt spid="14"/>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plus(in)">
                                      <p:cBhvr>
                                        <p:cTn id="113" dur="3000"/>
                                        <p:tgtEl>
                                          <p:spTgt spid="16"/>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plus(in)">
                                      <p:cBhvr>
                                        <p:cTn id="116" dur="3000"/>
                                        <p:tgtEl>
                                          <p:spTgt spid="18"/>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8" presetClass="emph" presetSubtype="0" fill="hold" grpId="2"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1"/>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5"/>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1+ppt_h/2"/>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1+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1+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1+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1+ppt_h/2"/>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1+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1+ppt_w/2"/>
                                          </p:val>
                                        </p:tav>
                                      </p:tavLst>
                                    </p:anim>
                                    <p:anim calcmode="lin" valueType="num">
                                      <p:cBhvr additive="base">
                                        <p:cTn id="187" dur="3000"/>
                                        <p:tgtEl>
                                          <p:spTgt spid="7"/>
                                        </p:tgtEl>
                                        <p:attrNameLst>
                                          <p:attrName>ppt_y</p:attrName>
                                        </p:attrNameLst>
                                      </p:cBhvr>
                                      <p:tavLst>
                                        <p:tav tm="0">
                                          <p:val>
                                            <p:strVal val="ppt_y"/>
                                          </p:val>
                                        </p:tav>
                                        <p:tav tm="100000">
                                          <p:val>
                                            <p:strVal val="1+ppt_h/2"/>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1+ppt_w/2"/>
                                          </p:val>
                                        </p:tav>
                                      </p:tavLst>
                                    </p:anim>
                                    <p:anim calcmode="lin" valueType="num">
                                      <p:cBhvr additive="base">
                                        <p:cTn id="191" dur="3000"/>
                                        <p:tgtEl>
                                          <p:spTgt spid="9"/>
                                        </p:tgtEl>
                                        <p:attrNameLst>
                                          <p:attrName>ppt_y</p:attrName>
                                        </p:attrNameLst>
                                      </p:cBhvr>
                                      <p:tavLst>
                                        <p:tav tm="0">
                                          <p:val>
                                            <p:strVal val="ppt_y"/>
                                          </p:val>
                                        </p:tav>
                                        <p:tav tm="100000">
                                          <p:val>
                                            <p:strVal val="1+ppt_h/2"/>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1+ppt_w/2"/>
                                          </p:val>
                                        </p:tav>
                                      </p:tavLst>
                                    </p:anim>
                                    <p:anim calcmode="lin" valueType="num">
                                      <p:cBhvr additive="base">
                                        <p:cTn id="195" dur="3000"/>
                                        <p:tgtEl>
                                          <p:spTgt spid="11"/>
                                        </p:tgtEl>
                                        <p:attrNameLst>
                                          <p:attrName>ppt_y</p:attrName>
                                        </p:attrNameLst>
                                      </p:cBhvr>
                                      <p:tavLst>
                                        <p:tav tm="0">
                                          <p:val>
                                            <p:strVal val="ppt_y"/>
                                          </p:val>
                                        </p:tav>
                                        <p:tav tm="100000">
                                          <p:val>
                                            <p:strVal val="1+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1+ppt_w/2"/>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1+ppt_w/2"/>
                                          </p:val>
                                        </p:tav>
                                      </p:tavLst>
                                    </p:anim>
                                    <p:anim calcmode="lin" valueType="num">
                                      <p:cBhvr additive="base">
                                        <p:cTn id="203" dur="3000"/>
                                        <p:tgtEl>
                                          <p:spTgt spid="15"/>
                                        </p:tgtEl>
                                        <p:attrNameLst>
                                          <p:attrName>ppt_y</p:attrName>
                                        </p:attrNameLst>
                                      </p:cBhvr>
                                      <p:tavLst>
                                        <p:tav tm="0">
                                          <p:val>
                                            <p:strVal val="ppt_y"/>
                                          </p:val>
                                        </p:tav>
                                        <p:tav tm="100000">
                                          <p:val>
                                            <p:strVal val="1+ppt_h/2"/>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1+ppt_w/2"/>
                                          </p:val>
                                        </p:tav>
                                      </p:tavLst>
                                    </p:anim>
                                    <p:anim calcmode="lin" valueType="num">
                                      <p:cBhvr additive="base">
                                        <p:cTn id="207" dur="3000"/>
                                        <p:tgtEl>
                                          <p:spTgt spid="17"/>
                                        </p:tgtEl>
                                        <p:attrNameLst>
                                          <p:attrName>ppt_y</p:attrName>
                                        </p:attrNameLst>
                                      </p:cBhvr>
                                      <p:tavLst>
                                        <p:tav tm="0">
                                          <p:val>
                                            <p:strVal val="ppt_y"/>
                                          </p:val>
                                        </p:tav>
                                        <p:tav tm="100000">
                                          <p:val>
                                            <p:strVal val="1+ppt_h/2"/>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1+ppt_w/2"/>
                                          </p:val>
                                        </p:tav>
                                      </p:tavLst>
                                    </p:anim>
                                    <p:anim calcmode="lin" valueType="num">
                                      <p:cBhvr additive="base">
                                        <p:cTn id="211" dur="3000"/>
                                        <p:tgtEl>
                                          <p:spTgt spid="19"/>
                                        </p:tgtEl>
                                        <p:attrNameLst>
                                          <p:attrName>ppt_y</p:attrName>
                                        </p:attrNameLst>
                                      </p:cBhvr>
                                      <p:tavLst>
                                        <p:tav tm="0">
                                          <p:val>
                                            <p:strVal val="ppt_y"/>
                                          </p:val>
                                        </p:tav>
                                        <p:tav tm="100000">
                                          <p:val>
                                            <p:strVal val="1+ppt_h/2"/>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1+ppt_w/2"/>
                                          </p:val>
                                        </p:tav>
                                      </p:tavLst>
                                    </p:anim>
                                    <p:anim calcmode="lin" valueType="num">
                                      <p:cBhvr additive="base">
                                        <p:cTn id="215" dur="3000"/>
                                        <p:tgtEl>
                                          <p:spTgt spid="21"/>
                                        </p:tgtEl>
                                        <p:attrNameLst>
                                          <p:attrName>ppt_y</p:attrName>
                                        </p:attrNameLst>
                                      </p:cBhvr>
                                      <p:tavLst>
                                        <p:tav tm="0">
                                          <p:val>
                                            <p:strVal val="ppt_y"/>
                                          </p:val>
                                        </p:tav>
                                        <p:tav tm="100000">
                                          <p:val>
                                            <p:strVal val="1+ppt_h/2"/>
                                          </p:val>
                                        </p:tav>
                                      </p:tavLst>
                                    </p:anim>
                                    <p:set>
                                      <p:cBhvr>
                                        <p:cTn id="216" dur="1" fill="hold">
                                          <p:stCondLst>
                                            <p:cond delay="2999"/>
                                          </p:stCondLst>
                                        </p:cTn>
                                        <p:tgtEl>
                                          <p:spTgt spid="21"/>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7"/>
                                        </p:tgtEl>
                                      </p:cBhvr>
                                    </p:animEffect>
                                    <p:set>
                                      <p:cBhvr>
                                        <p:cTn id="222" dur="1" fill="hold">
                                          <p:stCondLst>
                                            <p:cond delay="2999"/>
                                          </p:stCondLst>
                                        </p:cTn>
                                        <p:tgtEl>
                                          <p:spTgt spid="7"/>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8"/>
                                        </p:tgtEl>
                                      </p:cBhvr>
                                    </p:animEffect>
                                    <p:set>
                                      <p:cBhvr>
                                        <p:cTn id="225" dur="1" fill="hold">
                                          <p:stCondLst>
                                            <p:cond delay="2999"/>
                                          </p:stCondLst>
                                        </p:cTn>
                                        <p:tgtEl>
                                          <p:spTgt spid="8"/>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9"/>
                                        </p:tgtEl>
                                      </p:cBhvr>
                                    </p:animEffect>
                                    <p:set>
                                      <p:cBhvr>
                                        <p:cTn id="228" dur="1" fill="hold">
                                          <p:stCondLst>
                                            <p:cond delay="2999"/>
                                          </p:stCondLst>
                                        </p:cTn>
                                        <p:tgtEl>
                                          <p:spTgt spid="9"/>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1"/>
                                        </p:tgtEl>
                                      </p:cBhvr>
                                    </p:animEffect>
                                    <p:set>
                                      <p:cBhvr>
                                        <p:cTn id="234" dur="1" fill="hold">
                                          <p:stCondLst>
                                            <p:cond delay="2999"/>
                                          </p:stCondLst>
                                        </p:cTn>
                                        <p:tgtEl>
                                          <p:spTgt spid="11"/>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3"/>
                                        </p:tgtEl>
                                      </p:cBhvr>
                                    </p:animEffect>
                                    <p:set>
                                      <p:cBhvr>
                                        <p:cTn id="240" dur="1" fill="hold">
                                          <p:stCondLst>
                                            <p:cond delay="2999"/>
                                          </p:stCondLst>
                                        </p:cTn>
                                        <p:tgtEl>
                                          <p:spTgt spid="13"/>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4"/>
                                        </p:tgtEl>
                                      </p:cBhvr>
                                    </p:animEffect>
                                    <p:set>
                                      <p:cBhvr>
                                        <p:cTn id="243" dur="1" fill="hold">
                                          <p:stCondLst>
                                            <p:cond delay="2999"/>
                                          </p:stCondLst>
                                        </p:cTn>
                                        <p:tgtEl>
                                          <p:spTgt spid="14"/>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5"/>
                                        </p:tgtEl>
                                      </p:cBhvr>
                                    </p:animEffect>
                                    <p:set>
                                      <p:cBhvr>
                                        <p:cTn id="246" dur="1" fill="hold">
                                          <p:stCondLst>
                                            <p:cond delay="2999"/>
                                          </p:stCondLst>
                                        </p:cTn>
                                        <p:tgtEl>
                                          <p:spTgt spid="15"/>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6"/>
                                        </p:tgtEl>
                                      </p:cBhvr>
                                    </p:animEffect>
                                    <p:set>
                                      <p:cBhvr>
                                        <p:cTn id="249" dur="1" fill="hold">
                                          <p:stCondLst>
                                            <p:cond delay="2999"/>
                                          </p:stCondLst>
                                        </p:cTn>
                                        <p:tgtEl>
                                          <p:spTgt spid="16"/>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7"/>
                                        </p:tgtEl>
                                      </p:cBhvr>
                                    </p:animEffect>
                                    <p:set>
                                      <p:cBhvr>
                                        <p:cTn id="252" dur="1" fill="hold">
                                          <p:stCondLst>
                                            <p:cond delay="2999"/>
                                          </p:stCondLst>
                                        </p:cTn>
                                        <p:tgtEl>
                                          <p:spTgt spid="17"/>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8"/>
                                        </p:tgtEl>
                                      </p:cBhvr>
                                    </p:animEffect>
                                    <p:set>
                                      <p:cBhvr>
                                        <p:cTn id="255" dur="1" fill="hold">
                                          <p:stCondLst>
                                            <p:cond delay="2999"/>
                                          </p:stCondLst>
                                        </p:cTn>
                                        <p:tgtEl>
                                          <p:spTgt spid="18"/>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9"/>
                                        </p:tgtEl>
                                      </p:cBhvr>
                                    </p:animEffect>
                                    <p:set>
                                      <p:cBhvr>
                                        <p:cTn id="258" dur="1" fill="hold">
                                          <p:stCondLst>
                                            <p:cond delay="2999"/>
                                          </p:stCondLst>
                                        </p:cTn>
                                        <p:tgtEl>
                                          <p:spTgt spid="19"/>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20"/>
                                        </p:tgtEl>
                                      </p:cBhvr>
                                    </p:animEffect>
                                    <p:set>
                                      <p:cBhvr>
                                        <p:cTn id="261" dur="1" fill="hold">
                                          <p:stCondLst>
                                            <p:cond delay="2999"/>
                                          </p:stCondLst>
                                        </p:cTn>
                                        <p:tgtEl>
                                          <p:spTgt spid="20"/>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1"/>
                                        </p:tgtEl>
                                      </p:cBhvr>
                                    </p:animEffect>
                                    <p:set>
                                      <p:cBhvr>
                                        <p:cTn id="264" dur="1" fill="hold">
                                          <p:stCondLst>
                                            <p:cond delay="2999"/>
                                          </p:stCondLst>
                                        </p:cTn>
                                        <p:tgtEl>
                                          <p:spTgt spid="21"/>
                                        </p:tgtEl>
                                        <p:attrNameLst>
                                          <p:attrName>style.visibility</p:attrName>
                                        </p:attrNameLst>
                                      </p:cBhvr>
                                      <p:to>
                                        <p:strVal val="hidden"/>
                                      </p:to>
                                    </p:set>
                                  </p:childTnLst>
                                </p:cTn>
                              </p:par>
                              <p:par>
                                <p:cTn id="265" presetID="2" presetClass="entr" presetSubtype="1" fill="hold" nodeType="withEffect">
                                  <p:stCondLst>
                                    <p:cond delay="0"/>
                                  </p:stCondLst>
                                  <p:childTnLst>
                                    <p:set>
                                      <p:cBhvr>
                                        <p:cTn id="266" dur="1" fill="hold">
                                          <p:stCondLst>
                                            <p:cond delay="0"/>
                                          </p:stCondLst>
                                        </p:cTn>
                                        <p:tgtEl>
                                          <p:spTgt spid="5"/>
                                        </p:tgtEl>
                                        <p:attrNameLst>
                                          <p:attrName>style.visibility</p:attrName>
                                        </p:attrNameLst>
                                      </p:cBhvr>
                                      <p:to>
                                        <p:strVal val="visible"/>
                                      </p:to>
                                    </p:set>
                                    <p:anim calcmode="lin" valueType="num">
                                      <p:cBhvr additive="base">
                                        <p:cTn id="267" dur="3000" fill="hold"/>
                                        <p:tgtEl>
                                          <p:spTgt spid="5"/>
                                        </p:tgtEl>
                                        <p:attrNameLst>
                                          <p:attrName>ppt_x</p:attrName>
                                        </p:attrNameLst>
                                      </p:cBhvr>
                                      <p:tavLst>
                                        <p:tav tm="0">
                                          <p:val>
                                            <p:strVal val="#ppt_x"/>
                                          </p:val>
                                        </p:tav>
                                        <p:tav tm="100000">
                                          <p:val>
                                            <p:strVal val="#ppt_x"/>
                                          </p:val>
                                        </p:tav>
                                      </p:tavLst>
                                    </p:anim>
                                    <p:anim calcmode="lin" valueType="num">
                                      <p:cBhvr additive="base">
                                        <p:cTn id="268"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A9024"/>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44000" cy="6858000"/>
          </a:xfrm>
          <a:prstGeom prst="rect">
            <a:avLst/>
          </a:prstGeom>
        </p:spPr>
      </p:pic>
      <p:sp>
        <p:nvSpPr>
          <p:cNvPr id="17" name="16 Anillo"/>
          <p:cNvSpPr/>
          <p:nvPr/>
        </p:nvSpPr>
        <p:spPr>
          <a:xfrm>
            <a:off x="3286116"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00562"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286116"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00562"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286116"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00562"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286116"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00562"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3286116"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00562"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3286116"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00562"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9" presetClass="entr" presetSubtype="0" fill="hold" grpId="6"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dissolve">
                                      <p:cBhvr>
                                        <p:cTn id="10" dur="3000"/>
                                        <p:tgtEl>
                                          <p:spTgt spid="17"/>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dissolve">
                                      <p:cBhvr>
                                        <p:cTn id="13" dur="3000"/>
                                        <p:tgtEl>
                                          <p:spTgt spid="18"/>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dissolve">
                                      <p:cBhvr>
                                        <p:cTn id="16" dur="3000"/>
                                        <p:tgtEl>
                                          <p:spTgt spid="19"/>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dissolve">
                                      <p:cBhvr>
                                        <p:cTn id="19" dur="3000"/>
                                        <p:tgtEl>
                                          <p:spTgt spid="20"/>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dissolve">
                                      <p:cBhvr>
                                        <p:cTn id="22" dur="3000"/>
                                        <p:tgtEl>
                                          <p:spTgt spid="21"/>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dissolve">
                                      <p:cBhvr>
                                        <p:cTn id="25" dur="3000"/>
                                        <p:tgtEl>
                                          <p:spTgt spid="22"/>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dissolve">
                                      <p:cBhvr>
                                        <p:cTn id="28" dur="3000"/>
                                        <p:tgtEl>
                                          <p:spTgt spid="23"/>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dissolve">
                                      <p:cBhvr>
                                        <p:cTn id="31" dur="3000"/>
                                        <p:tgtEl>
                                          <p:spTgt spid="24"/>
                                        </p:tgtEl>
                                      </p:cBhvr>
                                    </p:animEffect>
                                  </p:childTnLst>
                                </p:cTn>
                              </p:par>
                              <p:par>
                                <p:cTn id="32" presetID="9" presetClass="entr" presetSubtype="0" fill="hold" grpId="6"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dissolve">
                                      <p:cBhvr>
                                        <p:cTn id="34" dur="3000"/>
                                        <p:tgtEl>
                                          <p:spTgt spid="25"/>
                                        </p:tgtEl>
                                      </p:cBhvr>
                                    </p:animEffect>
                                  </p:childTnLst>
                                </p:cTn>
                              </p:par>
                              <p:par>
                                <p:cTn id="35" presetID="9" presetClass="entr" presetSubtype="0" fill="hold" grpId="6"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dissolve">
                                      <p:cBhvr>
                                        <p:cTn id="37" dur="3000"/>
                                        <p:tgtEl>
                                          <p:spTgt spid="26"/>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dissolve">
                                      <p:cBhvr>
                                        <p:cTn id="40" dur="3000"/>
                                        <p:tgtEl>
                                          <p:spTgt spid="27"/>
                                        </p:tgtEl>
                                      </p:cBhvr>
                                    </p:animEffect>
                                  </p:childTnLst>
                                </p:cTn>
                              </p:par>
                              <p:par>
                                <p:cTn id="41" presetID="9" presetClass="entr" presetSubtype="0" fill="hold" grpId="6"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dissolve">
                                      <p:cBhvr>
                                        <p:cTn id="43" dur="3000"/>
                                        <p:tgtEl>
                                          <p:spTgt spid="28"/>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ppt_x"/>
                                          </p:val>
                                        </p:tav>
                                        <p:tav tm="100000">
                                          <p:val>
                                            <p:strVal val="#ppt_x"/>
                                          </p:val>
                                        </p:tav>
                                      </p:tavLst>
                                    </p:anim>
                                    <p:anim calcmode="lin" valueType="num">
                                      <p:cBhvr additive="base">
                                        <p:cTn id="59" dur="3000" fill="hold"/>
                                        <p:tgtEl>
                                          <p:spTgt spid="2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3000" fill="hold"/>
                                        <p:tgtEl>
                                          <p:spTgt spid="25"/>
                                        </p:tgtEl>
                                        <p:attrNameLst>
                                          <p:attrName>ppt_x</p:attrName>
                                        </p:attrNameLst>
                                      </p:cBhvr>
                                      <p:tavLst>
                                        <p:tav tm="0">
                                          <p:val>
                                            <p:strVal val="#ppt_x"/>
                                          </p:val>
                                        </p:tav>
                                        <p:tav tm="100000">
                                          <p:val>
                                            <p:strVal val="#ppt_x"/>
                                          </p:val>
                                        </p:tav>
                                      </p:tavLst>
                                    </p:anim>
                                    <p:anim calcmode="lin" valueType="num">
                                      <p:cBhvr additive="base">
                                        <p:cTn id="63" dur="3000" fill="hold"/>
                                        <p:tgtEl>
                                          <p:spTgt spid="2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ppt_x"/>
                                          </p:val>
                                        </p:tav>
                                        <p:tav tm="100000">
                                          <p:val>
                                            <p:strVal val="#ppt_x"/>
                                          </p:val>
                                        </p:tav>
                                      </p:tavLst>
                                    </p:anim>
                                    <p:anim calcmode="lin" valueType="num">
                                      <p:cBhvr additive="base">
                                        <p:cTn id="87" dur="3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3000" fill="hold"/>
                                        <p:tgtEl>
                                          <p:spTgt spid="28"/>
                                        </p:tgtEl>
                                        <p:attrNameLst>
                                          <p:attrName>ppt_x</p:attrName>
                                        </p:attrNameLst>
                                      </p:cBhvr>
                                      <p:tavLst>
                                        <p:tav tm="0">
                                          <p:val>
                                            <p:strVal val="#ppt_x"/>
                                          </p:val>
                                        </p:tav>
                                        <p:tav tm="100000">
                                          <p:val>
                                            <p:strVal val="#ppt_x"/>
                                          </p:val>
                                        </p:tav>
                                      </p:tavLst>
                                    </p:anim>
                                    <p:anim calcmode="lin" valueType="num">
                                      <p:cBhvr additive="base">
                                        <p:cTn id="91" dur="3000" fill="hold"/>
                                        <p:tgtEl>
                                          <p:spTgt spid="28"/>
                                        </p:tgtEl>
                                        <p:attrNameLst>
                                          <p:attrName>ppt_y</p:attrName>
                                        </p:attrNameLst>
                                      </p:cBhvr>
                                      <p:tavLst>
                                        <p:tav tm="0">
                                          <p:val>
                                            <p:strVal val="0-#ppt_h/2"/>
                                          </p:val>
                                        </p:tav>
                                        <p:tav tm="100000">
                                          <p:val>
                                            <p:strVal val="#ppt_y"/>
                                          </p:val>
                                        </p:tav>
                                      </p:tavLst>
                                    </p:anim>
                                  </p:childTnLst>
                                </p:cTn>
                              </p:par>
                              <p:par>
                                <p:cTn id="92" presetID="13" presetClass="entr" presetSubtype="32" fill="hold" grpId="5"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out)">
                                      <p:cBhvr>
                                        <p:cTn id="94" dur="3000"/>
                                        <p:tgtEl>
                                          <p:spTgt spid="17"/>
                                        </p:tgtEl>
                                      </p:cBhvr>
                                    </p:animEffect>
                                  </p:childTnLst>
                                </p:cTn>
                              </p:par>
                              <p:par>
                                <p:cTn id="95" presetID="13" presetClass="entr" presetSubtype="32" fill="hold" grpId="5"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plus(out)">
                                      <p:cBhvr>
                                        <p:cTn id="97" dur="3000"/>
                                        <p:tgtEl>
                                          <p:spTgt spid="18"/>
                                        </p:tgtEl>
                                      </p:cBhvr>
                                    </p:animEffect>
                                  </p:childTnLst>
                                </p:cTn>
                              </p:par>
                              <p:par>
                                <p:cTn id="98" presetID="13" presetClass="entr" presetSubtype="32" fill="hold" grpId="5"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plus(out)">
                                      <p:cBhvr>
                                        <p:cTn id="100" dur="3000"/>
                                        <p:tgtEl>
                                          <p:spTgt spid="19"/>
                                        </p:tgtEl>
                                      </p:cBhvr>
                                    </p:animEffect>
                                  </p:childTnLst>
                                </p:cTn>
                              </p:par>
                              <p:par>
                                <p:cTn id="101" presetID="13" presetClass="entr" presetSubtype="32" fill="hold" grpId="5"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plus(out)">
                                      <p:cBhvr>
                                        <p:cTn id="103" dur="3000"/>
                                        <p:tgtEl>
                                          <p:spTgt spid="20"/>
                                        </p:tgtEl>
                                      </p:cBhvr>
                                    </p:animEffect>
                                  </p:childTnLst>
                                </p:cTn>
                              </p:par>
                              <p:par>
                                <p:cTn id="104" presetID="13" presetClass="entr" presetSubtype="32" fill="hold" grpId="5" nodeType="with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plus(out)">
                                      <p:cBhvr>
                                        <p:cTn id="106" dur="3000"/>
                                        <p:tgtEl>
                                          <p:spTgt spid="21"/>
                                        </p:tgtEl>
                                      </p:cBhvr>
                                    </p:animEffect>
                                  </p:childTnLst>
                                </p:cTn>
                              </p:par>
                              <p:par>
                                <p:cTn id="107" presetID="13" presetClass="entr" presetSubtype="32" fill="hold" grpId="5" nodeType="with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plus(out)">
                                      <p:cBhvr>
                                        <p:cTn id="109" dur="3000"/>
                                        <p:tgtEl>
                                          <p:spTgt spid="22"/>
                                        </p:tgtEl>
                                      </p:cBhvr>
                                    </p:animEffect>
                                  </p:childTnLst>
                                </p:cTn>
                              </p:par>
                              <p:par>
                                <p:cTn id="110" presetID="13" presetClass="entr" presetSubtype="32" fill="hold" grpId="5" nodeType="withEffect">
                                  <p:stCondLst>
                                    <p:cond delay="0"/>
                                  </p:stCondLst>
                                  <p:childTnLst>
                                    <p:set>
                                      <p:cBhvr>
                                        <p:cTn id="111" dur="1" fill="hold">
                                          <p:stCondLst>
                                            <p:cond delay="0"/>
                                          </p:stCondLst>
                                        </p:cTn>
                                        <p:tgtEl>
                                          <p:spTgt spid="23"/>
                                        </p:tgtEl>
                                        <p:attrNameLst>
                                          <p:attrName>style.visibility</p:attrName>
                                        </p:attrNameLst>
                                      </p:cBhvr>
                                      <p:to>
                                        <p:strVal val="visible"/>
                                      </p:to>
                                    </p:set>
                                    <p:animEffect transition="in" filter="plus(out)">
                                      <p:cBhvr>
                                        <p:cTn id="112" dur="3000"/>
                                        <p:tgtEl>
                                          <p:spTgt spid="23"/>
                                        </p:tgtEl>
                                      </p:cBhvr>
                                    </p:animEffect>
                                  </p:childTnLst>
                                </p:cTn>
                              </p:par>
                              <p:par>
                                <p:cTn id="113" presetID="13" presetClass="entr" presetSubtype="32" fill="hold" grpId="5" nodeType="with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plus(out)">
                                      <p:cBhvr>
                                        <p:cTn id="115" dur="3000"/>
                                        <p:tgtEl>
                                          <p:spTgt spid="24"/>
                                        </p:tgtEl>
                                      </p:cBhvr>
                                    </p:animEffect>
                                  </p:childTnLst>
                                </p:cTn>
                              </p:par>
                              <p:par>
                                <p:cTn id="116" presetID="13" presetClass="entr" presetSubtype="32" fill="hold" grpId="5" nodeType="with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plus(out)">
                                      <p:cBhvr>
                                        <p:cTn id="118" dur="3000"/>
                                        <p:tgtEl>
                                          <p:spTgt spid="25"/>
                                        </p:tgtEl>
                                      </p:cBhvr>
                                    </p:animEffect>
                                  </p:childTnLst>
                                </p:cTn>
                              </p:par>
                              <p:par>
                                <p:cTn id="119" presetID="13" presetClass="entr" presetSubtype="32" fill="hold" grpId="5"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plus(out)">
                                      <p:cBhvr>
                                        <p:cTn id="121" dur="3000"/>
                                        <p:tgtEl>
                                          <p:spTgt spid="26"/>
                                        </p:tgtEl>
                                      </p:cBhvr>
                                    </p:animEffect>
                                  </p:childTnLst>
                                </p:cTn>
                              </p:par>
                              <p:par>
                                <p:cTn id="122" presetID="13" presetClass="entr" presetSubtype="32" fill="hold" grpId="5" nodeType="withEffect">
                                  <p:stCondLst>
                                    <p:cond delay="0"/>
                                  </p:stCondLst>
                                  <p:childTnLst>
                                    <p:set>
                                      <p:cBhvr>
                                        <p:cTn id="123" dur="1" fill="hold">
                                          <p:stCondLst>
                                            <p:cond delay="0"/>
                                          </p:stCondLst>
                                        </p:cTn>
                                        <p:tgtEl>
                                          <p:spTgt spid="27"/>
                                        </p:tgtEl>
                                        <p:attrNameLst>
                                          <p:attrName>style.visibility</p:attrName>
                                        </p:attrNameLst>
                                      </p:cBhvr>
                                      <p:to>
                                        <p:strVal val="visible"/>
                                      </p:to>
                                    </p:set>
                                    <p:animEffect transition="in" filter="plus(out)">
                                      <p:cBhvr>
                                        <p:cTn id="124" dur="3000"/>
                                        <p:tgtEl>
                                          <p:spTgt spid="27"/>
                                        </p:tgtEl>
                                      </p:cBhvr>
                                    </p:animEffect>
                                  </p:childTnLst>
                                </p:cTn>
                              </p:par>
                              <p:par>
                                <p:cTn id="125" presetID="13" presetClass="entr" presetSubtype="32" fill="hold" grpId="5" nodeType="withEffect">
                                  <p:stCondLst>
                                    <p:cond delay="0"/>
                                  </p:stCondLst>
                                  <p:childTnLst>
                                    <p:set>
                                      <p:cBhvr>
                                        <p:cTn id="126" dur="1" fill="hold">
                                          <p:stCondLst>
                                            <p:cond delay="0"/>
                                          </p:stCondLst>
                                        </p:cTn>
                                        <p:tgtEl>
                                          <p:spTgt spid="28"/>
                                        </p:tgtEl>
                                        <p:attrNameLst>
                                          <p:attrName>style.visibility</p:attrName>
                                        </p:attrNameLst>
                                      </p:cBhvr>
                                      <p:to>
                                        <p:strVal val="visible"/>
                                      </p:to>
                                    </p:set>
                                    <p:animEffect transition="in" filter="plus(out)">
                                      <p:cBhvr>
                                        <p:cTn id="127" dur="3000"/>
                                        <p:tgtEl>
                                          <p:spTgt spid="28"/>
                                        </p:tgtEl>
                                      </p:cBhvr>
                                    </p:animEffect>
                                  </p:childTnLst>
                                </p:cTn>
                              </p:par>
                              <p:par>
                                <p:cTn id="128" presetID="8" presetClass="emph" presetSubtype="0" fill="hold" grpId="1" nodeType="withEffect">
                                  <p:stCondLst>
                                    <p:cond delay="0"/>
                                  </p:stCondLst>
                                  <p:childTnLst>
                                    <p:animRot by="21600000">
                                      <p:cBhvr>
                                        <p:cTn id="129" dur="3000" fill="hold"/>
                                        <p:tgtEl>
                                          <p:spTgt spid="17"/>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1+ppt_w/2"/>
                                          </p:val>
                                        </p:tav>
                                      </p:tavLst>
                                    </p:anim>
                                    <p:anim calcmode="lin" valueType="num">
                                      <p:cBhvr additive="base">
                                        <p:cTn id="159" dur="3000"/>
                                        <p:tgtEl>
                                          <p:spTgt spid="19"/>
                                        </p:tgtEl>
                                        <p:attrNameLst>
                                          <p:attrName>ppt_y</p:attrName>
                                        </p:attrNameLst>
                                      </p:cBhvr>
                                      <p:tavLst>
                                        <p:tav tm="0">
                                          <p:val>
                                            <p:strVal val="ppt_y"/>
                                          </p:val>
                                        </p:tav>
                                        <p:tav tm="100000">
                                          <p:val>
                                            <p:strVal val="ppt_y"/>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1+ppt_w/2"/>
                                          </p:val>
                                        </p:tav>
                                      </p:tavLst>
                                    </p:anim>
                                    <p:anim calcmode="lin" valueType="num">
                                      <p:cBhvr additive="base">
                                        <p:cTn id="163" dur="3000"/>
                                        <p:tgtEl>
                                          <p:spTgt spid="21"/>
                                        </p:tgtEl>
                                        <p:attrNameLst>
                                          <p:attrName>ppt_y</p:attrName>
                                        </p:attrNameLst>
                                      </p:cBhvr>
                                      <p:tavLst>
                                        <p:tav tm="0">
                                          <p:val>
                                            <p:strVal val="ppt_y"/>
                                          </p:val>
                                        </p:tav>
                                        <p:tav tm="100000">
                                          <p:val>
                                            <p:strVal val="ppt_y"/>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1+ppt_w/2"/>
                                          </p:val>
                                        </p:tav>
                                      </p:tavLst>
                                    </p:anim>
                                    <p:anim calcmode="lin" valueType="num">
                                      <p:cBhvr additive="base">
                                        <p:cTn id="167" dur="3000"/>
                                        <p:tgtEl>
                                          <p:spTgt spid="23"/>
                                        </p:tgtEl>
                                        <p:attrNameLst>
                                          <p:attrName>ppt_y</p:attrName>
                                        </p:attrNameLst>
                                      </p:cBhvr>
                                      <p:tavLst>
                                        <p:tav tm="0">
                                          <p:val>
                                            <p:strVal val="ppt_y"/>
                                          </p:val>
                                        </p:tav>
                                        <p:tav tm="100000">
                                          <p:val>
                                            <p:strVal val="ppt_y"/>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25"/>
                                        </p:tgtEl>
                                        <p:attrNameLst>
                                          <p:attrName>ppt_x</p:attrName>
                                        </p:attrNameLst>
                                      </p:cBhvr>
                                      <p:tavLst>
                                        <p:tav tm="0">
                                          <p:val>
                                            <p:strVal val="ppt_x"/>
                                          </p:val>
                                        </p:tav>
                                        <p:tav tm="100000">
                                          <p:val>
                                            <p:strVal val="1+ppt_w/2"/>
                                          </p:val>
                                        </p:tav>
                                      </p:tavLst>
                                    </p:anim>
                                    <p:anim calcmode="lin" valueType="num">
                                      <p:cBhvr additive="base">
                                        <p:cTn id="171" dur="3000"/>
                                        <p:tgtEl>
                                          <p:spTgt spid="25"/>
                                        </p:tgtEl>
                                        <p:attrNameLst>
                                          <p:attrName>ppt_y</p:attrName>
                                        </p:attrNameLst>
                                      </p:cBhvr>
                                      <p:tavLst>
                                        <p:tav tm="0">
                                          <p:val>
                                            <p:strVal val="ppt_y"/>
                                          </p:val>
                                        </p:tav>
                                        <p:tav tm="100000">
                                          <p:val>
                                            <p:strVal val="ppt_y"/>
                                          </p:val>
                                        </p:tav>
                                      </p:tavLst>
                                    </p:anim>
                                    <p:set>
                                      <p:cBhvr>
                                        <p:cTn id="172" dur="1" fill="hold">
                                          <p:stCondLst>
                                            <p:cond delay="2999"/>
                                          </p:stCondLst>
                                        </p:cTn>
                                        <p:tgtEl>
                                          <p:spTgt spid="2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27"/>
                                        </p:tgtEl>
                                        <p:attrNameLst>
                                          <p:attrName>ppt_x</p:attrName>
                                        </p:attrNameLst>
                                      </p:cBhvr>
                                      <p:tavLst>
                                        <p:tav tm="0">
                                          <p:val>
                                            <p:strVal val="ppt_x"/>
                                          </p:val>
                                        </p:tav>
                                        <p:tav tm="100000">
                                          <p:val>
                                            <p:strVal val="1+ppt_w/2"/>
                                          </p:val>
                                        </p:tav>
                                      </p:tavLst>
                                    </p:anim>
                                    <p:anim calcmode="lin" valueType="num">
                                      <p:cBhvr additive="base">
                                        <p:cTn id="175" dur="3000"/>
                                        <p:tgtEl>
                                          <p:spTgt spid="27"/>
                                        </p:tgtEl>
                                        <p:attrNameLst>
                                          <p:attrName>ppt_y</p:attrName>
                                        </p:attrNameLst>
                                      </p:cBhvr>
                                      <p:tavLst>
                                        <p:tav tm="0">
                                          <p:val>
                                            <p:strVal val="ppt_y"/>
                                          </p:val>
                                        </p:tav>
                                        <p:tav tm="100000">
                                          <p:val>
                                            <p:strVal val="ppt_y"/>
                                          </p:val>
                                        </p:tav>
                                      </p:tavLst>
                                    </p:anim>
                                    <p:set>
                                      <p:cBhvr>
                                        <p:cTn id="176" dur="1" fill="hold">
                                          <p:stCondLst>
                                            <p:cond delay="2999"/>
                                          </p:stCondLst>
                                        </p:cTn>
                                        <p:tgtEl>
                                          <p:spTgt spid="2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ppt_y"/>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0-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6"/>
                                        </p:tgtEl>
                                        <p:attrNameLst>
                                          <p:attrName>ppt_x</p:attrName>
                                        </p:attrNameLst>
                                      </p:cBhvr>
                                      <p:tavLst>
                                        <p:tav tm="0">
                                          <p:val>
                                            <p:strVal val="ppt_x"/>
                                          </p:val>
                                        </p:tav>
                                        <p:tav tm="100000">
                                          <p:val>
                                            <p:strVal val="0-ppt_w/2"/>
                                          </p:val>
                                        </p:tav>
                                      </p:tavLst>
                                    </p:anim>
                                    <p:anim calcmode="lin" valueType="num">
                                      <p:cBhvr additive="base">
                                        <p:cTn id="195" dur="3000"/>
                                        <p:tgtEl>
                                          <p:spTgt spid="26"/>
                                        </p:tgtEl>
                                        <p:attrNameLst>
                                          <p:attrName>ppt_y</p:attrName>
                                        </p:attrNameLst>
                                      </p:cBhvr>
                                      <p:tavLst>
                                        <p:tav tm="0">
                                          <p:val>
                                            <p:strVal val="ppt_y"/>
                                          </p:val>
                                        </p:tav>
                                        <p:tav tm="100000">
                                          <p:val>
                                            <p:strVal val="ppt_y"/>
                                          </p:val>
                                        </p:tav>
                                      </p:tavLst>
                                    </p:anim>
                                    <p:set>
                                      <p:cBhvr>
                                        <p:cTn id="196" dur="1" fill="hold">
                                          <p:stCondLst>
                                            <p:cond delay="2999"/>
                                          </p:stCondLst>
                                        </p:cTn>
                                        <p:tgtEl>
                                          <p:spTgt spid="2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8"/>
                                        </p:tgtEl>
                                        <p:attrNameLst>
                                          <p:attrName>ppt_x</p:attrName>
                                        </p:attrNameLst>
                                      </p:cBhvr>
                                      <p:tavLst>
                                        <p:tav tm="0">
                                          <p:val>
                                            <p:strVal val="ppt_x"/>
                                          </p:val>
                                        </p:tav>
                                        <p:tav tm="100000">
                                          <p:val>
                                            <p:strVal val="0-ppt_w/2"/>
                                          </p:val>
                                        </p:tav>
                                      </p:tavLst>
                                    </p:anim>
                                    <p:anim calcmode="lin" valueType="num">
                                      <p:cBhvr additive="base">
                                        <p:cTn id="199" dur="3000"/>
                                        <p:tgtEl>
                                          <p:spTgt spid="28"/>
                                        </p:tgtEl>
                                        <p:attrNameLst>
                                          <p:attrName>ppt_y</p:attrName>
                                        </p:attrNameLst>
                                      </p:cBhvr>
                                      <p:tavLst>
                                        <p:tav tm="0">
                                          <p:val>
                                            <p:strVal val="ppt_y"/>
                                          </p:val>
                                        </p:tav>
                                        <p:tav tm="100000">
                                          <p:val>
                                            <p:strVal val="ppt_y"/>
                                          </p:val>
                                        </p:tav>
                                      </p:tavLst>
                                    </p:anim>
                                    <p:set>
                                      <p:cBhvr>
                                        <p:cTn id="200" dur="1" fill="hold">
                                          <p:stCondLst>
                                            <p:cond delay="2999"/>
                                          </p:stCondLst>
                                        </p:cTn>
                                        <p:tgtEl>
                                          <p:spTgt spid="28"/>
                                        </p:tgtEl>
                                        <p:attrNameLst>
                                          <p:attrName>style.visibility</p:attrName>
                                        </p:attrNameLst>
                                      </p:cBhvr>
                                      <p:to>
                                        <p:strVal val="hidden"/>
                                      </p:to>
                                    </p:set>
                                  </p:childTnLst>
                                </p:cTn>
                              </p:par>
                              <p:par>
                                <p:cTn id="201" presetID="9" presetClass="exit" presetSubtype="0" fill="hold" grpId="7" nodeType="withEffect">
                                  <p:stCondLst>
                                    <p:cond delay="0"/>
                                  </p:stCondLst>
                                  <p:childTnLst>
                                    <p:animEffect transition="out" filter="dissolve">
                                      <p:cBhvr>
                                        <p:cTn id="202" dur="3000"/>
                                        <p:tgtEl>
                                          <p:spTgt spid="17"/>
                                        </p:tgtEl>
                                      </p:cBhvr>
                                    </p:animEffect>
                                    <p:set>
                                      <p:cBhvr>
                                        <p:cTn id="203" dur="1" fill="hold">
                                          <p:stCondLst>
                                            <p:cond delay="2999"/>
                                          </p:stCondLst>
                                        </p:cTn>
                                        <p:tgtEl>
                                          <p:spTgt spid="17"/>
                                        </p:tgtEl>
                                        <p:attrNameLst>
                                          <p:attrName>style.visibility</p:attrName>
                                        </p:attrNameLst>
                                      </p:cBhvr>
                                      <p:to>
                                        <p:strVal val="hidden"/>
                                      </p:to>
                                    </p:set>
                                  </p:childTnLst>
                                </p:cTn>
                              </p:par>
                              <p:par>
                                <p:cTn id="204" presetID="9" presetClass="exit" presetSubtype="0" fill="hold" grpId="7" nodeType="withEffect">
                                  <p:stCondLst>
                                    <p:cond delay="0"/>
                                  </p:stCondLst>
                                  <p:childTnLst>
                                    <p:animEffect transition="out" filter="dissolve">
                                      <p:cBhvr>
                                        <p:cTn id="205" dur="3000"/>
                                        <p:tgtEl>
                                          <p:spTgt spid="18"/>
                                        </p:tgtEl>
                                      </p:cBhvr>
                                    </p:animEffect>
                                    <p:set>
                                      <p:cBhvr>
                                        <p:cTn id="206" dur="1" fill="hold">
                                          <p:stCondLst>
                                            <p:cond delay="2999"/>
                                          </p:stCondLst>
                                        </p:cTn>
                                        <p:tgtEl>
                                          <p:spTgt spid="18"/>
                                        </p:tgtEl>
                                        <p:attrNameLst>
                                          <p:attrName>style.visibility</p:attrName>
                                        </p:attrNameLst>
                                      </p:cBhvr>
                                      <p:to>
                                        <p:strVal val="hidden"/>
                                      </p:to>
                                    </p:set>
                                  </p:childTnLst>
                                </p:cTn>
                              </p:par>
                              <p:par>
                                <p:cTn id="207" presetID="9" presetClass="exit" presetSubtype="0" fill="hold" grpId="7" nodeType="withEffect">
                                  <p:stCondLst>
                                    <p:cond delay="0"/>
                                  </p:stCondLst>
                                  <p:childTnLst>
                                    <p:animEffect transition="out" filter="dissolve">
                                      <p:cBhvr>
                                        <p:cTn id="208" dur="3000"/>
                                        <p:tgtEl>
                                          <p:spTgt spid="19"/>
                                        </p:tgtEl>
                                      </p:cBhvr>
                                    </p:animEffect>
                                    <p:set>
                                      <p:cBhvr>
                                        <p:cTn id="209" dur="1" fill="hold">
                                          <p:stCondLst>
                                            <p:cond delay="2999"/>
                                          </p:stCondLst>
                                        </p:cTn>
                                        <p:tgtEl>
                                          <p:spTgt spid="19"/>
                                        </p:tgtEl>
                                        <p:attrNameLst>
                                          <p:attrName>style.visibility</p:attrName>
                                        </p:attrNameLst>
                                      </p:cBhvr>
                                      <p:to>
                                        <p:strVal val="hidden"/>
                                      </p:to>
                                    </p:set>
                                  </p:childTnLst>
                                </p:cTn>
                              </p:par>
                              <p:par>
                                <p:cTn id="210" presetID="9" presetClass="exit" presetSubtype="0" fill="hold" grpId="7" nodeType="withEffect">
                                  <p:stCondLst>
                                    <p:cond delay="0"/>
                                  </p:stCondLst>
                                  <p:childTnLst>
                                    <p:animEffect transition="out" filter="dissolve">
                                      <p:cBhvr>
                                        <p:cTn id="211" dur="3000"/>
                                        <p:tgtEl>
                                          <p:spTgt spid="20"/>
                                        </p:tgtEl>
                                      </p:cBhvr>
                                    </p:animEffect>
                                    <p:set>
                                      <p:cBhvr>
                                        <p:cTn id="212" dur="1" fill="hold">
                                          <p:stCondLst>
                                            <p:cond delay="2999"/>
                                          </p:stCondLst>
                                        </p:cTn>
                                        <p:tgtEl>
                                          <p:spTgt spid="20"/>
                                        </p:tgtEl>
                                        <p:attrNameLst>
                                          <p:attrName>style.visibility</p:attrName>
                                        </p:attrNameLst>
                                      </p:cBhvr>
                                      <p:to>
                                        <p:strVal val="hidden"/>
                                      </p:to>
                                    </p:set>
                                  </p:childTnLst>
                                </p:cTn>
                              </p:par>
                              <p:par>
                                <p:cTn id="213" presetID="9" presetClass="exit" presetSubtype="0" fill="hold" grpId="7" nodeType="withEffect">
                                  <p:stCondLst>
                                    <p:cond delay="0"/>
                                  </p:stCondLst>
                                  <p:childTnLst>
                                    <p:animEffect transition="out" filter="dissolve">
                                      <p:cBhvr>
                                        <p:cTn id="214" dur="3000"/>
                                        <p:tgtEl>
                                          <p:spTgt spid="21"/>
                                        </p:tgtEl>
                                      </p:cBhvr>
                                    </p:animEffect>
                                    <p:set>
                                      <p:cBhvr>
                                        <p:cTn id="215" dur="1" fill="hold">
                                          <p:stCondLst>
                                            <p:cond delay="2999"/>
                                          </p:stCondLst>
                                        </p:cTn>
                                        <p:tgtEl>
                                          <p:spTgt spid="21"/>
                                        </p:tgtEl>
                                        <p:attrNameLst>
                                          <p:attrName>style.visibility</p:attrName>
                                        </p:attrNameLst>
                                      </p:cBhvr>
                                      <p:to>
                                        <p:strVal val="hidden"/>
                                      </p:to>
                                    </p:set>
                                  </p:childTnLst>
                                </p:cTn>
                              </p:par>
                              <p:par>
                                <p:cTn id="216" presetID="9" presetClass="exit" presetSubtype="0" fill="hold" grpId="7" nodeType="withEffect">
                                  <p:stCondLst>
                                    <p:cond delay="0"/>
                                  </p:stCondLst>
                                  <p:childTnLst>
                                    <p:animEffect transition="out" filter="dissolve">
                                      <p:cBhvr>
                                        <p:cTn id="217" dur="3000"/>
                                        <p:tgtEl>
                                          <p:spTgt spid="22"/>
                                        </p:tgtEl>
                                      </p:cBhvr>
                                    </p:animEffect>
                                    <p:set>
                                      <p:cBhvr>
                                        <p:cTn id="218" dur="1" fill="hold">
                                          <p:stCondLst>
                                            <p:cond delay="2999"/>
                                          </p:stCondLst>
                                        </p:cTn>
                                        <p:tgtEl>
                                          <p:spTgt spid="22"/>
                                        </p:tgtEl>
                                        <p:attrNameLst>
                                          <p:attrName>style.visibility</p:attrName>
                                        </p:attrNameLst>
                                      </p:cBhvr>
                                      <p:to>
                                        <p:strVal val="hidden"/>
                                      </p:to>
                                    </p:set>
                                  </p:childTnLst>
                                </p:cTn>
                              </p:par>
                              <p:par>
                                <p:cTn id="219" presetID="9" presetClass="exit" presetSubtype="0" fill="hold" grpId="7" nodeType="withEffect">
                                  <p:stCondLst>
                                    <p:cond delay="0"/>
                                  </p:stCondLst>
                                  <p:childTnLst>
                                    <p:animEffect transition="out" filter="dissolve">
                                      <p:cBhvr>
                                        <p:cTn id="220" dur="3000"/>
                                        <p:tgtEl>
                                          <p:spTgt spid="23"/>
                                        </p:tgtEl>
                                      </p:cBhvr>
                                    </p:animEffect>
                                    <p:set>
                                      <p:cBhvr>
                                        <p:cTn id="221" dur="1" fill="hold">
                                          <p:stCondLst>
                                            <p:cond delay="2999"/>
                                          </p:stCondLst>
                                        </p:cTn>
                                        <p:tgtEl>
                                          <p:spTgt spid="23"/>
                                        </p:tgtEl>
                                        <p:attrNameLst>
                                          <p:attrName>style.visibility</p:attrName>
                                        </p:attrNameLst>
                                      </p:cBhvr>
                                      <p:to>
                                        <p:strVal val="hidden"/>
                                      </p:to>
                                    </p:set>
                                  </p:childTnLst>
                                </p:cTn>
                              </p:par>
                              <p:par>
                                <p:cTn id="222" presetID="9" presetClass="exit" presetSubtype="0" fill="hold" grpId="7" nodeType="withEffect">
                                  <p:stCondLst>
                                    <p:cond delay="0"/>
                                  </p:stCondLst>
                                  <p:childTnLst>
                                    <p:animEffect transition="out" filter="dissolve">
                                      <p:cBhvr>
                                        <p:cTn id="223" dur="3000"/>
                                        <p:tgtEl>
                                          <p:spTgt spid="24"/>
                                        </p:tgtEl>
                                      </p:cBhvr>
                                    </p:animEffect>
                                    <p:set>
                                      <p:cBhvr>
                                        <p:cTn id="224" dur="1" fill="hold">
                                          <p:stCondLst>
                                            <p:cond delay="2999"/>
                                          </p:stCondLst>
                                        </p:cTn>
                                        <p:tgtEl>
                                          <p:spTgt spid="24"/>
                                        </p:tgtEl>
                                        <p:attrNameLst>
                                          <p:attrName>style.visibility</p:attrName>
                                        </p:attrNameLst>
                                      </p:cBhvr>
                                      <p:to>
                                        <p:strVal val="hidden"/>
                                      </p:to>
                                    </p:set>
                                  </p:childTnLst>
                                </p:cTn>
                              </p:par>
                              <p:par>
                                <p:cTn id="225" presetID="9" presetClass="exit" presetSubtype="0" fill="hold" grpId="7" nodeType="withEffect">
                                  <p:stCondLst>
                                    <p:cond delay="0"/>
                                  </p:stCondLst>
                                  <p:childTnLst>
                                    <p:animEffect transition="out" filter="dissolve">
                                      <p:cBhvr>
                                        <p:cTn id="226" dur="3000"/>
                                        <p:tgtEl>
                                          <p:spTgt spid="25"/>
                                        </p:tgtEl>
                                      </p:cBhvr>
                                    </p:animEffect>
                                    <p:set>
                                      <p:cBhvr>
                                        <p:cTn id="227" dur="1" fill="hold">
                                          <p:stCondLst>
                                            <p:cond delay="2999"/>
                                          </p:stCondLst>
                                        </p:cTn>
                                        <p:tgtEl>
                                          <p:spTgt spid="25"/>
                                        </p:tgtEl>
                                        <p:attrNameLst>
                                          <p:attrName>style.visibility</p:attrName>
                                        </p:attrNameLst>
                                      </p:cBhvr>
                                      <p:to>
                                        <p:strVal val="hidden"/>
                                      </p:to>
                                    </p:set>
                                  </p:childTnLst>
                                </p:cTn>
                              </p:par>
                              <p:par>
                                <p:cTn id="228" presetID="9" presetClass="exit" presetSubtype="0" fill="hold" grpId="7" nodeType="withEffect">
                                  <p:stCondLst>
                                    <p:cond delay="0"/>
                                  </p:stCondLst>
                                  <p:childTnLst>
                                    <p:animEffect transition="out" filter="dissolve">
                                      <p:cBhvr>
                                        <p:cTn id="229" dur="3000"/>
                                        <p:tgtEl>
                                          <p:spTgt spid="26"/>
                                        </p:tgtEl>
                                      </p:cBhvr>
                                    </p:animEffect>
                                    <p:set>
                                      <p:cBhvr>
                                        <p:cTn id="230" dur="1" fill="hold">
                                          <p:stCondLst>
                                            <p:cond delay="2999"/>
                                          </p:stCondLst>
                                        </p:cTn>
                                        <p:tgtEl>
                                          <p:spTgt spid="26"/>
                                        </p:tgtEl>
                                        <p:attrNameLst>
                                          <p:attrName>style.visibility</p:attrName>
                                        </p:attrNameLst>
                                      </p:cBhvr>
                                      <p:to>
                                        <p:strVal val="hidden"/>
                                      </p:to>
                                    </p:set>
                                  </p:childTnLst>
                                </p:cTn>
                              </p:par>
                              <p:par>
                                <p:cTn id="231" presetID="9" presetClass="exit" presetSubtype="0" fill="hold" grpId="7" nodeType="withEffect">
                                  <p:stCondLst>
                                    <p:cond delay="0"/>
                                  </p:stCondLst>
                                  <p:childTnLst>
                                    <p:animEffect transition="out" filter="dissolve">
                                      <p:cBhvr>
                                        <p:cTn id="232" dur="3000"/>
                                        <p:tgtEl>
                                          <p:spTgt spid="27"/>
                                        </p:tgtEl>
                                      </p:cBhvr>
                                    </p:animEffect>
                                    <p:set>
                                      <p:cBhvr>
                                        <p:cTn id="233" dur="1" fill="hold">
                                          <p:stCondLst>
                                            <p:cond delay="2999"/>
                                          </p:stCondLst>
                                        </p:cTn>
                                        <p:tgtEl>
                                          <p:spTgt spid="27"/>
                                        </p:tgtEl>
                                        <p:attrNameLst>
                                          <p:attrName>style.visibility</p:attrName>
                                        </p:attrNameLst>
                                      </p:cBhvr>
                                      <p:to>
                                        <p:strVal val="hidden"/>
                                      </p:to>
                                    </p:set>
                                  </p:childTnLst>
                                </p:cTn>
                              </p:par>
                              <p:par>
                                <p:cTn id="234" presetID="9" presetClass="exit" presetSubtype="0" fill="hold" grpId="7" nodeType="withEffect">
                                  <p:stCondLst>
                                    <p:cond delay="0"/>
                                  </p:stCondLst>
                                  <p:childTnLst>
                                    <p:animEffect transition="out" filter="dissolve">
                                      <p:cBhvr>
                                        <p:cTn id="235" dur="3000"/>
                                        <p:tgtEl>
                                          <p:spTgt spid="28"/>
                                        </p:tgtEl>
                                      </p:cBhvr>
                                    </p:animEffect>
                                    <p:set>
                                      <p:cBhvr>
                                        <p:cTn id="236" dur="1" fill="hold">
                                          <p:stCondLst>
                                            <p:cond delay="2999"/>
                                          </p:stCondLst>
                                        </p:cTn>
                                        <p:tgtEl>
                                          <p:spTgt spid="28"/>
                                        </p:tgtEl>
                                        <p:attrNameLst>
                                          <p:attrName>style.visibility</p:attrName>
                                        </p:attrNameLst>
                                      </p:cBhvr>
                                      <p:to>
                                        <p:strVal val="hidden"/>
                                      </p:to>
                                    </p:set>
                                  </p:childTnLst>
                                </p:cTn>
                              </p:par>
                              <p:par>
                                <p:cTn id="237" presetID="8" presetClass="emph" presetSubtype="0" fill="hold" grpId="4" nodeType="withEffect">
                                  <p:stCondLst>
                                    <p:cond delay="0"/>
                                  </p:stCondLst>
                                  <p:childTnLst>
                                    <p:animRot by="21600000">
                                      <p:cBhvr>
                                        <p:cTn id="238" dur="3000" fill="hold"/>
                                        <p:tgtEl>
                                          <p:spTgt spid="17"/>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8"/>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9"/>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20"/>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21"/>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2"/>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23"/>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24"/>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25"/>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26"/>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7"/>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8"/>
                                        </p:tgtEl>
                                        <p:attrNameLst>
                                          <p:attrName>r</p:attrName>
                                        </p:attrNameLst>
                                      </p:cBhvr>
                                    </p:animRot>
                                  </p:childTnLst>
                                </p:cTn>
                              </p:par>
                              <p:par>
                                <p:cTn id="261" presetID="13" presetClass="exit" presetSubtype="16" fill="hold" grpId="3" nodeType="withEffect">
                                  <p:stCondLst>
                                    <p:cond delay="0"/>
                                  </p:stCondLst>
                                  <p:childTnLst>
                                    <p:animEffect transition="out" filter="plus(in)">
                                      <p:cBhvr>
                                        <p:cTn id="262" dur="3000"/>
                                        <p:tgtEl>
                                          <p:spTgt spid="17"/>
                                        </p:tgtEl>
                                      </p:cBhvr>
                                    </p:animEffect>
                                    <p:set>
                                      <p:cBhvr>
                                        <p:cTn id="263" dur="1" fill="hold">
                                          <p:stCondLst>
                                            <p:cond delay="2999"/>
                                          </p:stCondLst>
                                        </p:cTn>
                                        <p:tgtEl>
                                          <p:spTgt spid="17"/>
                                        </p:tgtEl>
                                        <p:attrNameLst>
                                          <p:attrName>style.visibility</p:attrName>
                                        </p:attrNameLst>
                                      </p:cBhvr>
                                      <p:to>
                                        <p:strVal val="hidden"/>
                                      </p:to>
                                    </p:set>
                                  </p:childTnLst>
                                </p:cTn>
                              </p:par>
                              <p:par>
                                <p:cTn id="264" presetID="13" presetClass="exit" presetSubtype="16" fill="hold" grpId="3" nodeType="withEffect">
                                  <p:stCondLst>
                                    <p:cond delay="0"/>
                                  </p:stCondLst>
                                  <p:childTnLst>
                                    <p:animEffect transition="out" filter="plus(in)">
                                      <p:cBhvr>
                                        <p:cTn id="265" dur="3000"/>
                                        <p:tgtEl>
                                          <p:spTgt spid="18"/>
                                        </p:tgtEl>
                                      </p:cBhvr>
                                    </p:animEffect>
                                    <p:set>
                                      <p:cBhvr>
                                        <p:cTn id="266" dur="1" fill="hold">
                                          <p:stCondLst>
                                            <p:cond delay="2999"/>
                                          </p:stCondLst>
                                        </p:cTn>
                                        <p:tgtEl>
                                          <p:spTgt spid="18"/>
                                        </p:tgtEl>
                                        <p:attrNameLst>
                                          <p:attrName>style.visibility</p:attrName>
                                        </p:attrNameLst>
                                      </p:cBhvr>
                                      <p:to>
                                        <p:strVal val="hidden"/>
                                      </p:to>
                                    </p:set>
                                  </p:childTnLst>
                                </p:cTn>
                              </p:par>
                              <p:par>
                                <p:cTn id="267" presetID="13" presetClass="exit" presetSubtype="16" fill="hold" grpId="3" nodeType="withEffect">
                                  <p:stCondLst>
                                    <p:cond delay="0"/>
                                  </p:stCondLst>
                                  <p:childTnLst>
                                    <p:animEffect transition="out" filter="plus(in)">
                                      <p:cBhvr>
                                        <p:cTn id="268" dur="3000"/>
                                        <p:tgtEl>
                                          <p:spTgt spid="19"/>
                                        </p:tgtEl>
                                      </p:cBhvr>
                                    </p:animEffect>
                                    <p:set>
                                      <p:cBhvr>
                                        <p:cTn id="269" dur="1" fill="hold">
                                          <p:stCondLst>
                                            <p:cond delay="2999"/>
                                          </p:stCondLst>
                                        </p:cTn>
                                        <p:tgtEl>
                                          <p:spTgt spid="19"/>
                                        </p:tgtEl>
                                        <p:attrNameLst>
                                          <p:attrName>style.visibility</p:attrName>
                                        </p:attrNameLst>
                                      </p:cBhvr>
                                      <p:to>
                                        <p:strVal val="hidden"/>
                                      </p:to>
                                    </p:set>
                                  </p:childTnLst>
                                </p:cTn>
                              </p:par>
                              <p:par>
                                <p:cTn id="270" presetID="13" presetClass="exit" presetSubtype="16" fill="hold" grpId="3" nodeType="withEffect">
                                  <p:stCondLst>
                                    <p:cond delay="0"/>
                                  </p:stCondLst>
                                  <p:childTnLst>
                                    <p:animEffect transition="out" filter="plus(in)">
                                      <p:cBhvr>
                                        <p:cTn id="271" dur="3000"/>
                                        <p:tgtEl>
                                          <p:spTgt spid="20"/>
                                        </p:tgtEl>
                                      </p:cBhvr>
                                    </p:animEffect>
                                    <p:set>
                                      <p:cBhvr>
                                        <p:cTn id="272" dur="1" fill="hold">
                                          <p:stCondLst>
                                            <p:cond delay="2999"/>
                                          </p:stCondLst>
                                        </p:cTn>
                                        <p:tgtEl>
                                          <p:spTgt spid="20"/>
                                        </p:tgtEl>
                                        <p:attrNameLst>
                                          <p:attrName>style.visibility</p:attrName>
                                        </p:attrNameLst>
                                      </p:cBhvr>
                                      <p:to>
                                        <p:strVal val="hidden"/>
                                      </p:to>
                                    </p:set>
                                  </p:childTnLst>
                                </p:cTn>
                              </p:par>
                              <p:par>
                                <p:cTn id="273" presetID="13" presetClass="exit" presetSubtype="16" fill="hold" grpId="3" nodeType="withEffect">
                                  <p:stCondLst>
                                    <p:cond delay="0"/>
                                  </p:stCondLst>
                                  <p:childTnLst>
                                    <p:animEffect transition="out" filter="plus(in)">
                                      <p:cBhvr>
                                        <p:cTn id="274" dur="3000"/>
                                        <p:tgtEl>
                                          <p:spTgt spid="21"/>
                                        </p:tgtEl>
                                      </p:cBhvr>
                                    </p:animEffect>
                                    <p:set>
                                      <p:cBhvr>
                                        <p:cTn id="275" dur="1" fill="hold">
                                          <p:stCondLst>
                                            <p:cond delay="2999"/>
                                          </p:stCondLst>
                                        </p:cTn>
                                        <p:tgtEl>
                                          <p:spTgt spid="21"/>
                                        </p:tgtEl>
                                        <p:attrNameLst>
                                          <p:attrName>style.visibility</p:attrName>
                                        </p:attrNameLst>
                                      </p:cBhvr>
                                      <p:to>
                                        <p:strVal val="hidden"/>
                                      </p:to>
                                    </p:set>
                                  </p:childTnLst>
                                </p:cTn>
                              </p:par>
                              <p:par>
                                <p:cTn id="276" presetID="13" presetClass="exit" presetSubtype="16" fill="hold" grpId="3" nodeType="withEffect">
                                  <p:stCondLst>
                                    <p:cond delay="0"/>
                                  </p:stCondLst>
                                  <p:childTnLst>
                                    <p:animEffect transition="out" filter="plus(in)">
                                      <p:cBhvr>
                                        <p:cTn id="277" dur="3000"/>
                                        <p:tgtEl>
                                          <p:spTgt spid="22"/>
                                        </p:tgtEl>
                                      </p:cBhvr>
                                    </p:animEffect>
                                    <p:set>
                                      <p:cBhvr>
                                        <p:cTn id="278" dur="1" fill="hold">
                                          <p:stCondLst>
                                            <p:cond delay="2999"/>
                                          </p:stCondLst>
                                        </p:cTn>
                                        <p:tgtEl>
                                          <p:spTgt spid="22"/>
                                        </p:tgtEl>
                                        <p:attrNameLst>
                                          <p:attrName>style.visibility</p:attrName>
                                        </p:attrNameLst>
                                      </p:cBhvr>
                                      <p:to>
                                        <p:strVal val="hidden"/>
                                      </p:to>
                                    </p:set>
                                  </p:childTnLst>
                                </p:cTn>
                              </p:par>
                              <p:par>
                                <p:cTn id="279" presetID="13" presetClass="exit" presetSubtype="16" fill="hold" grpId="3" nodeType="withEffect">
                                  <p:stCondLst>
                                    <p:cond delay="0"/>
                                  </p:stCondLst>
                                  <p:childTnLst>
                                    <p:animEffect transition="out" filter="plus(in)">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13" presetClass="exit" presetSubtype="16" fill="hold" grpId="3" nodeType="withEffect">
                                  <p:stCondLst>
                                    <p:cond delay="0"/>
                                  </p:stCondLst>
                                  <p:childTnLst>
                                    <p:animEffect transition="out" filter="plus(in)">
                                      <p:cBhvr>
                                        <p:cTn id="283" dur="3000"/>
                                        <p:tgtEl>
                                          <p:spTgt spid="24"/>
                                        </p:tgtEl>
                                      </p:cBhvr>
                                    </p:animEffect>
                                    <p:set>
                                      <p:cBhvr>
                                        <p:cTn id="284" dur="1" fill="hold">
                                          <p:stCondLst>
                                            <p:cond delay="2999"/>
                                          </p:stCondLst>
                                        </p:cTn>
                                        <p:tgtEl>
                                          <p:spTgt spid="24"/>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25"/>
                                        </p:tgtEl>
                                      </p:cBhvr>
                                    </p:animEffect>
                                    <p:set>
                                      <p:cBhvr>
                                        <p:cTn id="287" dur="1" fill="hold">
                                          <p:stCondLst>
                                            <p:cond delay="2999"/>
                                          </p:stCondLst>
                                        </p:cTn>
                                        <p:tgtEl>
                                          <p:spTgt spid="25"/>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26"/>
                                        </p:tgtEl>
                                      </p:cBhvr>
                                    </p:animEffect>
                                    <p:set>
                                      <p:cBhvr>
                                        <p:cTn id="290" dur="1" fill="hold">
                                          <p:stCondLst>
                                            <p:cond delay="2999"/>
                                          </p:stCondLst>
                                        </p:cTn>
                                        <p:tgtEl>
                                          <p:spTgt spid="26"/>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27"/>
                                        </p:tgtEl>
                                      </p:cBhvr>
                                    </p:animEffect>
                                    <p:set>
                                      <p:cBhvr>
                                        <p:cTn id="293" dur="1" fill="hold">
                                          <p:stCondLst>
                                            <p:cond delay="2999"/>
                                          </p:stCondLst>
                                        </p:cTn>
                                        <p:tgtEl>
                                          <p:spTgt spid="27"/>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28"/>
                                        </p:tgtEl>
                                      </p:cBhvr>
                                    </p:animEffect>
                                    <p:set>
                                      <p:cBhvr>
                                        <p:cTn id="296" dur="1" fill="hold">
                                          <p:stCondLst>
                                            <p:cond delay="2999"/>
                                          </p:stCondLst>
                                        </p:cTn>
                                        <p:tgtEl>
                                          <p:spTgt spid="28"/>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3000" fill="hold"/>
                                        <p:tgtEl>
                                          <p:spTgt spid="4"/>
                                        </p:tgtEl>
                                        <p:attrNameLst>
                                          <p:attrName>ppt_w</p:attrName>
                                        </p:attrNameLst>
                                      </p:cBhvr>
                                      <p:tavLst>
                                        <p:tav tm="0">
                                          <p:val>
                                            <p:strVal val="4/3*#ppt_w"/>
                                          </p:val>
                                        </p:tav>
                                        <p:tav tm="100000">
                                          <p:val>
                                            <p:strVal val="#ppt_w"/>
                                          </p:val>
                                        </p:tav>
                                      </p:tavLst>
                                    </p:anim>
                                    <p:anim calcmode="lin" valueType="num">
                                      <p:cBhvr>
                                        <p:cTn id="300" dur="3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7" grpId="3" animBg="1"/>
      <p:bldP spid="17" grpId="4" animBg="1"/>
      <p:bldP spid="17" grpId="5" animBg="1"/>
      <p:bldP spid="17" grpId="6" animBg="1"/>
      <p:bldP spid="17" grpId="7" animBg="1"/>
      <p:bldP spid="18" grpId="0" animBg="1"/>
      <p:bldP spid="18" grpId="1" animBg="1"/>
      <p:bldP spid="18" grpId="2" animBg="1"/>
      <p:bldP spid="18" grpId="3" animBg="1"/>
      <p:bldP spid="18" grpId="4" animBg="1"/>
      <p:bldP spid="18" grpId="5" animBg="1"/>
      <p:bldP spid="18" grpId="6" animBg="1"/>
      <p:bldP spid="18" grpId="7" animBg="1"/>
      <p:bldP spid="19" grpId="0" animBg="1"/>
      <p:bldP spid="19" grpId="1" animBg="1"/>
      <p:bldP spid="19" grpId="2" animBg="1"/>
      <p:bldP spid="19" grpId="3" animBg="1"/>
      <p:bldP spid="19" grpId="4" animBg="1"/>
      <p:bldP spid="19" grpId="5" animBg="1"/>
      <p:bldP spid="19" grpId="6" animBg="1"/>
      <p:bldP spid="19" grpId="7" animBg="1"/>
      <p:bldP spid="20" grpId="0" animBg="1"/>
      <p:bldP spid="20" grpId="1" animBg="1"/>
      <p:bldP spid="20" grpId="2" animBg="1"/>
      <p:bldP spid="20" grpId="3" animBg="1"/>
      <p:bldP spid="20" grpId="4" animBg="1"/>
      <p:bldP spid="20" grpId="5" animBg="1"/>
      <p:bldP spid="20" grpId="6" animBg="1"/>
      <p:bldP spid="20" grpId="7" animBg="1"/>
      <p:bldP spid="21" grpId="0" animBg="1"/>
      <p:bldP spid="21" grpId="1" animBg="1"/>
      <p:bldP spid="21" grpId="2" animBg="1"/>
      <p:bldP spid="21" grpId="3" animBg="1"/>
      <p:bldP spid="21" grpId="4" animBg="1"/>
      <p:bldP spid="21" grpId="5" animBg="1"/>
      <p:bldP spid="21" grpId="6" animBg="1"/>
      <p:bldP spid="21" grpId="7" animBg="1"/>
      <p:bldP spid="22" grpId="0" animBg="1"/>
      <p:bldP spid="22" grpId="1" animBg="1"/>
      <p:bldP spid="22" grpId="2" animBg="1"/>
      <p:bldP spid="22" grpId="3" animBg="1"/>
      <p:bldP spid="22" grpId="4" animBg="1"/>
      <p:bldP spid="22" grpId="5" animBg="1"/>
      <p:bldP spid="22" grpId="6" animBg="1"/>
      <p:bldP spid="22" grpId="7" animBg="1"/>
      <p:bldP spid="23" grpId="0" animBg="1"/>
      <p:bldP spid="23" grpId="1" animBg="1"/>
      <p:bldP spid="23" grpId="2" animBg="1"/>
      <p:bldP spid="23" grpId="3" animBg="1"/>
      <p:bldP spid="23" grpId="4" animBg="1"/>
      <p:bldP spid="23" grpId="5" animBg="1"/>
      <p:bldP spid="23" grpId="6" animBg="1"/>
      <p:bldP spid="23" grpId="7" animBg="1"/>
      <p:bldP spid="24" grpId="0" animBg="1"/>
      <p:bldP spid="24" grpId="1" animBg="1"/>
      <p:bldP spid="24" grpId="2" animBg="1"/>
      <p:bldP spid="24" grpId="3" animBg="1"/>
      <p:bldP spid="24" grpId="4" animBg="1"/>
      <p:bldP spid="24" grpId="5" animBg="1"/>
      <p:bldP spid="24" grpId="6" animBg="1"/>
      <p:bldP spid="24" grpId="7" animBg="1"/>
      <p:bldP spid="25" grpId="0" animBg="1"/>
      <p:bldP spid="25" grpId="1" animBg="1"/>
      <p:bldP spid="25" grpId="2" animBg="1"/>
      <p:bldP spid="25" grpId="3" animBg="1"/>
      <p:bldP spid="25" grpId="4" animBg="1"/>
      <p:bldP spid="25" grpId="5" animBg="1"/>
      <p:bldP spid="25" grpId="6" animBg="1"/>
      <p:bldP spid="25" grpId="7" animBg="1"/>
      <p:bldP spid="26" grpId="0" animBg="1"/>
      <p:bldP spid="26" grpId="1" animBg="1"/>
      <p:bldP spid="26" grpId="2" animBg="1"/>
      <p:bldP spid="26" grpId="3" animBg="1"/>
      <p:bldP spid="26" grpId="4" animBg="1"/>
      <p:bldP spid="26" grpId="5" animBg="1"/>
      <p:bldP spid="26" grpId="6" animBg="1"/>
      <p:bldP spid="26" grpId="7" animBg="1"/>
      <p:bldP spid="27" grpId="0" animBg="1"/>
      <p:bldP spid="27" grpId="1" animBg="1"/>
      <p:bldP spid="27" grpId="2" animBg="1"/>
      <p:bldP spid="27" grpId="3" animBg="1"/>
      <p:bldP spid="27" grpId="4" animBg="1"/>
      <p:bldP spid="27" grpId="5" animBg="1"/>
      <p:bldP spid="27" grpId="6" animBg="1"/>
      <p:bldP spid="27" grpId="7" animBg="1"/>
      <p:bldP spid="28" grpId="0" animBg="1"/>
      <p:bldP spid="28" grpId="1" animBg="1"/>
      <p:bldP spid="28" grpId="2" animBg="1"/>
      <p:bldP spid="28" grpId="3" animBg="1"/>
      <p:bldP spid="28" grpId="4" animBg="1"/>
      <p:bldP spid="28" grpId="5" animBg="1"/>
      <p:bldP spid="28" grpId="6" animBg="1"/>
      <p:bldP spid="28" grpId="7" animBg="1"/>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path path="circle">
              <a:fillToRect l="50000" t="50000" r="50000" b="50000"/>
            </a:path>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9683011">
            <a:off x="5029538" y="562703"/>
            <a:ext cx="2855789" cy="2546774"/>
          </a:xfrm>
          <a:prstGeom prst="chevron">
            <a:avLst>
              <a:gd name="adj" fmla="val 85001"/>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2596034">
            <a:off x="1320457" y="622879"/>
            <a:ext cx="2923438" cy="2382899"/>
          </a:xfrm>
          <a:prstGeom prst="chevron">
            <a:avLst>
              <a:gd name="adj" fmla="val 90144"/>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0348">
            <a:off x="5077333" y="4004405"/>
            <a:ext cx="2832199" cy="2449599"/>
          </a:xfrm>
          <a:prstGeom prst="chevron">
            <a:avLst>
              <a:gd name="adj" fmla="val 85001"/>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906225">
            <a:off x="1431714" y="4000087"/>
            <a:ext cx="2832199" cy="2449599"/>
          </a:xfrm>
          <a:prstGeom prst="chevron">
            <a:avLst>
              <a:gd name="adj" fmla="val 85001"/>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2616183">
            <a:off x="2203152" y="1360478"/>
            <a:ext cx="1777650" cy="1285936"/>
          </a:xfrm>
          <a:prstGeom prst="chevron">
            <a:avLst>
              <a:gd name="adj" fmla="val 89803"/>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645486">
            <a:off x="2359909" y="4230782"/>
            <a:ext cx="1777650" cy="1558948"/>
          </a:xfrm>
          <a:prstGeom prst="chevron">
            <a:avLst>
              <a:gd name="adj" fmla="val 79139"/>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735877">
            <a:off x="5132000" y="1399768"/>
            <a:ext cx="1777650" cy="1267557"/>
          </a:xfrm>
          <a:prstGeom prst="chevron">
            <a:avLst>
              <a:gd name="adj" fmla="val 89998"/>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806362">
            <a:off x="5300517" y="4352652"/>
            <a:ext cx="1777650" cy="1388972"/>
          </a:xfrm>
          <a:prstGeom prst="chevron">
            <a:avLst>
              <a:gd name="adj" fmla="val 92191"/>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2616183">
            <a:off x="2927039" y="1854199"/>
            <a:ext cx="1372959" cy="930750"/>
          </a:xfrm>
          <a:prstGeom prst="chevron">
            <a:avLst>
              <a:gd name="adj" fmla="val 86953"/>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735877">
            <a:off x="4726208" y="1774137"/>
            <a:ext cx="1414081" cy="1267557"/>
          </a:xfrm>
          <a:prstGeom prst="chevron">
            <a:avLst>
              <a:gd name="adj" fmla="val 74782"/>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645486">
            <a:off x="3015360" y="4073891"/>
            <a:ext cx="1467425" cy="1215289"/>
          </a:xfrm>
          <a:prstGeom prst="chevron">
            <a:avLst>
              <a:gd name="adj" fmla="val 84332"/>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806362">
            <a:off x="4938651" y="4307884"/>
            <a:ext cx="1401899" cy="984424"/>
          </a:xfrm>
          <a:prstGeom prst="chevron">
            <a:avLst>
              <a:gd name="adj" fmla="val 90366"/>
            </a:avLst>
          </a:prstGeom>
          <a:gradFill flip="none" rotWithShape="1">
            <a:gsLst>
              <a:gs pos="37000">
                <a:srgbClr val="361B00"/>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http://jp59.j.p.pic.centerblog.net/701b8475.gif"/>
          <p:cNvPicPr>
            <a:picLocks noChangeAspect="1" noChangeArrowheads="1" noCrop="1"/>
          </p:cNvPicPr>
          <p:nvPr/>
        </p:nvPicPr>
        <p:blipFill>
          <a:blip r:embed="rId2">
            <a:lum contrast="20000"/>
          </a:blip>
          <a:srcRect/>
          <a:stretch>
            <a:fillRect/>
          </a:stretch>
        </p:blipFill>
        <p:spPr bwMode="auto">
          <a:xfrm>
            <a:off x="5214942" y="4243389"/>
            <a:ext cx="3929058" cy="2614611"/>
          </a:xfrm>
          <a:prstGeom prst="rect">
            <a:avLst/>
          </a:prstGeom>
          <a:noFill/>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500042"/>
            <a:ext cx="7929618" cy="5016758"/>
          </a:xfrm>
          <a:prstGeom prst="rect">
            <a:avLst/>
          </a:prstGeom>
          <a:noFill/>
        </p:spPr>
        <p:txBody>
          <a:bodyPr wrap="square" rtlCol="0">
            <a:spAutoFit/>
          </a:bodyPr>
          <a:lstStyle/>
          <a:p>
            <a:pPr algn="ctr"/>
            <a:r>
              <a:rPr lang="es-ES" sz="3200" b="1" dirty="0" smtClean="0">
                <a:solidFill>
                  <a:srgbClr val="FFFF00"/>
                </a:solidFill>
                <a:latin typeface="Agency FB" pitchFamily="34" charset="0"/>
              </a:rPr>
              <a:t>A continuación, algunas de las preguntas más frecuentes acerca de los venados.</a:t>
            </a:r>
            <a:endParaRPr lang="es-ES" sz="3200" dirty="0" smtClean="0">
              <a:solidFill>
                <a:srgbClr val="FFFF00"/>
              </a:solidFill>
              <a:latin typeface="Agency FB" pitchFamily="34" charset="0"/>
            </a:endParaRPr>
          </a:p>
          <a:p>
            <a:endParaRPr lang="es-ES" sz="2400" b="1" dirty="0" smtClean="0">
              <a:effectLst>
                <a:outerShdw blurRad="38100" dist="38100" dir="2700000" algn="tl">
                  <a:srgbClr val="000000">
                    <a:alpha val="43137"/>
                  </a:srgbClr>
                </a:outerShdw>
              </a:effectLst>
              <a:latin typeface="Agency FB" pitchFamily="34" charset="0"/>
            </a:endParaRPr>
          </a:p>
          <a:p>
            <a:r>
              <a:rPr lang="es-ES" sz="2400" b="1" dirty="0" smtClean="0">
                <a:solidFill>
                  <a:srgbClr val="FFFF00"/>
                </a:solidFill>
                <a:effectLst>
                  <a:outerShdw blurRad="38100" dist="38100" dir="2700000" algn="tl">
                    <a:srgbClr val="000000">
                      <a:alpha val="43137"/>
                    </a:srgbClr>
                  </a:outerShdw>
                </a:effectLst>
                <a:latin typeface="Agency FB" pitchFamily="34" charset="0"/>
              </a:rPr>
              <a:t>¿Los venados son agresivos?</a:t>
            </a:r>
          </a:p>
          <a:p>
            <a:r>
              <a:rPr lang="es-ES" sz="2000" b="1" dirty="0" smtClean="0">
                <a:effectLst>
                  <a:outerShdw blurRad="38100" dist="38100" dir="2700000" algn="tl">
                    <a:srgbClr val="000000">
                      <a:alpha val="43137"/>
                    </a:srgbClr>
                  </a:outerShdw>
                </a:effectLst>
                <a:latin typeface="Agency FB" pitchFamily="34" charset="0"/>
              </a:rPr>
              <a:t>No. Dada la opción de luchar o huir, la mayoría de los venados huirán. Sin embargo, como la mayoría de las madres, son protectores de sus hijos recién nacidos y pueden llegar a ser agresivos si perciben una amenaza. Nunca se acerque a un venado, no los alimente y tenga especial cuidado con los ciervos con cervatillos.</a:t>
            </a:r>
          </a:p>
          <a:p>
            <a:endParaRPr lang="es-ES" sz="2400" b="1" dirty="0" smtClean="0">
              <a:solidFill>
                <a:srgbClr val="FFFF00"/>
              </a:solidFill>
              <a:effectLst>
                <a:outerShdw blurRad="38100" dist="38100" dir="2700000" algn="tl">
                  <a:srgbClr val="000000">
                    <a:alpha val="43137"/>
                  </a:srgbClr>
                </a:outerShdw>
              </a:effectLst>
              <a:latin typeface="Agency FB" pitchFamily="34" charset="0"/>
            </a:endParaRPr>
          </a:p>
          <a:p>
            <a:r>
              <a:rPr lang="es-ES" sz="2400" b="1" dirty="0" smtClean="0">
                <a:solidFill>
                  <a:srgbClr val="FFFF00"/>
                </a:solidFill>
                <a:effectLst>
                  <a:outerShdw blurRad="38100" dist="38100" dir="2700000" algn="tl">
                    <a:srgbClr val="000000">
                      <a:alpha val="43137"/>
                    </a:srgbClr>
                  </a:outerShdw>
                </a:effectLst>
                <a:latin typeface="Agency FB" pitchFamily="34" charset="0"/>
              </a:rPr>
              <a:t>¿Todos los venados tienen cuernos?</a:t>
            </a:r>
          </a:p>
          <a:p>
            <a:r>
              <a:rPr lang="es-ES" sz="2000" b="1" dirty="0" smtClean="0">
                <a:effectLst>
                  <a:outerShdw blurRad="38100" dist="38100" dir="2700000" algn="tl">
                    <a:srgbClr val="000000">
                      <a:alpha val="43137"/>
                    </a:srgbClr>
                  </a:outerShdw>
                </a:effectLst>
                <a:latin typeface="Agency FB" pitchFamily="34" charset="0"/>
              </a:rPr>
              <a:t>Todos los venados machos, excepto el ciervo acuático chino poseen cuernos, este </a:t>
            </a:r>
            <a:r>
              <a:rPr lang="es-ES" sz="2000" b="1" dirty="0" smtClean="0">
                <a:latin typeface="Agency FB" pitchFamily="34" charset="0"/>
              </a:rPr>
              <a:t>ú</a:t>
            </a:r>
            <a:r>
              <a:rPr lang="es-ES" sz="2000" b="1" dirty="0" smtClean="0">
                <a:effectLst>
                  <a:outerShdw blurRad="38100" dist="38100" dir="2700000" algn="tl">
                    <a:srgbClr val="000000">
                      <a:alpha val="43137"/>
                    </a:srgbClr>
                  </a:outerShdw>
                </a:effectLst>
                <a:latin typeface="Agency FB" pitchFamily="34" charset="0"/>
              </a:rPr>
              <a:t>ltimo posee colmillos, los venados</a:t>
            </a:r>
          </a:p>
          <a:p>
            <a:r>
              <a:rPr lang="es-ES" sz="2000" b="1" dirty="0" smtClean="0">
                <a:effectLst>
                  <a:outerShdw blurRad="38100" dist="38100" dir="2700000" algn="tl">
                    <a:srgbClr val="000000">
                      <a:alpha val="43137"/>
                    </a:srgbClr>
                  </a:outerShdw>
                </a:effectLst>
                <a:latin typeface="Agency FB" pitchFamily="34" charset="0"/>
              </a:rPr>
              <a:t> hembras generalmente carecen de cornamenta,</a:t>
            </a:r>
          </a:p>
          <a:p>
            <a:r>
              <a:rPr lang="es-ES" sz="2000" b="1" dirty="0" smtClean="0">
                <a:effectLst>
                  <a:outerShdw blurRad="38100" dist="38100" dir="2700000" algn="tl">
                    <a:srgbClr val="000000">
                      <a:alpha val="43137"/>
                    </a:srgbClr>
                  </a:outerShdw>
                </a:effectLst>
                <a:latin typeface="Agency FB" pitchFamily="34" charset="0"/>
              </a:rPr>
              <a:t> exceptuando al reno y al caribú.</a:t>
            </a:r>
          </a:p>
        </p:txBody>
      </p:sp>
      <p:sp>
        <p:nvSpPr>
          <p:cNvPr id="7" name="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C381A"/>
              </a:gs>
              <a:gs pos="50000">
                <a:srgbClr val="EDD98F">
                  <a:shade val="67500"/>
                  <a:satMod val="115000"/>
                </a:srgbClr>
              </a:gs>
              <a:gs pos="100000">
                <a:srgbClr val="EDD98F">
                  <a:shade val="100000"/>
                  <a:satMod val="115000"/>
                </a:srgbClr>
              </a:gs>
            </a:gsLst>
            <a:path path="circle">
              <a:fillToRect l="50000" t="50000" r="50000" b="50000"/>
            </a:path>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197545">
            <a:off x="1524241" y="3884857"/>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1200923">
            <a:off x="5272411" y="776223"/>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867477">
            <a:off x="1423392" y="77451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799748">
            <a:off x="5240881" y="380773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01221">
            <a:off x="3332246" y="-111613"/>
            <a:ext cx="2239764" cy="2247576"/>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46630">
            <a:off x="3425526" y="4709594"/>
            <a:ext cx="2289957" cy="2153723"/>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22752">
            <a:off x="883414" y="2356000"/>
            <a:ext cx="2428892" cy="2290519"/>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599182">
            <a:off x="5834167" y="2370890"/>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7C3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http://jp59.j.p.pic.centerblog.net/701b8475.gif"/>
          <p:cNvPicPr>
            <a:picLocks noChangeAspect="1" noChangeArrowheads="1" noCrop="1"/>
          </p:cNvPicPr>
          <p:nvPr/>
        </p:nvPicPr>
        <p:blipFill>
          <a:blip r:embed="rId2">
            <a:lum contrast="20000"/>
          </a:blip>
          <a:srcRect/>
          <a:stretch>
            <a:fillRect/>
          </a:stretch>
        </p:blipFill>
        <p:spPr bwMode="auto">
          <a:xfrm>
            <a:off x="5214942" y="4243389"/>
            <a:ext cx="3929058" cy="2614611"/>
          </a:xfrm>
          <a:prstGeom prst="rect">
            <a:avLst/>
          </a:prstGeom>
          <a:noFill/>
          <a:effectLst/>
        </p:spPr>
      </p:pic>
      <p:sp>
        <p:nvSpPr>
          <p:cNvPr id="5" name="4 Marco"/>
          <p:cNvSpPr/>
          <p:nvPr/>
        </p:nvSpPr>
        <p:spPr>
          <a:xfrm>
            <a:off x="285720" y="214290"/>
            <a:ext cx="8572560" cy="6357982"/>
          </a:xfrm>
          <a:prstGeom prst="frame">
            <a:avLst>
              <a:gd name="adj1" fmla="val 1667"/>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285728"/>
            <a:ext cx="8286808" cy="3662541"/>
          </a:xfrm>
          <a:prstGeom prst="rect">
            <a:avLst/>
          </a:prstGeom>
          <a:noFill/>
        </p:spPr>
        <p:txBody>
          <a:bodyPr wrap="square" rtlCol="0">
            <a:spAutoFit/>
          </a:bodyPr>
          <a:lstStyle/>
          <a:p>
            <a:r>
              <a:rPr lang="es-ES" sz="2400" b="1" dirty="0" smtClean="0">
                <a:solidFill>
                  <a:srgbClr val="FFFF00"/>
                </a:solidFill>
                <a:latin typeface="Agency FB" pitchFamily="34" charset="0"/>
              </a:rPr>
              <a:t>¿Cuántas especies de venado existen?</a:t>
            </a:r>
          </a:p>
          <a:p>
            <a:r>
              <a:rPr lang="es-ES" sz="2000" b="1" dirty="0" smtClean="0">
                <a:latin typeface="Agency FB" pitchFamily="34" charset="0"/>
              </a:rPr>
              <a:t>Existen más de 100 especies de venados o ciervos identificadas</a:t>
            </a:r>
          </a:p>
          <a:p>
            <a:endParaRPr lang="es-ES" sz="2400" b="1" dirty="0" smtClean="0">
              <a:solidFill>
                <a:srgbClr val="FFFF00"/>
              </a:solidFill>
              <a:latin typeface="Agency FB" pitchFamily="34" charset="0"/>
            </a:endParaRPr>
          </a:p>
          <a:p>
            <a:r>
              <a:rPr lang="es-ES" sz="2400" b="1" dirty="0" smtClean="0">
                <a:solidFill>
                  <a:srgbClr val="FFFF00"/>
                </a:solidFill>
                <a:latin typeface="Agency FB" pitchFamily="34" charset="0"/>
              </a:rPr>
              <a:t>¿Los venados están en peligro de extinción?</a:t>
            </a:r>
          </a:p>
          <a:p>
            <a:r>
              <a:rPr lang="es-ES" sz="2000" b="1" dirty="0" smtClean="0">
                <a:latin typeface="Agency FB" pitchFamily="34" charset="0"/>
              </a:rPr>
              <a:t>La mayoría de las especies de venados no están en peligro de extinción, sin embargo existen algunas pocas que se encuentran en esta lista, otras especies de venados ya se han extinguido. Existe mucho debate entre los conservacionistas en cuanto a lo que se debe hacer, por un lado la superpoblación de venados puede resultar en un grave problema para el hábitat en el que se encuentren, por otro están los que desean verlos libres de la caza.</a:t>
            </a:r>
          </a:p>
          <a:p>
            <a:endParaRPr lang="es-ES" sz="2000" b="1" i="1" dirty="0" smtClean="0">
              <a:latin typeface="Agency FB" pitchFamily="34" charset="0"/>
            </a:endParaRPr>
          </a:p>
          <a:p>
            <a:endParaRPr lang="es-ES" sz="2000" dirty="0"/>
          </a:p>
        </p:txBody>
      </p:sp>
      <p:sp>
        <p:nvSpPr>
          <p:cNvPr id="7" name="6 CuadroTexto"/>
          <p:cNvSpPr txBox="1"/>
          <p:nvPr/>
        </p:nvSpPr>
        <p:spPr>
          <a:xfrm>
            <a:off x="428596" y="3357562"/>
            <a:ext cx="5572164" cy="2923877"/>
          </a:xfrm>
          <a:prstGeom prst="rect">
            <a:avLst/>
          </a:prstGeom>
          <a:noFill/>
        </p:spPr>
        <p:txBody>
          <a:bodyPr wrap="square" rtlCol="0">
            <a:spAutoFit/>
          </a:bodyPr>
          <a:lstStyle/>
          <a:p>
            <a:r>
              <a:rPr lang="es-ES" sz="2400" b="1" i="1" dirty="0" smtClean="0">
                <a:solidFill>
                  <a:srgbClr val="FFFF00"/>
                </a:solidFill>
                <a:latin typeface="Agency FB" pitchFamily="34" charset="0"/>
              </a:rPr>
              <a:t>¿</a:t>
            </a:r>
            <a:r>
              <a:rPr lang="es-ES" sz="2400" b="1" dirty="0" smtClean="0">
                <a:solidFill>
                  <a:srgbClr val="FFFF00"/>
                </a:solidFill>
                <a:latin typeface="Agency FB" pitchFamily="34" charset="0"/>
              </a:rPr>
              <a:t>Es legal la caza del venado?</a:t>
            </a:r>
          </a:p>
          <a:p>
            <a:r>
              <a:rPr lang="es-ES" sz="2000" b="1" dirty="0" smtClean="0">
                <a:latin typeface="Agency FB" pitchFamily="34" charset="0"/>
              </a:rPr>
              <a:t>La caza de venados por deporte es muy común y ocurre en diferentes momentos del año. Como manera de prevenir  que la población de ciervos disminuya demasiado existen límites en el número de etiquetas expedidas. Cuanto más abundante sea la población de venados, mayor será la cantidad de etiquetas de caza publicadas ese año en particular.</a:t>
            </a:r>
          </a:p>
          <a:p>
            <a:r>
              <a:rPr lang="es-ES" sz="2000" b="1" dirty="0" smtClean="0">
                <a:latin typeface="Agency FB" pitchFamily="34" charset="0"/>
              </a:rPr>
              <a:t> </a:t>
            </a:r>
          </a:p>
          <a:p>
            <a:endParaRPr lang="es-ES" sz="2000" dirty="0"/>
          </a:p>
        </p:txBody>
      </p:sp>
      <p:sp>
        <p:nvSpPr>
          <p:cNvPr id="8" name="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C381A"/>
          </a:soli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44000" cy="6858000"/>
          </a:xfrm>
          <a:prstGeom prst="rect">
            <a:avLst/>
          </a:prstGeom>
        </p:spPr>
      </p:pic>
      <p:sp>
        <p:nvSpPr>
          <p:cNvPr id="5" name="4 Franja diagonal"/>
          <p:cNvSpPr/>
          <p:nvPr/>
        </p:nvSpPr>
        <p:spPr>
          <a:xfrm>
            <a:off x="2714612"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500298"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214546"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14942"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928794"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714480"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715008"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500166"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214414"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6000760"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1000100"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6000760"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3400"/>
          </a:soli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rot="5400000">
            <a:off x="2893219" y="-2893219"/>
            <a:ext cx="3357562" cy="9144000"/>
          </a:xfrm>
          <a:prstGeom prst="chevron">
            <a:avLst>
              <a:gd name="adj" fmla="val 87872"/>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21781" y="535781"/>
            <a:ext cx="3500438" cy="9144000"/>
          </a:xfrm>
          <a:prstGeom prst="chevron">
            <a:avLst>
              <a:gd name="adj" fmla="val 87687"/>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57578" y="-2000288"/>
            <a:ext cx="2500282" cy="6500858"/>
          </a:xfrm>
          <a:prstGeom prst="chevron">
            <a:avLst>
              <a:gd name="adj" fmla="val 84094"/>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57578" y="2357430"/>
            <a:ext cx="2500282" cy="6500858"/>
          </a:xfrm>
          <a:prstGeom prst="chevron">
            <a:avLst>
              <a:gd name="adj" fmla="val 84856"/>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21937" y="-1464515"/>
            <a:ext cx="1571564" cy="4500594"/>
          </a:xfrm>
          <a:prstGeom prst="chevron">
            <a:avLst>
              <a:gd name="adj" fmla="val 75887"/>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75" y="3964797"/>
            <a:ext cx="1571564" cy="4214842"/>
          </a:xfrm>
          <a:prstGeom prst="chevron">
            <a:avLst>
              <a:gd name="adj" fmla="val 75886"/>
            </a:avLst>
          </a:prstGeom>
          <a:gradFill flip="none" rotWithShape="1">
            <a:gsLst>
              <a:gs pos="0">
                <a:schemeClr val="bg1"/>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plus(in)">
                                      <p:cBhvr>
                                        <p:cTn id="43" dur="3000"/>
                                        <p:tgtEl>
                                          <p:spTgt spid="7"/>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plus(in)">
                                      <p:cBhvr>
                                        <p:cTn id="49" dur="3000"/>
                                        <p:tgtEl>
                                          <p:spTgt spid="11"/>
                                        </p:tgtEl>
                                      </p:cBhvr>
                                    </p:animEffect>
                                  </p:childTnLst>
                                </p:cTn>
                              </p:par>
                            </p:childTnLst>
                          </p:cTn>
                        </p:par>
                        <p:par>
                          <p:cTn id="50" fill="hold">
                            <p:stCondLst>
                              <p:cond delay="3000"/>
                            </p:stCondLst>
                            <p:childTnLst>
                              <p:par>
                                <p:cTn id="51" presetID="2" presetClass="exit" presetSubtype="4" fill="hold" grpId="2" nodeType="after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ppt_x"/>
                                          </p:val>
                                        </p:tav>
                                      </p:tavLst>
                                    </p:anim>
                                    <p:anim calcmode="lin" valueType="num">
                                      <p:cBhvr additive="base">
                                        <p:cTn id="53" dur="3000"/>
                                        <p:tgtEl>
                                          <p:spTgt spid="6"/>
                                        </p:tgtEl>
                                        <p:attrNameLst>
                                          <p:attrName>ppt_y</p:attrName>
                                        </p:attrNameLst>
                                      </p:cBhvr>
                                      <p:tavLst>
                                        <p:tav tm="0">
                                          <p:val>
                                            <p:strVal val="ppt_y"/>
                                          </p:val>
                                        </p:tav>
                                        <p:tav tm="100000">
                                          <p:val>
                                            <p:strVal val="1+ppt_h/2"/>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ppt_x"/>
                                          </p:val>
                                        </p:tav>
                                      </p:tavLst>
                                    </p:anim>
                                    <p:anim calcmode="lin" valueType="num">
                                      <p:cBhvr additive="base">
                                        <p:cTn id="57" dur="3000"/>
                                        <p:tgtEl>
                                          <p:spTgt spid="8"/>
                                        </p:tgtEl>
                                        <p:attrNameLst>
                                          <p:attrName>ppt_y</p:attrName>
                                        </p:attrNameLst>
                                      </p:cBhvr>
                                      <p:tavLst>
                                        <p:tav tm="0">
                                          <p:val>
                                            <p:strVal val="ppt_y"/>
                                          </p:val>
                                        </p:tav>
                                        <p:tav tm="100000">
                                          <p:val>
                                            <p:strVal val="1+ppt_h/2"/>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ppt_x"/>
                                          </p:val>
                                        </p:tav>
                                      </p:tavLst>
                                    </p:anim>
                                    <p:anim calcmode="lin" valueType="num">
                                      <p:cBhvr additive="base">
                                        <p:cTn id="65" dur="3000"/>
                                        <p:tgtEl>
                                          <p:spTgt spid="7"/>
                                        </p:tgtEl>
                                        <p:attrNameLst>
                                          <p:attrName>ppt_y</p:attrName>
                                        </p:attrNameLst>
                                      </p:cBhvr>
                                      <p:tavLst>
                                        <p:tav tm="0">
                                          <p:val>
                                            <p:strVal val="ppt_y"/>
                                          </p:val>
                                        </p:tav>
                                        <p:tav tm="100000">
                                          <p:val>
                                            <p:strVal val="0-ppt_h/2"/>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ppt_x"/>
                                          </p:val>
                                        </p:tav>
                                      </p:tavLst>
                                    </p:anim>
                                    <p:anim calcmode="lin" valueType="num">
                                      <p:cBhvr additive="base">
                                        <p:cTn id="69" dur="3000"/>
                                        <p:tgtEl>
                                          <p:spTgt spid="9"/>
                                        </p:tgtEl>
                                        <p:attrNameLst>
                                          <p:attrName>ppt_y</p:attrName>
                                        </p:attrNameLst>
                                      </p:cBhvr>
                                      <p:tavLst>
                                        <p:tav tm="0">
                                          <p:val>
                                            <p:strVal val="ppt_y"/>
                                          </p:val>
                                        </p:tav>
                                        <p:tav tm="100000">
                                          <p:val>
                                            <p:strVal val="0-ppt_h/2"/>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ppt_x"/>
                                          </p:val>
                                        </p:tav>
                                      </p:tavLst>
                                    </p:anim>
                                    <p:anim calcmode="lin" valueType="num">
                                      <p:cBhvr additive="base">
                                        <p:cTn id="73" dur="3000"/>
                                        <p:tgtEl>
                                          <p:spTgt spid="11"/>
                                        </p:tgtEl>
                                        <p:attrNameLst>
                                          <p:attrName>ppt_y</p:attrName>
                                        </p:attrNameLst>
                                      </p:cBhvr>
                                      <p:tavLst>
                                        <p:tav tm="0">
                                          <p:val>
                                            <p:strVal val="ppt_y"/>
                                          </p:val>
                                        </p:tav>
                                        <p:tav tm="100000">
                                          <p:val>
                                            <p:strVal val="0-ppt_h/2"/>
                                          </p:val>
                                        </p:tav>
                                      </p:tavLst>
                                    </p:anim>
                                    <p:set>
                                      <p:cBhvr>
                                        <p:cTn id="74" dur="1" fill="hold">
                                          <p:stCondLst>
                                            <p:cond delay="2999"/>
                                          </p:stCondLst>
                                        </p:cTn>
                                        <p:tgtEl>
                                          <p:spTgt spid="11"/>
                                        </p:tgtEl>
                                        <p:attrNameLst>
                                          <p:attrName>style.visibility</p:attrName>
                                        </p:attrNameLst>
                                      </p:cBhvr>
                                      <p:to>
                                        <p:strVal val="hidden"/>
                                      </p:to>
                                    </p:set>
                                  </p:childTnLst>
                                </p:cTn>
                              </p:par>
                              <p:par>
                                <p:cTn id="75" presetID="16" presetClass="exit" presetSubtype="37" fill="hold" grpId="3"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37" fill="hold" grpId="3" nodeType="withEffect">
                                  <p:stCondLst>
                                    <p:cond delay="0"/>
                                  </p:stCondLst>
                                  <p:childTnLst>
                                    <p:animEffect transition="out" filter="barn(outVertic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37" fill="hold" grpId="3" nodeType="withEffect">
                                  <p:stCondLst>
                                    <p:cond delay="0"/>
                                  </p:stCondLst>
                                  <p:childTnLst>
                                    <p:animEffect transition="out" filter="barn(outVertical)">
                                      <p:cBhvr>
                                        <p:cTn id="82" dur="3000"/>
                                        <p:tgtEl>
                                          <p:spTgt spid="11"/>
                                        </p:tgtEl>
                                      </p:cBhvr>
                                    </p:animEffect>
                                    <p:set>
                                      <p:cBhvr>
                                        <p:cTn id="83" dur="1" fill="hold">
                                          <p:stCondLst>
                                            <p:cond delay="2999"/>
                                          </p:stCondLst>
                                        </p:cTn>
                                        <p:tgtEl>
                                          <p:spTgt spid="11"/>
                                        </p:tgtEl>
                                        <p:attrNameLst>
                                          <p:attrName>style.visibility</p:attrName>
                                        </p:attrNameLst>
                                      </p:cBhvr>
                                      <p:to>
                                        <p:strVal val="hidden"/>
                                      </p:to>
                                    </p:set>
                                  </p:childTnLst>
                                </p:cTn>
                              </p:par>
                              <p:par>
                                <p:cTn id="84" presetID="16" presetClass="exit" presetSubtype="37" fill="hold" grpId="3" nodeType="withEffect">
                                  <p:stCondLst>
                                    <p:cond delay="0"/>
                                  </p:stCondLst>
                                  <p:childTnLst>
                                    <p:animEffect transition="out" filter="barn(outVertical)">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6" presetClass="exit" presetSubtype="37" fill="hold" grpId="3" nodeType="withEffect">
                                  <p:stCondLst>
                                    <p:cond delay="0"/>
                                  </p:stCondLst>
                                  <p:childTnLst>
                                    <p:animEffect transition="out" filter="barn(outVertical)">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16" presetClass="exit" presetSubtype="37" fill="hold" grpId="3" nodeType="withEffect">
                                  <p:stCondLst>
                                    <p:cond delay="0"/>
                                  </p:stCondLst>
                                  <p:childTnLst>
                                    <p:animEffect transition="out" filter="barn(outVertical)">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shade val="30000"/>
                  <a:satMod val="115000"/>
                </a:srgbClr>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0(15).jpg"/>
          <p:cNvPicPr>
            <a:picLocks noChangeAspect="1"/>
          </p:cNvPicPr>
          <p:nvPr/>
        </p:nvPicPr>
        <p:blipFill>
          <a:blip r:embed="rId3"/>
          <a:stretch>
            <a:fillRect/>
          </a:stretch>
        </p:blipFill>
        <p:spPr>
          <a:xfrm>
            <a:off x="0" y="0"/>
            <a:ext cx="9144001" cy="6858000"/>
          </a:xfrm>
          <a:prstGeom prst="rect">
            <a:avLst/>
          </a:prstGeom>
        </p:spPr>
      </p:pic>
      <p:sp>
        <p:nvSpPr>
          <p:cNvPr id="6" name="5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0-#ppt_w/2"/>
                                          </p:val>
                                        </p:tav>
                                        <p:tav tm="100000">
                                          <p:val>
                                            <p:strVal val="#ppt_x"/>
                                          </p:val>
                                        </p:tav>
                                      </p:tavLst>
                                    </p:anim>
                                    <p:anim calcmode="lin" valueType="num">
                                      <p:cBhvr additive="base">
                                        <p:cTn id="71" dur="3000" fill="hold"/>
                                        <p:tgtEl>
                                          <p:spTgt spid="13"/>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6"/>
                                        </p:tgtEl>
                                        <p:attrNameLst>
                                          <p:attrName>ppt_x</p:attrName>
                                        </p:attrNameLst>
                                      </p:cBhvr>
                                      <p:tavLst>
                                        <p:tav tm="0">
                                          <p:val>
                                            <p:strVal val="ppt_x"/>
                                          </p:val>
                                        </p:tav>
                                        <p:tav tm="100000">
                                          <p:val>
                                            <p:strVal val="ppt_x-ppt_w/2"/>
                                          </p:val>
                                        </p:tav>
                                      </p:tavLst>
                                    </p:anim>
                                    <p:anim calcmode="lin" valueType="num">
                                      <p:cBhvr>
                                        <p:cTn id="91" dur="3000"/>
                                        <p:tgtEl>
                                          <p:spTgt spid="6"/>
                                        </p:tgtEl>
                                        <p:attrNameLst>
                                          <p:attrName>ppt_y</p:attrName>
                                        </p:attrNameLst>
                                      </p:cBhvr>
                                      <p:tavLst>
                                        <p:tav tm="0">
                                          <p:val>
                                            <p:strVal val="ppt_y"/>
                                          </p:val>
                                        </p:tav>
                                        <p:tav tm="100000">
                                          <p:val>
                                            <p:strVal val="ppt_y"/>
                                          </p:val>
                                        </p:tav>
                                      </p:tavLst>
                                    </p:anim>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strVal val="ppt_h"/>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8"/>
                                        </p:tgtEl>
                                        <p:attrNameLst>
                                          <p:attrName>ppt_x</p:attrName>
                                        </p:attrNameLst>
                                      </p:cBhvr>
                                      <p:tavLst>
                                        <p:tav tm="0">
                                          <p:val>
                                            <p:strVal val="ppt_x"/>
                                          </p:val>
                                        </p:tav>
                                        <p:tav tm="100000">
                                          <p:val>
                                            <p:strVal val="ppt_x-ppt_w/2"/>
                                          </p:val>
                                        </p:tav>
                                      </p:tavLst>
                                    </p:anim>
                                    <p:anim calcmode="lin" valueType="num">
                                      <p:cBhvr>
                                        <p:cTn id="97" dur="3000"/>
                                        <p:tgtEl>
                                          <p:spTgt spid="8"/>
                                        </p:tgtEl>
                                        <p:attrNameLst>
                                          <p:attrName>ppt_y</p:attrName>
                                        </p:attrNameLst>
                                      </p:cBhvr>
                                      <p:tavLst>
                                        <p:tav tm="0">
                                          <p:val>
                                            <p:strVal val="ppt_y"/>
                                          </p:val>
                                        </p:tav>
                                        <p:tav tm="100000">
                                          <p:val>
                                            <p:strVal val="ppt_y"/>
                                          </p:val>
                                        </p:tav>
                                      </p:tavLst>
                                    </p:anim>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strVal val="ppt_h"/>
                                          </p:val>
                                        </p:tav>
                                      </p:tavLst>
                                    </p:anim>
                                    <p:set>
                                      <p:cBhvr>
                                        <p:cTn id="100" dur="1" fill="hold">
                                          <p:stCondLst>
                                            <p:cond delay="2999"/>
                                          </p:stCondLst>
                                        </p:cTn>
                                        <p:tgtEl>
                                          <p:spTgt spid="8"/>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10"/>
                                        </p:tgtEl>
                                        <p:attrNameLst>
                                          <p:attrName>ppt_x</p:attrName>
                                        </p:attrNameLst>
                                      </p:cBhvr>
                                      <p:tavLst>
                                        <p:tav tm="0">
                                          <p:val>
                                            <p:strVal val="ppt_x"/>
                                          </p:val>
                                        </p:tav>
                                        <p:tav tm="100000">
                                          <p:val>
                                            <p:strVal val="ppt_x-ppt_w/2"/>
                                          </p:val>
                                        </p:tav>
                                      </p:tavLst>
                                    </p:anim>
                                    <p:anim calcmode="lin" valueType="num">
                                      <p:cBhvr>
                                        <p:cTn id="103" dur="3000"/>
                                        <p:tgtEl>
                                          <p:spTgt spid="10"/>
                                        </p:tgtEl>
                                        <p:attrNameLst>
                                          <p:attrName>ppt_y</p:attrName>
                                        </p:attrNameLst>
                                      </p:cBhvr>
                                      <p:tavLst>
                                        <p:tav tm="0">
                                          <p:val>
                                            <p:strVal val="ppt_y"/>
                                          </p:val>
                                        </p:tav>
                                        <p:tav tm="100000">
                                          <p:val>
                                            <p:strVal val="ppt_y"/>
                                          </p:val>
                                        </p:tav>
                                      </p:tavLst>
                                    </p:anim>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strVal val="ppt_h"/>
                                          </p:val>
                                        </p:tav>
                                      </p:tavLst>
                                    </p:anim>
                                    <p:set>
                                      <p:cBhvr>
                                        <p:cTn id="106" dur="1" fill="hold">
                                          <p:stCondLst>
                                            <p:cond delay="2999"/>
                                          </p:stCondLst>
                                        </p:cTn>
                                        <p:tgtEl>
                                          <p:spTgt spid="10"/>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2"/>
                                        </p:tgtEl>
                                        <p:attrNameLst>
                                          <p:attrName>ppt_x</p:attrName>
                                        </p:attrNameLst>
                                      </p:cBhvr>
                                      <p:tavLst>
                                        <p:tav tm="0">
                                          <p:val>
                                            <p:strVal val="ppt_x"/>
                                          </p:val>
                                        </p:tav>
                                        <p:tav tm="100000">
                                          <p:val>
                                            <p:strVal val="ppt_x-ppt_w/2"/>
                                          </p:val>
                                        </p:tav>
                                      </p:tavLst>
                                    </p:anim>
                                    <p:anim calcmode="lin" valueType="num">
                                      <p:cBhvr>
                                        <p:cTn id="109" dur="3000"/>
                                        <p:tgtEl>
                                          <p:spTgt spid="12"/>
                                        </p:tgtEl>
                                        <p:attrNameLst>
                                          <p:attrName>ppt_y</p:attrName>
                                        </p:attrNameLst>
                                      </p:cBhvr>
                                      <p:tavLst>
                                        <p:tav tm="0">
                                          <p:val>
                                            <p:strVal val="ppt_y"/>
                                          </p:val>
                                        </p:tav>
                                        <p:tav tm="100000">
                                          <p:val>
                                            <p:strVal val="ppt_y"/>
                                          </p:val>
                                        </p:tav>
                                      </p:tavLst>
                                    </p:anim>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strVal val="ppt_h"/>
                                          </p:val>
                                        </p:tav>
                                      </p:tavLst>
                                    </p:anim>
                                    <p:set>
                                      <p:cBhvr>
                                        <p:cTn id="112" dur="1" fill="hold">
                                          <p:stCondLst>
                                            <p:cond delay="2999"/>
                                          </p:stCondLst>
                                        </p:cTn>
                                        <p:tgtEl>
                                          <p:spTgt spid="12"/>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7"/>
                                        </p:tgtEl>
                                        <p:attrNameLst>
                                          <p:attrName>ppt_x</p:attrName>
                                        </p:attrNameLst>
                                      </p:cBhvr>
                                      <p:tavLst>
                                        <p:tav tm="0">
                                          <p:val>
                                            <p:strVal val="ppt_x"/>
                                          </p:val>
                                        </p:tav>
                                        <p:tav tm="100000">
                                          <p:val>
                                            <p:strVal val="ppt_x+ppt_w/2"/>
                                          </p:val>
                                        </p:tav>
                                      </p:tavLst>
                                    </p:anim>
                                    <p:anim calcmode="lin" valueType="num">
                                      <p:cBhvr>
                                        <p:cTn id="115" dur="3000"/>
                                        <p:tgtEl>
                                          <p:spTgt spid="7"/>
                                        </p:tgtEl>
                                        <p:attrNameLst>
                                          <p:attrName>ppt_y</p:attrName>
                                        </p:attrNameLst>
                                      </p:cBhvr>
                                      <p:tavLst>
                                        <p:tav tm="0">
                                          <p:val>
                                            <p:strVal val="ppt_y"/>
                                          </p:val>
                                        </p:tav>
                                        <p:tav tm="100000">
                                          <p:val>
                                            <p:strVal val="ppt_y"/>
                                          </p:val>
                                        </p:tav>
                                      </p:tavLst>
                                    </p:anim>
                                    <p:anim calcmode="lin" valueType="num">
                                      <p:cBhvr>
                                        <p:cTn id="116" dur="3000"/>
                                        <p:tgtEl>
                                          <p:spTgt spid="7"/>
                                        </p:tgtEl>
                                        <p:attrNameLst>
                                          <p:attrName>ppt_w</p:attrName>
                                        </p:attrNameLst>
                                      </p:cBhvr>
                                      <p:tavLst>
                                        <p:tav tm="0">
                                          <p:val>
                                            <p:strVal val="ppt_w"/>
                                          </p:val>
                                        </p:tav>
                                        <p:tav tm="100000">
                                          <p:val>
                                            <p:fltVal val="0"/>
                                          </p:val>
                                        </p:tav>
                                      </p:tavLst>
                                    </p:anim>
                                    <p:anim calcmode="lin" valueType="num">
                                      <p:cBhvr>
                                        <p:cTn id="117" dur="3000"/>
                                        <p:tgtEl>
                                          <p:spTgt spid="7"/>
                                        </p:tgtEl>
                                        <p:attrNameLst>
                                          <p:attrName>ppt_h</p:attrName>
                                        </p:attrNameLst>
                                      </p:cBhvr>
                                      <p:tavLst>
                                        <p:tav tm="0">
                                          <p:val>
                                            <p:strVal val="ppt_h"/>
                                          </p:val>
                                        </p:tav>
                                        <p:tav tm="100000">
                                          <p:val>
                                            <p:strVal val="ppt_h"/>
                                          </p:val>
                                        </p:tav>
                                      </p:tavLst>
                                    </p:anim>
                                    <p:set>
                                      <p:cBhvr>
                                        <p:cTn id="118" dur="1" fill="hold">
                                          <p:stCondLst>
                                            <p:cond delay="2999"/>
                                          </p:stCondLst>
                                        </p:cTn>
                                        <p:tgtEl>
                                          <p:spTgt spid="7"/>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9"/>
                                        </p:tgtEl>
                                        <p:attrNameLst>
                                          <p:attrName>ppt_x</p:attrName>
                                        </p:attrNameLst>
                                      </p:cBhvr>
                                      <p:tavLst>
                                        <p:tav tm="0">
                                          <p:val>
                                            <p:strVal val="ppt_x"/>
                                          </p:val>
                                        </p:tav>
                                        <p:tav tm="100000">
                                          <p:val>
                                            <p:strVal val="ppt_x+ppt_w/2"/>
                                          </p:val>
                                        </p:tav>
                                      </p:tavLst>
                                    </p:anim>
                                    <p:anim calcmode="lin" valueType="num">
                                      <p:cBhvr>
                                        <p:cTn id="121" dur="3000"/>
                                        <p:tgtEl>
                                          <p:spTgt spid="9"/>
                                        </p:tgtEl>
                                        <p:attrNameLst>
                                          <p:attrName>ppt_y</p:attrName>
                                        </p:attrNameLst>
                                      </p:cBhvr>
                                      <p:tavLst>
                                        <p:tav tm="0">
                                          <p:val>
                                            <p:strVal val="ppt_y"/>
                                          </p:val>
                                        </p:tav>
                                        <p:tav tm="100000">
                                          <p:val>
                                            <p:strVal val="ppt_y"/>
                                          </p:val>
                                        </p:tav>
                                      </p:tavLst>
                                    </p:anim>
                                    <p:anim calcmode="lin" valueType="num">
                                      <p:cBhvr>
                                        <p:cTn id="122" dur="3000"/>
                                        <p:tgtEl>
                                          <p:spTgt spid="9"/>
                                        </p:tgtEl>
                                        <p:attrNameLst>
                                          <p:attrName>ppt_w</p:attrName>
                                        </p:attrNameLst>
                                      </p:cBhvr>
                                      <p:tavLst>
                                        <p:tav tm="0">
                                          <p:val>
                                            <p:strVal val="ppt_w"/>
                                          </p:val>
                                        </p:tav>
                                        <p:tav tm="100000">
                                          <p:val>
                                            <p:fltVal val="0"/>
                                          </p:val>
                                        </p:tav>
                                      </p:tavLst>
                                    </p:anim>
                                    <p:anim calcmode="lin" valueType="num">
                                      <p:cBhvr>
                                        <p:cTn id="123" dur="3000"/>
                                        <p:tgtEl>
                                          <p:spTgt spid="9"/>
                                        </p:tgtEl>
                                        <p:attrNameLst>
                                          <p:attrName>ppt_h</p:attrName>
                                        </p:attrNameLst>
                                      </p:cBhvr>
                                      <p:tavLst>
                                        <p:tav tm="0">
                                          <p:val>
                                            <p:strVal val="ppt_h"/>
                                          </p:val>
                                        </p:tav>
                                        <p:tav tm="100000">
                                          <p:val>
                                            <p:strVal val="ppt_h"/>
                                          </p:val>
                                        </p:tav>
                                      </p:tavLst>
                                    </p:anim>
                                    <p:set>
                                      <p:cBhvr>
                                        <p:cTn id="124" dur="1" fill="hold">
                                          <p:stCondLst>
                                            <p:cond delay="2999"/>
                                          </p:stCondLst>
                                        </p:cTn>
                                        <p:tgtEl>
                                          <p:spTgt spid="9"/>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1"/>
                                        </p:tgtEl>
                                        <p:attrNameLst>
                                          <p:attrName>ppt_x</p:attrName>
                                        </p:attrNameLst>
                                      </p:cBhvr>
                                      <p:tavLst>
                                        <p:tav tm="0">
                                          <p:val>
                                            <p:strVal val="ppt_x"/>
                                          </p:val>
                                        </p:tav>
                                        <p:tav tm="100000">
                                          <p:val>
                                            <p:strVal val="ppt_x+ppt_w/2"/>
                                          </p:val>
                                        </p:tav>
                                      </p:tavLst>
                                    </p:anim>
                                    <p:anim calcmode="lin" valueType="num">
                                      <p:cBhvr>
                                        <p:cTn id="127" dur="3000"/>
                                        <p:tgtEl>
                                          <p:spTgt spid="11"/>
                                        </p:tgtEl>
                                        <p:attrNameLst>
                                          <p:attrName>ppt_y</p:attrName>
                                        </p:attrNameLst>
                                      </p:cBhvr>
                                      <p:tavLst>
                                        <p:tav tm="0">
                                          <p:val>
                                            <p:strVal val="ppt_y"/>
                                          </p:val>
                                        </p:tav>
                                        <p:tav tm="100000">
                                          <p:val>
                                            <p:strVal val="ppt_y"/>
                                          </p:val>
                                        </p:tav>
                                      </p:tavLst>
                                    </p:anim>
                                    <p:anim calcmode="lin" valueType="num">
                                      <p:cBhvr>
                                        <p:cTn id="128" dur="3000"/>
                                        <p:tgtEl>
                                          <p:spTgt spid="11"/>
                                        </p:tgtEl>
                                        <p:attrNameLst>
                                          <p:attrName>ppt_w</p:attrName>
                                        </p:attrNameLst>
                                      </p:cBhvr>
                                      <p:tavLst>
                                        <p:tav tm="0">
                                          <p:val>
                                            <p:strVal val="ppt_w"/>
                                          </p:val>
                                        </p:tav>
                                        <p:tav tm="100000">
                                          <p:val>
                                            <p:fltVal val="0"/>
                                          </p:val>
                                        </p:tav>
                                      </p:tavLst>
                                    </p:anim>
                                    <p:anim calcmode="lin" valueType="num">
                                      <p:cBhvr>
                                        <p:cTn id="129" dur="3000"/>
                                        <p:tgtEl>
                                          <p:spTgt spid="11"/>
                                        </p:tgtEl>
                                        <p:attrNameLst>
                                          <p:attrName>ppt_h</p:attrName>
                                        </p:attrNameLst>
                                      </p:cBhvr>
                                      <p:tavLst>
                                        <p:tav tm="0">
                                          <p:val>
                                            <p:strVal val="ppt_h"/>
                                          </p:val>
                                        </p:tav>
                                        <p:tav tm="100000">
                                          <p:val>
                                            <p:strVal val="ppt_h"/>
                                          </p:val>
                                        </p:tav>
                                      </p:tavLst>
                                    </p:anim>
                                    <p:set>
                                      <p:cBhvr>
                                        <p:cTn id="130" dur="1" fill="hold">
                                          <p:stCondLst>
                                            <p:cond delay="2999"/>
                                          </p:stCondLst>
                                        </p:cTn>
                                        <p:tgtEl>
                                          <p:spTgt spid="11"/>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3"/>
                                        </p:tgtEl>
                                        <p:attrNameLst>
                                          <p:attrName>ppt_x</p:attrName>
                                        </p:attrNameLst>
                                      </p:cBhvr>
                                      <p:tavLst>
                                        <p:tav tm="0">
                                          <p:val>
                                            <p:strVal val="ppt_x"/>
                                          </p:val>
                                        </p:tav>
                                        <p:tav tm="100000">
                                          <p:val>
                                            <p:strVal val="ppt_x+ppt_w/2"/>
                                          </p:val>
                                        </p:tav>
                                      </p:tavLst>
                                    </p:anim>
                                    <p:anim calcmode="lin" valueType="num">
                                      <p:cBhvr>
                                        <p:cTn id="133" dur="3000"/>
                                        <p:tgtEl>
                                          <p:spTgt spid="13"/>
                                        </p:tgtEl>
                                        <p:attrNameLst>
                                          <p:attrName>ppt_y</p:attrName>
                                        </p:attrNameLst>
                                      </p:cBhvr>
                                      <p:tavLst>
                                        <p:tav tm="0">
                                          <p:val>
                                            <p:strVal val="ppt_y"/>
                                          </p:val>
                                        </p:tav>
                                        <p:tav tm="100000">
                                          <p:val>
                                            <p:strVal val="ppt_y"/>
                                          </p:val>
                                        </p:tav>
                                      </p:tavLst>
                                    </p:anim>
                                    <p:anim calcmode="lin" valueType="num">
                                      <p:cBhvr>
                                        <p:cTn id="134" dur="3000"/>
                                        <p:tgtEl>
                                          <p:spTgt spid="13"/>
                                        </p:tgtEl>
                                        <p:attrNameLst>
                                          <p:attrName>ppt_w</p:attrName>
                                        </p:attrNameLst>
                                      </p:cBhvr>
                                      <p:tavLst>
                                        <p:tav tm="0">
                                          <p:val>
                                            <p:strVal val="ppt_w"/>
                                          </p:val>
                                        </p:tav>
                                        <p:tav tm="100000">
                                          <p:val>
                                            <p:fltVal val="0"/>
                                          </p:val>
                                        </p:tav>
                                      </p:tavLst>
                                    </p:anim>
                                    <p:anim calcmode="lin" valueType="num">
                                      <p:cBhvr>
                                        <p:cTn id="135" dur="3000"/>
                                        <p:tgtEl>
                                          <p:spTgt spid="13"/>
                                        </p:tgtEl>
                                        <p:attrNameLst>
                                          <p:attrName>ppt_h</p:attrName>
                                        </p:attrNameLst>
                                      </p:cBhvr>
                                      <p:tavLst>
                                        <p:tav tm="0">
                                          <p:val>
                                            <p:strVal val="ppt_h"/>
                                          </p:val>
                                        </p:tav>
                                        <p:tav tm="100000">
                                          <p:val>
                                            <p:strVal val="ppt_h"/>
                                          </p:val>
                                        </p:tav>
                                      </p:tavLst>
                                    </p:anim>
                                    <p:set>
                                      <p:cBhvr>
                                        <p:cTn id="136" dur="1" fill="hold">
                                          <p:stCondLst>
                                            <p:cond delay="2999"/>
                                          </p:stCondLst>
                                        </p:cTn>
                                        <p:tgtEl>
                                          <p:spTgt spid="13"/>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gs>
              <a:gs pos="50000">
                <a:srgbClr val="794705">
                  <a:shade val="67500"/>
                  <a:satMod val="115000"/>
                </a:srgbClr>
              </a:gs>
              <a:gs pos="100000">
                <a:srgbClr val="794705">
                  <a:shade val="100000"/>
                  <a:satMod val="115000"/>
                </a:srgbClr>
              </a:gs>
            </a:gsLst>
            <a:lin ang="162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17859" y="0"/>
            <a:ext cx="9161859" cy="6858000"/>
          </a:xfrm>
          <a:prstGeom prst="rect">
            <a:avLst/>
          </a:prstGeom>
        </p:spPr>
      </p:pic>
      <p:sp>
        <p:nvSpPr>
          <p:cNvPr id="5" name="4 Paralelogramo"/>
          <p:cNvSpPr/>
          <p:nvPr/>
        </p:nvSpPr>
        <p:spPr>
          <a:xfrm>
            <a:off x="7715272"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593495">
            <a:off x="7595503" y="3932497"/>
            <a:ext cx="1714254" cy="309200"/>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065416"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593495">
            <a:off x="6945648"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6357950"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593495">
            <a:off x="6238182" y="3932495"/>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5708094"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2593495">
            <a:off x="5588326"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065151" y="2575247"/>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593495">
            <a:off x="4945383" y="3935998"/>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415295" y="2578750"/>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593495">
            <a:off x="4295527" y="3939501"/>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864535" y="2568242"/>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2593495">
            <a:off x="3744767" y="3928993"/>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214679"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2593495">
            <a:off x="3094911"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507213" y="2568242"/>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2593495">
            <a:off x="2387445" y="3928993"/>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1857357"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2593495">
            <a:off x="1737589"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1214414" y="2571745"/>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2593495">
            <a:off x="1094646" y="3932496"/>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64558" y="2575248"/>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2593495">
            <a:off x="444790" y="3935999"/>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0" y="2571744"/>
            <a:ext cx="1428728" cy="1000132"/>
          </a:xfrm>
          <a:prstGeom prst="parallelogram">
            <a:avLst>
              <a:gd name="adj" fmla="val 98435"/>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2593495">
            <a:off x="-119768" y="3932495"/>
            <a:ext cx="1714254" cy="309201"/>
          </a:xfrm>
          <a:prstGeom prst="parallelogram">
            <a:avLst>
              <a:gd name="adj" fmla="val 104887"/>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84" y="-285776"/>
            <a:ext cx="9429784"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1+#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3" presetClass="entr" presetSubtype="10"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blinds(horizontal)">
                                      <p:cBhvr>
                                        <p:cTn id="114" dur="3000"/>
                                        <p:tgtEl>
                                          <p:spTgt spid="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blinds(horizontal)">
                                      <p:cBhvr>
                                        <p:cTn id="117" dur="3000"/>
                                        <p:tgtEl>
                                          <p:spTgt spid="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blinds(horizontal)">
                                      <p:cBhvr>
                                        <p:cTn id="120" dur="3000"/>
                                        <p:tgtEl>
                                          <p:spTgt spid="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blinds(horizontal)">
                                      <p:cBhvr>
                                        <p:cTn id="123" dur="3000"/>
                                        <p:tgtEl>
                                          <p:spTgt spid="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blinds(horizontal)">
                                      <p:cBhvr>
                                        <p:cTn id="126" dur="3000"/>
                                        <p:tgtEl>
                                          <p:spTgt spid="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horizontal)">
                                      <p:cBhvr>
                                        <p:cTn id="129" dur="3000"/>
                                        <p:tgtEl>
                                          <p:spTgt spid="1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horizontal)">
                                      <p:cBhvr>
                                        <p:cTn id="132" dur="3000"/>
                                        <p:tgtEl>
                                          <p:spTgt spid="11"/>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2"/>
                                        </p:tgtEl>
                                        <p:attrNameLst>
                                          <p:attrName>style.visibility</p:attrName>
                                        </p:attrNameLst>
                                      </p:cBhvr>
                                      <p:to>
                                        <p:strVal val="visible"/>
                                      </p:to>
                                    </p:set>
                                    <p:animEffect transition="in" filter="blinds(horizontal)">
                                      <p:cBhvr>
                                        <p:cTn id="135" dur="3000"/>
                                        <p:tgtEl>
                                          <p:spTgt spid="12"/>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Effect transition="in" filter="blinds(horizontal)">
                                      <p:cBhvr>
                                        <p:cTn id="138" dur="3000"/>
                                        <p:tgtEl>
                                          <p:spTgt spid="13"/>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blinds(horizontal)">
                                      <p:cBhvr>
                                        <p:cTn id="141" dur="3000"/>
                                        <p:tgtEl>
                                          <p:spTgt spid="14"/>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Effect transition="in" filter="blinds(horizontal)">
                                      <p:cBhvr>
                                        <p:cTn id="144" dur="3000"/>
                                        <p:tgtEl>
                                          <p:spTgt spid="15"/>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blinds(horizontal)">
                                      <p:cBhvr>
                                        <p:cTn id="147" dur="3000"/>
                                        <p:tgtEl>
                                          <p:spTgt spid="16"/>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Effect transition="in" filter="blinds(horizontal)">
                                      <p:cBhvr>
                                        <p:cTn id="150" dur="3000"/>
                                        <p:tgtEl>
                                          <p:spTgt spid="17"/>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blinds(horizontal)">
                                      <p:cBhvr>
                                        <p:cTn id="153" dur="3000"/>
                                        <p:tgtEl>
                                          <p:spTgt spid="18"/>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19"/>
                                        </p:tgtEl>
                                        <p:attrNameLst>
                                          <p:attrName>style.visibility</p:attrName>
                                        </p:attrNameLst>
                                      </p:cBhvr>
                                      <p:to>
                                        <p:strVal val="visible"/>
                                      </p:to>
                                    </p:set>
                                    <p:animEffect transition="in" filter="blinds(horizontal)">
                                      <p:cBhvr>
                                        <p:cTn id="156" dur="3000"/>
                                        <p:tgtEl>
                                          <p:spTgt spid="19"/>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blinds(horizontal)">
                                      <p:cBhvr>
                                        <p:cTn id="159" dur="3000"/>
                                        <p:tgtEl>
                                          <p:spTgt spid="20"/>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21"/>
                                        </p:tgtEl>
                                        <p:attrNameLst>
                                          <p:attrName>style.visibility</p:attrName>
                                        </p:attrNameLst>
                                      </p:cBhvr>
                                      <p:to>
                                        <p:strVal val="visible"/>
                                      </p:to>
                                    </p:set>
                                    <p:animEffect transition="in" filter="blinds(horizontal)">
                                      <p:cBhvr>
                                        <p:cTn id="162" dur="3000"/>
                                        <p:tgtEl>
                                          <p:spTgt spid="2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blinds(horizontal)">
                                      <p:cBhvr>
                                        <p:cTn id="165" dur="3000"/>
                                        <p:tgtEl>
                                          <p:spTgt spid="22"/>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23"/>
                                        </p:tgtEl>
                                        <p:attrNameLst>
                                          <p:attrName>style.visibility</p:attrName>
                                        </p:attrNameLst>
                                      </p:cBhvr>
                                      <p:to>
                                        <p:strVal val="visible"/>
                                      </p:to>
                                    </p:set>
                                    <p:animEffect transition="in" filter="blinds(horizontal)">
                                      <p:cBhvr>
                                        <p:cTn id="168" dur="3000"/>
                                        <p:tgtEl>
                                          <p:spTgt spid="23"/>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24"/>
                                        </p:tgtEl>
                                        <p:attrNameLst>
                                          <p:attrName>style.visibility</p:attrName>
                                        </p:attrNameLst>
                                      </p:cBhvr>
                                      <p:to>
                                        <p:strVal val="visible"/>
                                      </p:to>
                                    </p:set>
                                    <p:animEffect transition="in" filter="blinds(horizontal)">
                                      <p:cBhvr>
                                        <p:cTn id="171" dur="3000"/>
                                        <p:tgtEl>
                                          <p:spTgt spid="24"/>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Effect transition="in" filter="blinds(horizontal)">
                                      <p:cBhvr>
                                        <p:cTn id="174" dur="3000"/>
                                        <p:tgtEl>
                                          <p:spTgt spid="25"/>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26"/>
                                        </p:tgtEl>
                                        <p:attrNameLst>
                                          <p:attrName>style.visibility</p:attrName>
                                        </p:attrNameLst>
                                      </p:cBhvr>
                                      <p:to>
                                        <p:strVal val="visible"/>
                                      </p:to>
                                    </p:set>
                                    <p:animEffect transition="in" filter="blinds(horizontal)">
                                      <p:cBhvr>
                                        <p:cTn id="177" dur="3000"/>
                                        <p:tgtEl>
                                          <p:spTgt spid="26"/>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27"/>
                                        </p:tgtEl>
                                        <p:attrNameLst>
                                          <p:attrName>style.visibility</p:attrName>
                                        </p:attrNameLst>
                                      </p:cBhvr>
                                      <p:to>
                                        <p:strVal val="visible"/>
                                      </p:to>
                                    </p:set>
                                    <p:animEffect transition="in" filter="blinds(horizontal)">
                                      <p:cBhvr>
                                        <p:cTn id="180" dur="3000"/>
                                        <p:tgtEl>
                                          <p:spTgt spid="27"/>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blinds(horizontal)">
                                      <p:cBhvr>
                                        <p:cTn id="183" dur="3000"/>
                                        <p:tgtEl>
                                          <p:spTgt spid="28"/>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9"/>
                                        </p:tgtEl>
                                        <p:attrNameLst>
                                          <p:attrName>style.visibility</p:attrName>
                                        </p:attrNameLst>
                                      </p:cBhvr>
                                      <p:to>
                                        <p:strVal val="visible"/>
                                      </p:to>
                                    </p:set>
                                    <p:animEffect transition="in" filter="blinds(horizontal)">
                                      <p:cBhvr>
                                        <p:cTn id="186" dur="3000"/>
                                        <p:tgtEl>
                                          <p:spTgt spid="29"/>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30"/>
                                        </p:tgtEl>
                                        <p:attrNameLst>
                                          <p:attrName>style.visibility</p:attrName>
                                        </p:attrNameLst>
                                      </p:cBhvr>
                                      <p:to>
                                        <p:strVal val="visible"/>
                                      </p:to>
                                    </p:set>
                                    <p:animEffect transition="in" filter="blinds(horizontal)">
                                      <p:cBhvr>
                                        <p:cTn id="189" dur="3000"/>
                                        <p:tgtEl>
                                          <p:spTgt spid="30"/>
                                        </p:tgtEl>
                                      </p:cBhvr>
                                    </p:animEffect>
                                  </p:childTnLst>
                                </p:cTn>
                              </p:par>
                              <p:par>
                                <p:cTn id="190" presetID="8" presetClass="emph" presetSubtype="0" fill="hold" grpId="2" nodeType="withEffect">
                                  <p:stCondLst>
                                    <p:cond delay="0"/>
                                  </p:stCondLst>
                                  <p:childTnLst>
                                    <p:animRot by="5400000">
                                      <p:cBhvr>
                                        <p:cTn id="191" dur="3000" fill="hold"/>
                                        <p:tgtEl>
                                          <p:spTgt spid="5"/>
                                        </p:tgtEl>
                                        <p:attrNameLst>
                                          <p:attrName>r</p:attrName>
                                        </p:attrNameLst>
                                      </p:cBhvr>
                                    </p:animRot>
                                  </p:childTnLst>
                                </p:cTn>
                              </p:par>
                              <p:par>
                                <p:cTn id="192" presetID="8" presetClass="emph" presetSubtype="0" fill="hold" grpId="2" nodeType="withEffect">
                                  <p:stCondLst>
                                    <p:cond delay="0"/>
                                  </p:stCondLst>
                                  <p:childTnLst>
                                    <p:animRot by="5400000">
                                      <p:cBhvr>
                                        <p:cTn id="193" dur="3000" fill="hold"/>
                                        <p:tgtEl>
                                          <p:spTgt spid="6"/>
                                        </p:tgtEl>
                                        <p:attrNameLst>
                                          <p:attrName>r</p:attrName>
                                        </p:attrNameLst>
                                      </p:cBhvr>
                                    </p:animRot>
                                  </p:childTnLst>
                                </p:cTn>
                              </p:par>
                              <p:par>
                                <p:cTn id="194" presetID="8" presetClass="emph" presetSubtype="0" fill="hold" grpId="2" nodeType="withEffect">
                                  <p:stCondLst>
                                    <p:cond delay="0"/>
                                  </p:stCondLst>
                                  <p:childTnLst>
                                    <p:animRot by="5400000">
                                      <p:cBhvr>
                                        <p:cTn id="195" dur="3000" fill="hold"/>
                                        <p:tgtEl>
                                          <p:spTgt spid="7"/>
                                        </p:tgtEl>
                                        <p:attrNameLst>
                                          <p:attrName>r</p:attrName>
                                        </p:attrNameLst>
                                      </p:cBhvr>
                                    </p:animRot>
                                  </p:childTnLst>
                                </p:cTn>
                              </p:par>
                              <p:par>
                                <p:cTn id="196" presetID="8" presetClass="emph" presetSubtype="0" fill="hold" grpId="2" nodeType="withEffect">
                                  <p:stCondLst>
                                    <p:cond delay="0"/>
                                  </p:stCondLst>
                                  <p:childTnLst>
                                    <p:animRot by="5400000">
                                      <p:cBhvr>
                                        <p:cTn id="197" dur="3000" fill="hold"/>
                                        <p:tgtEl>
                                          <p:spTgt spid="8"/>
                                        </p:tgtEl>
                                        <p:attrNameLst>
                                          <p:attrName>r</p:attrName>
                                        </p:attrNameLst>
                                      </p:cBhvr>
                                    </p:animRot>
                                  </p:childTnLst>
                                </p:cTn>
                              </p:par>
                              <p:par>
                                <p:cTn id="198" presetID="8" presetClass="emph" presetSubtype="0" fill="hold" grpId="2" nodeType="withEffect">
                                  <p:stCondLst>
                                    <p:cond delay="0"/>
                                  </p:stCondLst>
                                  <p:childTnLst>
                                    <p:animRot by="5400000">
                                      <p:cBhvr>
                                        <p:cTn id="199" dur="3000" fill="hold"/>
                                        <p:tgtEl>
                                          <p:spTgt spid="9"/>
                                        </p:tgtEl>
                                        <p:attrNameLst>
                                          <p:attrName>r</p:attrName>
                                        </p:attrNameLst>
                                      </p:cBhvr>
                                    </p:animRot>
                                  </p:childTnLst>
                                </p:cTn>
                              </p:par>
                              <p:par>
                                <p:cTn id="200" presetID="8" presetClass="emph" presetSubtype="0" fill="hold" grpId="2" nodeType="withEffect">
                                  <p:stCondLst>
                                    <p:cond delay="0"/>
                                  </p:stCondLst>
                                  <p:childTnLst>
                                    <p:animRot by="5400000">
                                      <p:cBhvr>
                                        <p:cTn id="201" dur="3000" fill="hold"/>
                                        <p:tgtEl>
                                          <p:spTgt spid="10"/>
                                        </p:tgtEl>
                                        <p:attrNameLst>
                                          <p:attrName>r</p:attrName>
                                        </p:attrNameLst>
                                      </p:cBhvr>
                                    </p:animRot>
                                  </p:childTnLst>
                                </p:cTn>
                              </p:par>
                              <p:par>
                                <p:cTn id="202" presetID="8" presetClass="emph" presetSubtype="0" fill="hold" grpId="2" nodeType="withEffect">
                                  <p:stCondLst>
                                    <p:cond delay="0"/>
                                  </p:stCondLst>
                                  <p:childTnLst>
                                    <p:animRot by="5400000">
                                      <p:cBhvr>
                                        <p:cTn id="203" dur="3000" fill="hold"/>
                                        <p:tgtEl>
                                          <p:spTgt spid="11"/>
                                        </p:tgtEl>
                                        <p:attrNameLst>
                                          <p:attrName>r</p:attrName>
                                        </p:attrNameLst>
                                      </p:cBhvr>
                                    </p:animRot>
                                  </p:childTnLst>
                                </p:cTn>
                              </p:par>
                              <p:par>
                                <p:cTn id="204" presetID="8" presetClass="emph" presetSubtype="0" fill="hold" grpId="2" nodeType="withEffect">
                                  <p:stCondLst>
                                    <p:cond delay="0"/>
                                  </p:stCondLst>
                                  <p:childTnLst>
                                    <p:animRot by="5400000">
                                      <p:cBhvr>
                                        <p:cTn id="205" dur="3000" fill="hold"/>
                                        <p:tgtEl>
                                          <p:spTgt spid="12"/>
                                        </p:tgtEl>
                                        <p:attrNameLst>
                                          <p:attrName>r</p:attrName>
                                        </p:attrNameLst>
                                      </p:cBhvr>
                                    </p:animRot>
                                  </p:childTnLst>
                                </p:cTn>
                              </p:par>
                              <p:par>
                                <p:cTn id="206" presetID="8" presetClass="emph" presetSubtype="0" fill="hold" grpId="2" nodeType="withEffect">
                                  <p:stCondLst>
                                    <p:cond delay="0"/>
                                  </p:stCondLst>
                                  <p:childTnLst>
                                    <p:animRot by="5400000">
                                      <p:cBhvr>
                                        <p:cTn id="207" dur="3000" fill="hold"/>
                                        <p:tgtEl>
                                          <p:spTgt spid="13"/>
                                        </p:tgtEl>
                                        <p:attrNameLst>
                                          <p:attrName>r</p:attrName>
                                        </p:attrNameLst>
                                      </p:cBhvr>
                                    </p:animRot>
                                  </p:childTnLst>
                                </p:cTn>
                              </p:par>
                              <p:par>
                                <p:cTn id="208" presetID="8" presetClass="emph" presetSubtype="0" fill="hold" grpId="2" nodeType="withEffect">
                                  <p:stCondLst>
                                    <p:cond delay="0"/>
                                  </p:stCondLst>
                                  <p:childTnLst>
                                    <p:animRot by="54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5400000">
                                      <p:cBhvr>
                                        <p:cTn id="211" dur="3000" fill="hold"/>
                                        <p:tgtEl>
                                          <p:spTgt spid="15"/>
                                        </p:tgtEl>
                                        <p:attrNameLst>
                                          <p:attrName>r</p:attrName>
                                        </p:attrNameLst>
                                      </p:cBhvr>
                                    </p:animRot>
                                  </p:childTnLst>
                                </p:cTn>
                              </p:par>
                              <p:par>
                                <p:cTn id="212" presetID="8" presetClass="emph" presetSubtype="0" fill="hold" grpId="2" nodeType="withEffect">
                                  <p:stCondLst>
                                    <p:cond delay="0"/>
                                  </p:stCondLst>
                                  <p:childTnLst>
                                    <p:animRot by="5400000">
                                      <p:cBhvr>
                                        <p:cTn id="213" dur="3000" fill="hold"/>
                                        <p:tgtEl>
                                          <p:spTgt spid="16"/>
                                        </p:tgtEl>
                                        <p:attrNameLst>
                                          <p:attrName>r</p:attrName>
                                        </p:attrNameLst>
                                      </p:cBhvr>
                                    </p:animRot>
                                  </p:childTnLst>
                                </p:cTn>
                              </p:par>
                              <p:par>
                                <p:cTn id="214" presetID="8" presetClass="emph" presetSubtype="0" fill="hold" grpId="2" nodeType="withEffect">
                                  <p:stCondLst>
                                    <p:cond delay="0"/>
                                  </p:stCondLst>
                                  <p:childTnLst>
                                    <p:animRot by="5400000">
                                      <p:cBhvr>
                                        <p:cTn id="215" dur="3000" fill="hold"/>
                                        <p:tgtEl>
                                          <p:spTgt spid="17"/>
                                        </p:tgtEl>
                                        <p:attrNameLst>
                                          <p:attrName>r</p:attrName>
                                        </p:attrNameLst>
                                      </p:cBhvr>
                                    </p:animRot>
                                  </p:childTnLst>
                                </p:cTn>
                              </p:par>
                              <p:par>
                                <p:cTn id="216" presetID="8" presetClass="emph" presetSubtype="0" fill="hold" grpId="2" nodeType="withEffect">
                                  <p:stCondLst>
                                    <p:cond delay="0"/>
                                  </p:stCondLst>
                                  <p:childTnLst>
                                    <p:animRot by="54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54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54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54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54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54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54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54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54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54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54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54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5400000">
                                      <p:cBhvr>
                                        <p:cTn id="241" dur="3000" fill="hold"/>
                                        <p:tgtEl>
                                          <p:spTgt spid="30"/>
                                        </p:tgtEl>
                                        <p:attrNameLst>
                                          <p:attrName>r</p:attrName>
                                        </p:attrNameLst>
                                      </p:cBhvr>
                                    </p:animRot>
                                  </p:childTnLst>
                                </p:cTn>
                              </p:par>
                            </p:childTnLst>
                          </p:cTn>
                        </p:par>
                        <p:par>
                          <p:cTn id="242" fill="hold">
                            <p:stCondLst>
                              <p:cond delay="3000"/>
                            </p:stCondLst>
                            <p:childTnLst>
                              <p:par>
                                <p:cTn id="243" presetID="2" presetClass="exit" presetSubtype="8" fill="hold" grpId="3" nodeType="afterEffect">
                                  <p:stCondLst>
                                    <p:cond delay="0"/>
                                  </p:stCondLst>
                                  <p:childTnLst>
                                    <p:anim calcmode="lin" valueType="num">
                                      <p:cBhvr additive="base">
                                        <p:cTn id="244" dur="3000"/>
                                        <p:tgtEl>
                                          <p:spTgt spid="5"/>
                                        </p:tgtEl>
                                        <p:attrNameLst>
                                          <p:attrName>ppt_x</p:attrName>
                                        </p:attrNameLst>
                                      </p:cBhvr>
                                      <p:tavLst>
                                        <p:tav tm="0">
                                          <p:val>
                                            <p:strVal val="ppt_x"/>
                                          </p:val>
                                        </p:tav>
                                        <p:tav tm="100000">
                                          <p:val>
                                            <p:strVal val="0-ppt_w/2"/>
                                          </p:val>
                                        </p:tav>
                                      </p:tavLst>
                                    </p:anim>
                                    <p:anim calcmode="lin" valueType="num">
                                      <p:cBhvr additive="base">
                                        <p:cTn id="245" dur="3000"/>
                                        <p:tgtEl>
                                          <p:spTgt spid="5"/>
                                        </p:tgtEl>
                                        <p:attrNameLst>
                                          <p:attrName>ppt_y</p:attrName>
                                        </p:attrNameLst>
                                      </p:cBhvr>
                                      <p:tavLst>
                                        <p:tav tm="0">
                                          <p:val>
                                            <p:strVal val="ppt_y"/>
                                          </p:val>
                                        </p:tav>
                                        <p:tav tm="100000">
                                          <p:val>
                                            <p:strVal val="ppt_y"/>
                                          </p:val>
                                        </p:tav>
                                      </p:tavLst>
                                    </p:anim>
                                    <p:set>
                                      <p:cBhvr>
                                        <p:cTn id="246" dur="1" fill="hold">
                                          <p:stCondLst>
                                            <p:cond delay="2999"/>
                                          </p:stCondLst>
                                        </p:cTn>
                                        <p:tgtEl>
                                          <p:spTgt spid="5"/>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3000"/>
                                        <p:tgtEl>
                                          <p:spTgt spid="7"/>
                                        </p:tgtEl>
                                        <p:attrNameLst>
                                          <p:attrName>ppt_x</p:attrName>
                                        </p:attrNameLst>
                                      </p:cBhvr>
                                      <p:tavLst>
                                        <p:tav tm="0">
                                          <p:val>
                                            <p:strVal val="ppt_x"/>
                                          </p:val>
                                        </p:tav>
                                        <p:tav tm="100000">
                                          <p:val>
                                            <p:strVal val="0-ppt_w/2"/>
                                          </p:val>
                                        </p:tav>
                                      </p:tavLst>
                                    </p:anim>
                                    <p:anim calcmode="lin" valueType="num">
                                      <p:cBhvr additive="base">
                                        <p:cTn id="249" dur="3000"/>
                                        <p:tgtEl>
                                          <p:spTgt spid="7"/>
                                        </p:tgtEl>
                                        <p:attrNameLst>
                                          <p:attrName>ppt_y</p:attrName>
                                        </p:attrNameLst>
                                      </p:cBhvr>
                                      <p:tavLst>
                                        <p:tav tm="0">
                                          <p:val>
                                            <p:strVal val="ppt_y"/>
                                          </p:val>
                                        </p:tav>
                                        <p:tav tm="100000">
                                          <p:val>
                                            <p:strVal val="ppt_y"/>
                                          </p:val>
                                        </p:tav>
                                      </p:tavLst>
                                    </p:anim>
                                    <p:set>
                                      <p:cBhvr>
                                        <p:cTn id="250" dur="1" fill="hold">
                                          <p:stCondLst>
                                            <p:cond delay="2999"/>
                                          </p:stCondLst>
                                        </p:cTn>
                                        <p:tgtEl>
                                          <p:spTgt spid="7"/>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3000"/>
                                        <p:tgtEl>
                                          <p:spTgt spid="9"/>
                                        </p:tgtEl>
                                        <p:attrNameLst>
                                          <p:attrName>ppt_x</p:attrName>
                                        </p:attrNameLst>
                                      </p:cBhvr>
                                      <p:tavLst>
                                        <p:tav tm="0">
                                          <p:val>
                                            <p:strVal val="ppt_x"/>
                                          </p:val>
                                        </p:tav>
                                        <p:tav tm="100000">
                                          <p:val>
                                            <p:strVal val="0-ppt_w/2"/>
                                          </p:val>
                                        </p:tav>
                                      </p:tavLst>
                                    </p:anim>
                                    <p:anim calcmode="lin" valueType="num">
                                      <p:cBhvr additive="base">
                                        <p:cTn id="253" dur="3000"/>
                                        <p:tgtEl>
                                          <p:spTgt spid="9"/>
                                        </p:tgtEl>
                                        <p:attrNameLst>
                                          <p:attrName>ppt_y</p:attrName>
                                        </p:attrNameLst>
                                      </p:cBhvr>
                                      <p:tavLst>
                                        <p:tav tm="0">
                                          <p:val>
                                            <p:strVal val="ppt_y"/>
                                          </p:val>
                                        </p:tav>
                                        <p:tav tm="100000">
                                          <p:val>
                                            <p:strVal val="ppt_y"/>
                                          </p:val>
                                        </p:tav>
                                      </p:tavLst>
                                    </p:anim>
                                    <p:set>
                                      <p:cBhvr>
                                        <p:cTn id="254" dur="1" fill="hold">
                                          <p:stCondLst>
                                            <p:cond delay="2999"/>
                                          </p:stCondLst>
                                        </p:cTn>
                                        <p:tgtEl>
                                          <p:spTgt spid="9"/>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3000"/>
                                        <p:tgtEl>
                                          <p:spTgt spid="11"/>
                                        </p:tgtEl>
                                        <p:attrNameLst>
                                          <p:attrName>ppt_x</p:attrName>
                                        </p:attrNameLst>
                                      </p:cBhvr>
                                      <p:tavLst>
                                        <p:tav tm="0">
                                          <p:val>
                                            <p:strVal val="ppt_x"/>
                                          </p:val>
                                        </p:tav>
                                        <p:tav tm="100000">
                                          <p:val>
                                            <p:strVal val="0-ppt_w/2"/>
                                          </p:val>
                                        </p:tav>
                                      </p:tavLst>
                                    </p:anim>
                                    <p:anim calcmode="lin" valueType="num">
                                      <p:cBhvr additive="base">
                                        <p:cTn id="257" dur="3000"/>
                                        <p:tgtEl>
                                          <p:spTgt spid="11"/>
                                        </p:tgtEl>
                                        <p:attrNameLst>
                                          <p:attrName>ppt_y</p:attrName>
                                        </p:attrNameLst>
                                      </p:cBhvr>
                                      <p:tavLst>
                                        <p:tav tm="0">
                                          <p:val>
                                            <p:strVal val="ppt_y"/>
                                          </p:val>
                                        </p:tav>
                                        <p:tav tm="100000">
                                          <p:val>
                                            <p:strVal val="ppt_y"/>
                                          </p:val>
                                        </p:tav>
                                      </p:tavLst>
                                    </p:anim>
                                    <p:set>
                                      <p:cBhvr>
                                        <p:cTn id="258" dur="1" fill="hold">
                                          <p:stCondLst>
                                            <p:cond delay="2999"/>
                                          </p:stCondLst>
                                        </p:cTn>
                                        <p:tgtEl>
                                          <p:spTgt spid="11"/>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3000"/>
                                        <p:tgtEl>
                                          <p:spTgt spid="13"/>
                                        </p:tgtEl>
                                        <p:attrNameLst>
                                          <p:attrName>ppt_x</p:attrName>
                                        </p:attrNameLst>
                                      </p:cBhvr>
                                      <p:tavLst>
                                        <p:tav tm="0">
                                          <p:val>
                                            <p:strVal val="ppt_x"/>
                                          </p:val>
                                        </p:tav>
                                        <p:tav tm="100000">
                                          <p:val>
                                            <p:strVal val="0-ppt_w/2"/>
                                          </p:val>
                                        </p:tav>
                                      </p:tavLst>
                                    </p:anim>
                                    <p:anim calcmode="lin" valueType="num">
                                      <p:cBhvr additive="base">
                                        <p:cTn id="261" dur="3000"/>
                                        <p:tgtEl>
                                          <p:spTgt spid="13"/>
                                        </p:tgtEl>
                                        <p:attrNameLst>
                                          <p:attrName>ppt_y</p:attrName>
                                        </p:attrNameLst>
                                      </p:cBhvr>
                                      <p:tavLst>
                                        <p:tav tm="0">
                                          <p:val>
                                            <p:strVal val="ppt_y"/>
                                          </p:val>
                                        </p:tav>
                                        <p:tav tm="100000">
                                          <p:val>
                                            <p:strVal val="ppt_y"/>
                                          </p:val>
                                        </p:tav>
                                      </p:tavLst>
                                    </p:anim>
                                    <p:set>
                                      <p:cBhvr>
                                        <p:cTn id="262" dur="1" fill="hold">
                                          <p:stCondLst>
                                            <p:cond delay="2999"/>
                                          </p:stCondLst>
                                        </p:cTn>
                                        <p:tgtEl>
                                          <p:spTgt spid="13"/>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0-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0-ppt_w/2"/>
                                          </p:val>
                                        </p:tav>
                                      </p:tavLst>
                                    </p:anim>
                                    <p:anim calcmode="lin" valueType="num">
                                      <p:cBhvr additive="base">
                                        <p:cTn id="269" dur="3000"/>
                                        <p:tgtEl>
                                          <p:spTgt spid="17"/>
                                        </p:tgtEl>
                                        <p:attrNameLst>
                                          <p:attrName>ppt_y</p:attrName>
                                        </p:attrNameLst>
                                      </p:cBhvr>
                                      <p:tavLst>
                                        <p:tav tm="0">
                                          <p:val>
                                            <p:strVal val="ppt_y"/>
                                          </p:val>
                                        </p:tav>
                                        <p:tav tm="100000">
                                          <p:val>
                                            <p:strVal val="ppt_y"/>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0-ppt_w/2"/>
                                          </p:val>
                                        </p:tav>
                                      </p:tavLst>
                                    </p:anim>
                                    <p:anim calcmode="lin" valueType="num">
                                      <p:cBhvr additive="base">
                                        <p:cTn id="273" dur="3000"/>
                                        <p:tgtEl>
                                          <p:spTgt spid="19"/>
                                        </p:tgtEl>
                                        <p:attrNameLst>
                                          <p:attrName>ppt_y</p:attrName>
                                        </p:attrNameLst>
                                      </p:cBhvr>
                                      <p:tavLst>
                                        <p:tav tm="0">
                                          <p:val>
                                            <p:strVal val="ppt_y"/>
                                          </p:val>
                                        </p:tav>
                                        <p:tav tm="100000">
                                          <p:val>
                                            <p:strVal val="ppt_y"/>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3000"/>
                                        <p:tgtEl>
                                          <p:spTgt spid="21"/>
                                        </p:tgtEl>
                                        <p:attrNameLst>
                                          <p:attrName>ppt_x</p:attrName>
                                        </p:attrNameLst>
                                      </p:cBhvr>
                                      <p:tavLst>
                                        <p:tav tm="0">
                                          <p:val>
                                            <p:strVal val="ppt_x"/>
                                          </p:val>
                                        </p:tav>
                                        <p:tav tm="100000">
                                          <p:val>
                                            <p:strVal val="0-ppt_w/2"/>
                                          </p:val>
                                        </p:tav>
                                      </p:tavLst>
                                    </p:anim>
                                    <p:anim calcmode="lin" valueType="num">
                                      <p:cBhvr additive="base">
                                        <p:cTn id="277" dur="3000"/>
                                        <p:tgtEl>
                                          <p:spTgt spid="21"/>
                                        </p:tgtEl>
                                        <p:attrNameLst>
                                          <p:attrName>ppt_y</p:attrName>
                                        </p:attrNameLst>
                                      </p:cBhvr>
                                      <p:tavLst>
                                        <p:tav tm="0">
                                          <p:val>
                                            <p:strVal val="ppt_y"/>
                                          </p:val>
                                        </p:tav>
                                        <p:tav tm="100000">
                                          <p:val>
                                            <p:strVal val="ppt_y"/>
                                          </p:val>
                                        </p:tav>
                                      </p:tavLst>
                                    </p:anim>
                                    <p:set>
                                      <p:cBhvr>
                                        <p:cTn id="278" dur="1" fill="hold">
                                          <p:stCondLst>
                                            <p:cond delay="2999"/>
                                          </p:stCondLst>
                                        </p:cTn>
                                        <p:tgtEl>
                                          <p:spTgt spid="21"/>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3000"/>
                                        <p:tgtEl>
                                          <p:spTgt spid="23"/>
                                        </p:tgtEl>
                                        <p:attrNameLst>
                                          <p:attrName>ppt_x</p:attrName>
                                        </p:attrNameLst>
                                      </p:cBhvr>
                                      <p:tavLst>
                                        <p:tav tm="0">
                                          <p:val>
                                            <p:strVal val="ppt_x"/>
                                          </p:val>
                                        </p:tav>
                                        <p:tav tm="100000">
                                          <p:val>
                                            <p:strVal val="0-ppt_w/2"/>
                                          </p:val>
                                        </p:tav>
                                      </p:tavLst>
                                    </p:anim>
                                    <p:anim calcmode="lin" valueType="num">
                                      <p:cBhvr additive="base">
                                        <p:cTn id="281" dur="3000"/>
                                        <p:tgtEl>
                                          <p:spTgt spid="23"/>
                                        </p:tgtEl>
                                        <p:attrNameLst>
                                          <p:attrName>ppt_y</p:attrName>
                                        </p:attrNameLst>
                                      </p:cBhvr>
                                      <p:tavLst>
                                        <p:tav tm="0">
                                          <p:val>
                                            <p:strVal val="ppt_y"/>
                                          </p:val>
                                        </p:tav>
                                        <p:tav tm="100000">
                                          <p:val>
                                            <p:strVal val="ppt_y"/>
                                          </p:val>
                                        </p:tav>
                                      </p:tavLst>
                                    </p:anim>
                                    <p:set>
                                      <p:cBhvr>
                                        <p:cTn id="282" dur="1" fill="hold">
                                          <p:stCondLst>
                                            <p:cond delay="2999"/>
                                          </p:stCondLst>
                                        </p:cTn>
                                        <p:tgtEl>
                                          <p:spTgt spid="23"/>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3000"/>
                                        <p:tgtEl>
                                          <p:spTgt spid="25"/>
                                        </p:tgtEl>
                                        <p:attrNameLst>
                                          <p:attrName>ppt_x</p:attrName>
                                        </p:attrNameLst>
                                      </p:cBhvr>
                                      <p:tavLst>
                                        <p:tav tm="0">
                                          <p:val>
                                            <p:strVal val="ppt_x"/>
                                          </p:val>
                                        </p:tav>
                                        <p:tav tm="100000">
                                          <p:val>
                                            <p:strVal val="0-ppt_w/2"/>
                                          </p:val>
                                        </p:tav>
                                      </p:tavLst>
                                    </p:anim>
                                    <p:anim calcmode="lin" valueType="num">
                                      <p:cBhvr additive="base">
                                        <p:cTn id="285" dur="3000"/>
                                        <p:tgtEl>
                                          <p:spTgt spid="25"/>
                                        </p:tgtEl>
                                        <p:attrNameLst>
                                          <p:attrName>ppt_y</p:attrName>
                                        </p:attrNameLst>
                                      </p:cBhvr>
                                      <p:tavLst>
                                        <p:tav tm="0">
                                          <p:val>
                                            <p:strVal val="ppt_y"/>
                                          </p:val>
                                        </p:tav>
                                        <p:tav tm="100000">
                                          <p:val>
                                            <p:strVal val="ppt_y"/>
                                          </p:val>
                                        </p:tav>
                                      </p:tavLst>
                                    </p:anim>
                                    <p:set>
                                      <p:cBhvr>
                                        <p:cTn id="286" dur="1" fill="hold">
                                          <p:stCondLst>
                                            <p:cond delay="2999"/>
                                          </p:stCondLst>
                                        </p:cTn>
                                        <p:tgtEl>
                                          <p:spTgt spid="25"/>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0-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3000"/>
                                        <p:tgtEl>
                                          <p:spTgt spid="29"/>
                                        </p:tgtEl>
                                        <p:attrNameLst>
                                          <p:attrName>ppt_x</p:attrName>
                                        </p:attrNameLst>
                                      </p:cBhvr>
                                      <p:tavLst>
                                        <p:tav tm="0">
                                          <p:val>
                                            <p:strVal val="ppt_x"/>
                                          </p:val>
                                        </p:tav>
                                        <p:tav tm="100000">
                                          <p:val>
                                            <p:strVal val="0-ppt_w/2"/>
                                          </p:val>
                                        </p:tav>
                                      </p:tavLst>
                                    </p:anim>
                                    <p:anim calcmode="lin" valueType="num">
                                      <p:cBhvr additive="base">
                                        <p:cTn id="293" dur="3000"/>
                                        <p:tgtEl>
                                          <p:spTgt spid="29"/>
                                        </p:tgtEl>
                                        <p:attrNameLst>
                                          <p:attrName>ppt_y</p:attrName>
                                        </p:attrNameLst>
                                      </p:cBhvr>
                                      <p:tavLst>
                                        <p:tav tm="0">
                                          <p:val>
                                            <p:strVal val="ppt_y"/>
                                          </p:val>
                                        </p:tav>
                                        <p:tav tm="100000">
                                          <p:val>
                                            <p:strVal val="ppt_y"/>
                                          </p:val>
                                        </p:tav>
                                      </p:tavLst>
                                    </p:anim>
                                    <p:set>
                                      <p:cBhvr>
                                        <p:cTn id="294" dur="1" fill="hold">
                                          <p:stCondLst>
                                            <p:cond delay="2999"/>
                                          </p:stCondLst>
                                        </p:cTn>
                                        <p:tgtEl>
                                          <p:spTgt spid="29"/>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1+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3000"/>
                                        <p:tgtEl>
                                          <p:spTgt spid="8"/>
                                        </p:tgtEl>
                                        <p:attrNameLst>
                                          <p:attrName>ppt_x</p:attrName>
                                        </p:attrNameLst>
                                      </p:cBhvr>
                                      <p:tavLst>
                                        <p:tav tm="0">
                                          <p:val>
                                            <p:strVal val="ppt_x"/>
                                          </p:val>
                                        </p:tav>
                                        <p:tav tm="100000">
                                          <p:val>
                                            <p:strVal val="1+ppt_w/2"/>
                                          </p:val>
                                        </p:tav>
                                      </p:tavLst>
                                    </p:anim>
                                    <p:anim calcmode="lin" valueType="num">
                                      <p:cBhvr additive="base">
                                        <p:cTn id="301" dur="3000"/>
                                        <p:tgtEl>
                                          <p:spTgt spid="8"/>
                                        </p:tgtEl>
                                        <p:attrNameLst>
                                          <p:attrName>ppt_y</p:attrName>
                                        </p:attrNameLst>
                                      </p:cBhvr>
                                      <p:tavLst>
                                        <p:tav tm="0">
                                          <p:val>
                                            <p:strVal val="ppt_y"/>
                                          </p:val>
                                        </p:tav>
                                        <p:tav tm="100000">
                                          <p:val>
                                            <p:strVal val="ppt_y"/>
                                          </p:val>
                                        </p:tav>
                                      </p:tavLst>
                                    </p:anim>
                                    <p:set>
                                      <p:cBhvr>
                                        <p:cTn id="302" dur="1" fill="hold">
                                          <p:stCondLst>
                                            <p:cond delay="2999"/>
                                          </p:stCondLst>
                                        </p:cTn>
                                        <p:tgtEl>
                                          <p:spTgt spid="8"/>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3000"/>
                                        <p:tgtEl>
                                          <p:spTgt spid="10"/>
                                        </p:tgtEl>
                                        <p:attrNameLst>
                                          <p:attrName>ppt_x</p:attrName>
                                        </p:attrNameLst>
                                      </p:cBhvr>
                                      <p:tavLst>
                                        <p:tav tm="0">
                                          <p:val>
                                            <p:strVal val="ppt_x"/>
                                          </p:val>
                                        </p:tav>
                                        <p:tav tm="100000">
                                          <p:val>
                                            <p:strVal val="1+ppt_w/2"/>
                                          </p:val>
                                        </p:tav>
                                      </p:tavLst>
                                    </p:anim>
                                    <p:anim calcmode="lin" valueType="num">
                                      <p:cBhvr additive="base">
                                        <p:cTn id="305" dur="3000"/>
                                        <p:tgtEl>
                                          <p:spTgt spid="10"/>
                                        </p:tgtEl>
                                        <p:attrNameLst>
                                          <p:attrName>ppt_y</p:attrName>
                                        </p:attrNameLst>
                                      </p:cBhvr>
                                      <p:tavLst>
                                        <p:tav tm="0">
                                          <p:val>
                                            <p:strVal val="ppt_y"/>
                                          </p:val>
                                        </p:tav>
                                        <p:tav tm="100000">
                                          <p:val>
                                            <p:strVal val="ppt_y"/>
                                          </p:val>
                                        </p:tav>
                                      </p:tavLst>
                                    </p:anim>
                                    <p:set>
                                      <p:cBhvr>
                                        <p:cTn id="306" dur="1" fill="hold">
                                          <p:stCondLst>
                                            <p:cond delay="2999"/>
                                          </p:stCondLst>
                                        </p:cTn>
                                        <p:tgtEl>
                                          <p:spTgt spid="10"/>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3000"/>
                                        <p:tgtEl>
                                          <p:spTgt spid="12"/>
                                        </p:tgtEl>
                                        <p:attrNameLst>
                                          <p:attrName>ppt_x</p:attrName>
                                        </p:attrNameLst>
                                      </p:cBhvr>
                                      <p:tavLst>
                                        <p:tav tm="0">
                                          <p:val>
                                            <p:strVal val="ppt_x"/>
                                          </p:val>
                                        </p:tav>
                                        <p:tav tm="100000">
                                          <p:val>
                                            <p:strVal val="1+ppt_w/2"/>
                                          </p:val>
                                        </p:tav>
                                      </p:tavLst>
                                    </p:anim>
                                    <p:anim calcmode="lin" valueType="num">
                                      <p:cBhvr additive="base">
                                        <p:cTn id="309" dur="3000"/>
                                        <p:tgtEl>
                                          <p:spTgt spid="12"/>
                                        </p:tgtEl>
                                        <p:attrNameLst>
                                          <p:attrName>ppt_y</p:attrName>
                                        </p:attrNameLst>
                                      </p:cBhvr>
                                      <p:tavLst>
                                        <p:tav tm="0">
                                          <p:val>
                                            <p:strVal val="ppt_y"/>
                                          </p:val>
                                        </p:tav>
                                        <p:tav tm="100000">
                                          <p:val>
                                            <p:strVal val="ppt_y"/>
                                          </p:val>
                                        </p:tav>
                                      </p:tavLst>
                                    </p:anim>
                                    <p:set>
                                      <p:cBhvr>
                                        <p:cTn id="310" dur="1" fill="hold">
                                          <p:stCondLst>
                                            <p:cond delay="2999"/>
                                          </p:stCondLst>
                                        </p:cTn>
                                        <p:tgtEl>
                                          <p:spTgt spid="12"/>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3000"/>
                                        <p:tgtEl>
                                          <p:spTgt spid="14"/>
                                        </p:tgtEl>
                                        <p:attrNameLst>
                                          <p:attrName>ppt_x</p:attrName>
                                        </p:attrNameLst>
                                      </p:cBhvr>
                                      <p:tavLst>
                                        <p:tav tm="0">
                                          <p:val>
                                            <p:strVal val="ppt_x"/>
                                          </p:val>
                                        </p:tav>
                                        <p:tav tm="100000">
                                          <p:val>
                                            <p:strVal val="1+ppt_w/2"/>
                                          </p:val>
                                        </p:tav>
                                      </p:tavLst>
                                    </p:anim>
                                    <p:anim calcmode="lin" valueType="num">
                                      <p:cBhvr additive="base">
                                        <p:cTn id="313" dur="3000"/>
                                        <p:tgtEl>
                                          <p:spTgt spid="14"/>
                                        </p:tgtEl>
                                        <p:attrNameLst>
                                          <p:attrName>ppt_y</p:attrName>
                                        </p:attrNameLst>
                                      </p:cBhvr>
                                      <p:tavLst>
                                        <p:tav tm="0">
                                          <p:val>
                                            <p:strVal val="ppt_y"/>
                                          </p:val>
                                        </p:tav>
                                        <p:tav tm="100000">
                                          <p:val>
                                            <p:strVal val="ppt_y"/>
                                          </p:val>
                                        </p:tav>
                                      </p:tavLst>
                                    </p:anim>
                                    <p:set>
                                      <p:cBhvr>
                                        <p:cTn id="314" dur="1" fill="hold">
                                          <p:stCondLst>
                                            <p:cond delay="2999"/>
                                          </p:stCondLst>
                                        </p:cTn>
                                        <p:tgtEl>
                                          <p:spTgt spid="14"/>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3000"/>
                                        <p:tgtEl>
                                          <p:spTgt spid="16"/>
                                        </p:tgtEl>
                                        <p:attrNameLst>
                                          <p:attrName>ppt_x</p:attrName>
                                        </p:attrNameLst>
                                      </p:cBhvr>
                                      <p:tavLst>
                                        <p:tav tm="0">
                                          <p:val>
                                            <p:strVal val="ppt_x"/>
                                          </p:val>
                                        </p:tav>
                                        <p:tav tm="100000">
                                          <p:val>
                                            <p:strVal val="1+ppt_w/2"/>
                                          </p:val>
                                        </p:tav>
                                      </p:tavLst>
                                    </p:anim>
                                    <p:anim calcmode="lin" valueType="num">
                                      <p:cBhvr additive="base">
                                        <p:cTn id="317" dur="3000"/>
                                        <p:tgtEl>
                                          <p:spTgt spid="16"/>
                                        </p:tgtEl>
                                        <p:attrNameLst>
                                          <p:attrName>ppt_y</p:attrName>
                                        </p:attrNameLst>
                                      </p:cBhvr>
                                      <p:tavLst>
                                        <p:tav tm="0">
                                          <p:val>
                                            <p:strVal val="ppt_y"/>
                                          </p:val>
                                        </p:tav>
                                        <p:tav tm="100000">
                                          <p:val>
                                            <p:strVal val="ppt_y"/>
                                          </p:val>
                                        </p:tav>
                                      </p:tavLst>
                                    </p:anim>
                                    <p:set>
                                      <p:cBhvr>
                                        <p:cTn id="318" dur="1" fill="hold">
                                          <p:stCondLst>
                                            <p:cond delay="2999"/>
                                          </p:stCondLst>
                                        </p:cTn>
                                        <p:tgtEl>
                                          <p:spTgt spid="16"/>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3000"/>
                                        <p:tgtEl>
                                          <p:spTgt spid="18"/>
                                        </p:tgtEl>
                                        <p:attrNameLst>
                                          <p:attrName>ppt_x</p:attrName>
                                        </p:attrNameLst>
                                      </p:cBhvr>
                                      <p:tavLst>
                                        <p:tav tm="0">
                                          <p:val>
                                            <p:strVal val="ppt_x"/>
                                          </p:val>
                                        </p:tav>
                                        <p:tav tm="100000">
                                          <p:val>
                                            <p:strVal val="1+ppt_w/2"/>
                                          </p:val>
                                        </p:tav>
                                      </p:tavLst>
                                    </p:anim>
                                    <p:anim calcmode="lin" valueType="num">
                                      <p:cBhvr additive="base">
                                        <p:cTn id="321" dur="3000"/>
                                        <p:tgtEl>
                                          <p:spTgt spid="18"/>
                                        </p:tgtEl>
                                        <p:attrNameLst>
                                          <p:attrName>ppt_y</p:attrName>
                                        </p:attrNameLst>
                                      </p:cBhvr>
                                      <p:tavLst>
                                        <p:tav tm="0">
                                          <p:val>
                                            <p:strVal val="ppt_y"/>
                                          </p:val>
                                        </p:tav>
                                        <p:tav tm="100000">
                                          <p:val>
                                            <p:strVal val="ppt_y"/>
                                          </p:val>
                                        </p:tav>
                                      </p:tavLst>
                                    </p:anim>
                                    <p:set>
                                      <p:cBhvr>
                                        <p:cTn id="322" dur="1" fill="hold">
                                          <p:stCondLst>
                                            <p:cond delay="2999"/>
                                          </p:stCondLst>
                                        </p:cTn>
                                        <p:tgtEl>
                                          <p:spTgt spid="18"/>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3000"/>
                                        <p:tgtEl>
                                          <p:spTgt spid="20"/>
                                        </p:tgtEl>
                                        <p:attrNameLst>
                                          <p:attrName>ppt_x</p:attrName>
                                        </p:attrNameLst>
                                      </p:cBhvr>
                                      <p:tavLst>
                                        <p:tav tm="0">
                                          <p:val>
                                            <p:strVal val="ppt_x"/>
                                          </p:val>
                                        </p:tav>
                                        <p:tav tm="100000">
                                          <p:val>
                                            <p:strVal val="1+ppt_w/2"/>
                                          </p:val>
                                        </p:tav>
                                      </p:tavLst>
                                    </p:anim>
                                    <p:anim calcmode="lin" valueType="num">
                                      <p:cBhvr additive="base">
                                        <p:cTn id="325" dur="3000"/>
                                        <p:tgtEl>
                                          <p:spTgt spid="20"/>
                                        </p:tgtEl>
                                        <p:attrNameLst>
                                          <p:attrName>ppt_y</p:attrName>
                                        </p:attrNameLst>
                                      </p:cBhvr>
                                      <p:tavLst>
                                        <p:tav tm="0">
                                          <p:val>
                                            <p:strVal val="ppt_y"/>
                                          </p:val>
                                        </p:tav>
                                        <p:tav tm="100000">
                                          <p:val>
                                            <p:strVal val="ppt_y"/>
                                          </p:val>
                                        </p:tav>
                                      </p:tavLst>
                                    </p:anim>
                                    <p:set>
                                      <p:cBhvr>
                                        <p:cTn id="326" dur="1" fill="hold">
                                          <p:stCondLst>
                                            <p:cond delay="2999"/>
                                          </p:stCondLst>
                                        </p:cTn>
                                        <p:tgtEl>
                                          <p:spTgt spid="20"/>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3000"/>
                                        <p:tgtEl>
                                          <p:spTgt spid="22"/>
                                        </p:tgtEl>
                                        <p:attrNameLst>
                                          <p:attrName>ppt_x</p:attrName>
                                        </p:attrNameLst>
                                      </p:cBhvr>
                                      <p:tavLst>
                                        <p:tav tm="0">
                                          <p:val>
                                            <p:strVal val="ppt_x"/>
                                          </p:val>
                                        </p:tav>
                                        <p:tav tm="100000">
                                          <p:val>
                                            <p:strVal val="1+ppt_w/2"/>
                                          </p:val>
                                        </p:tav>
                                      </p:tavLst>
                                    </p:anim>
                                    <p:anim calcmode="lin" valueType="num">
                                      <p:cBhvr additive="base">
                                        <p:cTn id="329" dur="3000"/>
                                        <p:tgtEl>
                                          <p:spTgt spid="22"/>
                                        </p:tgtEl>
                                        <p:attrNameLst>
                                          <p:attrName>ppt_y</p:attrName>
                                        </p:attrNameLst>
                                      </p:cBhvr>
                                      <p:tavLst>
                                        <p:tav tm="0">
                                          <p:val>
                                            <p:strVal val="ppt_y"/>
                                          </p:val>
                                        </p:tav>
                                        <p:tav tm="100000">
                                          <p:val>
                                            <p:strVal val="ppt_y"/>
                                          </p:val>
                                        </p:tav>
                                      </p:tavLst>
                                    </p:anim>
                                    <p:set>
                                      <p:cBhvr>
                                        <p:cTn id="330" dur="1" fill="hold">
                                          <p:stCondLst>
                                            <p:cond delay="2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3000"/>
                                        <p:tgtEl>
                                          <p:spTgt spid="24"/>
                                        </p:tgtEl>
                                        <p:attrNameLst>
                                          <p:attrName>ppt_x</p:attrName>
                                        </p:attrNameLst>
                                      </p:cBhvr>
                                      <p:tavLst>
                                        <p:tav tm="0">
                                          <p:val>
                                            <p:strVal val="ppt_x"/>
                                          </p:val>
                                        </p:tav>
                                        <p:tav tm="100000">
                                          <p:val>
                                            <p:strVal val="1+ppt_w/2"/>
                                          </p:val>
                                        </p:tav>
                                      </p:tavLst>
                                    </p:anim>
                                    <p:anim calcmode="lin" valueType="num">
                                      <p:cBhvr additive="base">
                                        <p:cTn id="333" dur="3000"/>
                                        <p:tgtEl>
                                          <p:spTgt spid="24"/>
                                        </p:tgtEl>
                                        <p:attrNameLst>
                                          <p:attrName>ppt_y</p:attrName>
                                        </p:attrNameLst>
                                      </p:cBhvr>
                                      <p:tavLst>
                                        <p:tav tm="0">
                                          <p:val>
                                            <p:strVal val="ppt_y"/>
                                          </p:val>
                                        </p:tav>
                                        <p:tav tm="100000">
                                          <p:val>
                                            <p:strVal val="ppt_y"/>
                                          </p:val>
                                        </p:tav>
                                      </p:tavLst>
                                    </p:anim>
                                    <p:set>
                                      <p:cBhvr>
                                        <p:cTn id="334" dur="1" fill="hold">
                                          <p:stCondLst>
                                            <p:cond delay="2999"/>
                                          </p:stCondLst>
                                        </p:cTn>
                                        <p:tgtEl>
                                          <p:spTgt spid="24"/>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3000"/>
                                        <p:tgtEl>
                                          <p:spTgt spid="26"/>
                                        </p:tgtEl>
                                        <p:attrNameLst>
                                          <p:attrName>ppt_x</p:attrName>
                                        </p:attrNameLst>
                                      </p:cBhvr>
                                      <p:tavLst>
                                        <p:tav tm="0">
                                          <p:val>
                                            <p:strVal val="ppt_x"/>
                                          </p:val>
                                        </p:tav>
                                        <p:tav tm="100000">
                                          <p:val>
                                            <p:strVal val="1+ppt_w/2"/>
                                          </p:val>
                                        </p:tav>
                                      </p:tavLst>
                                    </p:anim>
                                    <p:anim calcmode="lin" valueType="num">
                                      <p:cBhvr additive="base">
                                        <p:cTn id="337" dur="3000"/>
                                        <p:tgtEl>
                                          <p:spTgt spid="26"/>
                                        </p:tgtEl>
                                        <p:attrNameLst>
                                          <p:attrName>ppt_y</p:attrName>
                                        </p:attrNameLst>
                                      </p:cBhvr>
                                      <p:tavLst>
                                        <p:tav tm="0">
                                          <p:val>
                                            <p:strVal val="ppt_y"/>
                                          </p:val>
                                        </p:tav>
                                        <p:tav tm="100000">
                                          <p:val>
                                            <p:strVal val="ppt_y"/>
                                          </p:val>
                                        </p:tav>
                                      </p:tavLst>
                                    </p:anim>
                                    <p:set>
                                      <p:cBhvr>
                                        <p:cTn id="338" dur="1" fill="hold">
                                          <p:stCondLst>
                                            <p:cond delay="2999"/>
                                          </p:stCondLst>
                                        </p:cTn>
                                        <p:tgtEl>
                                          <p:spTgt spid="26"/>
                                        </p:tgtEl>
                                        <p:attrNameLst>
                                          <p:attrName>style.visibility</p:attrName>
                                        </p:attrNameLst>
                                      </p:cBhvr>
                                      <p:to>
                                        <p:strVal val="hidden"/>
                                      </p:to>
                                    </p:set>
                                  </p:childTnLst>
                                </p:cTn>
                              </p:par>
                              <p:par>
                                <p:cTn id="339" presetID="2" presetClass="exit" presetSubtype="2" fill="hold" grpId="3" nodeType="withEffect">
                                  <p:stCondLst>
                                    <p:cond delay="0"/>
                                  </p:stCondLst>
                                  <p:childTnLst>
                                    <p:anim calcmode="lin" valueType="num">
                                      <p:cBhvr additive="base">
                                        <p:cTn id="340" dur="3000"/>
                                        <p:tgtEl>
                                          <p:spTgt spid="28"/>
                                        </p:tgtEl>
                                        <p:attrNameLst>
                                          <p:attrName>ppt_x</p:attrName>
                                        </p:attrNameLst>
                                      </p:cBhvr>
                                      <p:tavLst>
                                        <p:tav tm="0">
                                          <p:val>
                                            <p:strVal val="ppt_x"/>
                                          </p:val>
                                        </p:tav>
                                        <p:tav tm="100000">
                                          <p:val>
                                            <p:strVal val="1+ppt_w/2"/>
                                          </p:val>
                                        </p:tav>
                                      </p:tavLst>
                                    </p:anim>
                                    <p:anim calcmode="lin" valueType="num">
                                      <p:cBhvr additive="base">
                                        <p:cTn id="341" dur="3000"/>
                                        <p:tgtEl>
                                          <p:spTgt spid="28"/>
                                        </p:tgtEl>
                                        <p:attrNameLst>
                                          <p:attrName>ppt_y</p:attrName>
                                        </p:attrNameLst>
                                      </p:cBhvr>
                                      <p:tavLst>
                                        <p:tav tm="0">
                                          <p:val>
                                            <p:strVal val="ppt_y"/>
                                          </p:val>
                                        </p:tav>
                                        <p:tav tm="100000">
                                          <p:val>
                                            <p:strVal val="ppt_y"/>
                                          </p:val>
                                        </p:tav>
                                      </p:tavLst>
                                    </p:anim>
                                    <p:set>
                                      <p:cBhvr>
                                        <p:cTn id="342" dur="1" fill="hold">
                                          <p:stCondLst>
                                            <p:cond delay="2999"/>
                                          </p:stCondLst>
                                        </p:cTn>
                                        <p:tgtEl>
                                          <p:spTgt spid="28"/>
                                        </p:tgtEl>
                                        <p:attrNameLst>
                                          <p:attrName>style.visibility</p:attrName>
                                        </p:attrNameLst>
                                      </p:cBhvr>
                                      <p:to>
                                        <p:strVal val="hidden"/>
                                      </p:to>
                                    </p:set>
                                  </p:childTnLst>
                                </p:cTn>
                              </p:par>
                              <p:par>
                                <p:cTn id="343" presetID="2" presetClass="exit" presetSubtype="2" fill="hold" grpId="3" nodeType="withEffect">
                                  <p:stCondLst>
                                    <p:cond delay="0"/>
                                  </p:stCondLst>
                                  <p:childTnLst>
                                    <p:anim calcmode="lin" valueType="num">
                                      <p:cBhvr additive="base">
                                        <p:cTn id="344" dur="3000"/>
                                        <p:tgtEl>
                                          <p:spTgt spid="30"/>
                                        </p:tgtEl>
                                        <p:attrNameLst>
                                          <p:attrName>ppt_x</p:attrName>
                                        </p:attrNameLst>
                                      </p:cBhvr>
                                      <p:tavLst>
                                        <p:tav tm="0">
                                          <p:val>
                                            <p:strVal val="ppt_x"/>
                                          </p:val>
                                        </p:tav>
                                        <p:tav tm="100000">
                                          <p:val>
                                            <p:strVal val="1+ppt_w/2"/>
                                          </p:val>
                                        </p:tav>
                                      </p:tavLst>
                                    </p:anim>
                                    <p:anim calcmode="lin" valueType="num">
                                      <p:cBhvr additive="base">
                                        <p:cTn id="345" dur="3000"/>
                                        <p:tgtEl>
                                          <p:spTgt spid="30"/>
                                        </p:tgtEl>
                                        <p:attrNameLst>
                                          <p:attrName>ppt_y</p:attrName>
                                        </p:attrNameLst>
                                      </p:cBhvr>
                                      <p:tavLst>
                                        <p:tav tm="0">
                                          <p:val>
                                            <p:strVal val="ppt_y"/>
                                          </p:val>
                                        </p:tav>
                                        <p:tav tm="100000">
                                          <p:val>
                                            <p:strVal val="ppt_y"/>
                                          </p:val>
                                        </p:tav>
                                      </p:tavLst>
                                    </p:anim>
                                    <p:set>
                                      <p:cBhvr>
                                        <p:cTn id="346" dur="1" fill="hold">
                                          <p:stCondLst>
                                            <p:cond delay="2999"/>
                                          </p:stCondLst>
                                        </p:cTn>
                                        <p:tgtEl>
                                          <p:spTgt spid="30"/>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3000"/>
                                        <p:tgtEl>
                                          <p:spTgt spid="5"/>
                                        </p:tgtEl>
                                      </p:cBhvr>
                                    </p:animEffect>
                                    <p:set>
                                      <p:cBhvr>
                                        <p:cTn id="349" dur="1" fill="hold">
                                          <p:stCondLst>
                                            <p:cond delay="2999"/>
                                          </p:stCondLst>
                                        </p:cTn>
                                        <p:tgtEl>
                                          <p:spTgt spid="5"/>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3000"/>
                                        <p:tgtEl>
                                          <p:spTgt spid="6"/>
                                        </p:tgtEl>
                                      </p:cBhvr>
                                    </p:animEffect>
                                    <p:set>
                                      <p:cBhvr>
                                        <p:cTn id="352" dur="1" fill="hold">
                                          <p:stCondLst>
                                            <p:cond delay="2999"/>
                                          </p:stCondLst>
                                        </p:cTn>
                                        <p:tgtEl>
                                          <p:spTgt spid="6"/>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3000"/>
                                        <p:tgtEl>
                                          <p:spTgt spid="7"/>
                                        </p:tgtEl>
                                      </p:cBhvr>
                                    </p:animEffect>
                                    <p:set>
                                      <p:cBhvr>
                                        <p:cTn id="355" dur="1" fill="hold">
                                          <p:stCondLst>
                                            <p:cond delay="2999"/>
                                          </p:stCondLst>
                                        </p:cTn>
                                        <p:tgtEl>
                                          <p:spTgt spid="7"/>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3000"/>
                                        <p:tgtEl>
                                          <p:spTgt spid="8"/>
                                        </p:tgtEl>
                                      </p:cBhvr>
                                    </p:animEffect>
                                    <p:set>
                                      <p:cBhvr>
                                        <p:cTn id="358" dur="1" fill="hold">
                                          <p:stCondLst>
                                            <p:cond delay="2999"/>
                                          </p:stCondLst>
                                        </p:cTn>
                                        <p:tgtEl>
                                          <p:spTgt spid="8"/>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3000"/>
                                        <p:tgtEl>
                                          <p:spTgt spid="9"/>
                                        </p:tgtEl>
                                      </p:cBhvr>
                                    </p:animEffect>
                                    <p:set>
                                      <p:cBhvr>
                                        <p:cTn id="361" dur="1" fill="hold">
                                          <p:stCondLst>
                                            <p:cond delay="2999"/>
                                          </p:stCondLst>
                                        </p:cTn>
                                        <p:tgtEl>
                                          <p:spTgt spid="9"/>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3000"/>
                                        <p:tgtEl>
                                          <p:spTgt spid="10"/>
                                        </p:tgtEl>
                                      </p:cBhvr>
                                    </p:animEffect>
                                    <p:set>
                                      <p:cBhvr>
                                        <p:cTn id="364" dur="1" fill="hold">
                                          <p:stCondLst>
                                            <p:cond delay="2999"/>
                                          </p:stCondLst>
                                        </p:cTn>
                                        <p:tgtEl>
                                          <p:spTgt spid="10"/>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3000"/>
                                        <p:tgtEl>
                                          <p:spTgt spid="11"/>
                                        </p:tgtEl>
                                      </p:cBhvr>
                                    </p:animEffect>
                                    <p:set>
                                      <p:cBhvr>
                                        <p:cTn id="367" dur="1" fill="hold">
                                          <p:stCondLst>
                                            <p:cond delay="2999"/>
                                          </p:stCondLst>
                                        </p:cTn>
                                        <p:tgtEl>
                                          <p:spTgt spid="11"/>
                                        </p:tgtEl>
                                        <p:attrNameLst>
                                          <p:attrName>style.visibility</p:attrName>
                                        </p:attrNameLst>
                                      </p:cBhvr>
                                      <p:to>
                                        <p:strVal val="hidden"/>
                                      </p:to>
                                    </p:set>
                                  </p:childTnLst>
                                </p:cTn>
                              </p:par>
                              <p:par>
                                <p:cTn id="368" presetID="3" presetClass="exit" presetSubtype="10" fill="hold" grpId="4" nodeType="withEffect">
                                  <p:stCondLst>
                                    <p:cond delay="0"/>
                                  </p:stCondLst>
                                  <p:childTnLst>
                                    <p:animEffect transition="out" filter="blinds(horizontal)">
                                      <p:cBhvr>
                                        <p:cTn id="369" dur="3000"/>
                                        <p:tgtEl>
                                          <p:spTgt spid="12"/>
                                        </p:tgtEl>
                                      </p:cBhvr>
                                    </p:animEffect>
                                    <p:set>
                                      <p:cBhvr>
                                        <p:cTn id="370" dur="1" fill="hold">
                                          <p:stCondLst>
                                            <p:cond delay="2999"/>
                                          </p:stCondLst>
                                        </p:cTn>
                                        <p:tgtEl>
                                          <p:spTgt spid="12"/>
                                        </p:tgtEl>
                                        <p:attrNameLst>
                                          <p:attrName>style.visibility</p:attrName>
                                        </p:attrNameLst>
                                      </p:cBhvr>
                                      <p:to>
                                        <p:strVal val="hidden"/>
                                      </p:to>
                                    </p:set>
                                  </p:childTnLst>
                                </p:cTn>
                              </p:par>
                              <p:par>
                                <p:cTn id="371" presetID="3" presetClass="exit" presetSubtype="10" fill="hold" grpId="4" nodeType="withEffect">
                                  <p:stCondLst>
                                    <p:cond delay="0"/>
                                  </p:stCondLst>
                                  <p:childTnLst>
                                    <p:animEffect transition="out" filter="blinds(horizontal)">
                                      <p:cBhvr>
                                        <p:cTn id="372" dur="3000"/>
                                        <p:tgtEl>
                                          <p:spTgt spid="13"/>
                                        </p:tgtEl>
                                      </p:cBhvr>
                                    </p:animEffect>
                                    <p:set>
                                      <p:cBhvr>
                                        <p:cTn id="373" dur="1" fill="hold">
                                          <p:stCondLst>
                                            <p:cond delay="2999"/>
                                          </p:stCondLst>
                                        </p:cTn>
                                        <p:tgtEl>
                                          <p:spTgt spid="13"/>
                                        </p:tgtEl>
                                        <p:attrNameLst>
                                          <p:attrName>style.visibility</p:attrName>
                                        </p:attrNameLst>
                                      </p:cBhvr>
                                      <p:to>
                                        <p:strVal val="hidden"/>
                                      </p:to>
                                    </p:set>
                                  </p:childTnLst>
                                </p:cTn>
                              </p:par>
                              <p:par>
                                <p:cTn id="374" presetID="3" presetClass="exit" presetSubtype="10" fill="hold" grpId="4" nodeType="withEffect">
                                  <p:stCondLst>
                                    <p:cond delay="0"/>
                                  </p:stCondLst>
                                  <p:childTnLst>
                                    <p:animEffect transition="out" filter="blinds(horizontal)">
                                      <p:cBhvr>
                                        <p:cTn id="375" dur="3000"/>
                                        <p:tgtEl>
                                          <p:spTgt spid="14"/>
                                        </p:tgtEl>
                                      </p:cBhvr>
                                    </p:animEffect>
                                    <p:set>
                                      <p:cBhvr>
                                        <p:cTn id="376" dur="1" fill="hold">
                                          <p:stCondLst>
                                            <p:cond delay="2999"/>
                                          </p:stCondLst>
                                        </p:cTn>
                                        <p:tgtEl>
                                          <p:spTgt spid="14"/>
                                        </p:tgtEl>
                                        <p:attrNameLst>
                                          <p:attrName>style.visibility</p:attrName>
                                        </p:attrNameLst>
                                      </p:cBhvr>
                                      <p:to>
                                        <p:strVal val="hidden"/>
                                      </p:to>
                                    </p:set>
                                  </p:childTnLst>
                                </p:cTn>
                              </p:par>
                              <p:par>
                                <p:cTn id="377" presetID="3" presetClass="exit" presetSubtype="10" fill="hold" grpId="4" nodeType="withEffect">
                                  <p:stCondLst>
                                    <p:cond delay="0"/>
                                  </p:stCondLst>
                                  <p:childTnLst>
                                    <p:animEffect transition="out" filter="blinds(horizontal)">
                                      <p:cBhvr>
                                        <p:cTn id="378" dur="3000"/>
                                        <p:tgtEl>
                                          <p:spTgt spid="15"/>
                                        </p:tgtEl>
                                      </p:cBhvr>
                                    </p:animEffect>
                                    <p:set>
                                      <p:cBhvr>
                                        <p:cTn id="379" dur="1" fill="hold">
                                          <p:stCondLst>
                                            <p:cond delay="2999"/>
                                          </p:stCondLst>
                                        </p:cTn>
                                        <p:tgtEl>
                                          <p:spTgt spid="15"/>
                                        </p:tgtEl>
                                        <p:attrNameLst>
                                          <p:attrName>style.visibility</p:attrName>
                                        </p:attrNameLst>
                                      </p:cBhvr>
                                      <p:to>
                                        <p:strVal val="hidden"/>
                                      </p:to>
                                    </p:set>
                                  </p:childTnLst>
                                </p:cTn>
                              </p:par>
                              <p:par>
                                <p:cTn id="380" presetID="3" presetClass="exit" presetSubtype="10" fill="hold" grpId="4" nodeType="withEffect">
                                  <p:stCondLst>
                                    <p:cond delay="0"/>
                                  </p:stCondLst>
                                  <p:childTnLst>
                                    <p:animEffect transition="out" filter="blinds(horizontal)">
                                      <p:cBhvr>
                                        <p:cTn id="381" dur="3000"/>
                                        <p:tgtEl>
                                          <p:spTgt spid="16"/>
                                        </p:tgtEl>
                                      </p:cBhvr>
                                    </p:animEffect>
                                    <p:set>
                                      <p:cBhvr>
                                        <p:cTn id="382" dur="1" fill="hold">
                                          <p:stCondLst>
                                            <p:cond delay="2999"/>
                                          </p:stCondLst>
                                        </p:cTn>
                                        <p:tgtEl>
                                          <p:spTgt spid="16"/>
                                        </p:tgtEl>
                                        <p:attrNameLst>
                                          <p:attrName>style.visibility</p:attrName>
                                        </p:attrNameLst>
                                      </p:cBhvr>
                                      <p:to>
                                        <p:strVal val="hidden"/>
                                      </p:to>
                                    </p:set>
                                  </p:childTnLst>
                                </p:cTn>
                              </p:par>
                              <p:par>
                                <p:cTn id="383" presetID="3" presetClass="exit" presetSubtype="10" fill="hold" grpId="4" nodeType="withEffect">
                                  <p:stCondLst>
                                    <p:cond delay="0"/>
                                  </p:stCondLst>
                                  <p:childTnLst>
                                    <p:animEffect transition="out" filter="blinds(horizontal)">
                                      <p:cBhvr>
                                        <p:cTn id="384" dur="3000"/>
                                        <p:tgtEl>
                                          <p:spTgt spid="17"/>
                                        </p:tgtEl>
                                      </p:cBhvr>
                                    </p:animEffect>
                                    <p:set>
                                      <p:cBhvr>
                                        <p:cTn id="385" dur="1" fill="hold">
                                          <p:stCondLst>
                                            <p:cond delay="2999"/>
                                          </p:stCondLst>
                                        </p:cTn>
                                        <p:tgtEl>
                                          <p:spTgt spid="17"/>
                                        </p:tgtEl>
                                        <p:attrNameLst>
                                          <p:attrName>style.visibility</p:attrName>
                                        </p:attrNameLst>
                                      </p:cBhvr>
                                      <p:to>
                                        <p:strVal val="hidden"/>
                                      </p:to>
                                    </p:set>
                                  </p:childTnLst>
                                </p:cTn>
                              </p:par>
                              <p:par>
                                <p:cTn id="386" presetID="3" presetClass="exit" presetSubtype="10" fill="hold" grpId="4" nodeType="withEffect">
                                  <p:stCondLst>
                                    <p:cond delay="0"/>
                                  </p:stCondLst>
                                  <p:childTnLst>
                                    <p:animEffect transition="out" filter="blinds(horizontal)">
                                      <p:cBhvr>
                                        <p:cTn id="387" dur="3000"/>
                                        <p:tgtEl>
                                          <p:spTgt spid="18"/>
                                        </p:tgtEl>
                                      </p:cBhvr>
                                    </p:animEffect>
                                    <p:set>
                                      <p:cBhvr>
                                        <p:cTn id="388" dur="1" fill="hold">
                                          <p:stCondLst>
                                            <p:cond delay="2999"/>
                                          </p:stCondLst>
                                        </p:cTn>
                                        <p:tgtEl>
                                          <p:spTgt spid="18"/>
                                        </p:tgtEl>
                                        <p:attrNameLst>
                                          <p:attrName>style.visibility</p:attrName>
                                        </p:attrNameLst>
                                      </p:cBhvr>
                                      <p:to>
                                        <p:strVal val="hidden"/>
                                      </p:to>
                                    </p:set>
                                  </p:childTnLst>
                                </p:cTn>
                              </p:par>
                              <p:par>
                                <p:cTn id="389" presetID="3" presetClass="exit" presetSubtype="10" fill="hold" grpId="4" nodeType="withEffect">
                                  <p:stCondLst>
                                    <p:cond delay="0"/>
                                  </p:stCondLst>
                                  <p:childTnLst>
                                    <p:animEffect transition="out" filter="blinds(horizontal)">
                                      <p:cBhvr>
                                        <p:cTn id="390" dur="3000"/>
                                        <p:tgtEl>
                                          <p:spTgt spid="19"/>
                                        </p:tgtEl>
                                      </p:cBhvr>
                                    </p:animEffect>
                                    <p:set>
                                      <p:cBhvr>
                                        <p:cTn id="391" dur="1" fill="hold">
                                          <p:stCondLst>
                                            <p:cond delay="2999"/>
                                          </p:stCondLst>
                                        </p:cTn>
                                        <p:tgtEl>
                                          <p:spTgt spid="19"/>
                                        </p:tgtEl>
                                        <p:attrNameLst>
                                          <p:attrName>style.visibility</p:attrName>
                                        </p:attrNameLst>
                                      </p:cBhvr>
                                      <p:to>
                                        <p:strVal val="hidden"/>
                                      </p:to>
                                    </p:set>
                                  </p:childTnLst>
                                </p:cTn>
                              </p:par>
                              <p:par>
                                <p:cTn id="392" presetID="3" presetClass="exit" presetSubtype="10" fill="hold" grpId="4" nodeType="withEffect">
                                  <p:stCondLst>
                                    <p:cond delay="0"/>
                                  </p:stCondLst>
                                  <p:childTnLst>
                                    <p:animEffect transition="out" filter="blinds(horizontal)">
                                      <p:cBhvr>
                                        <p:cTn id="393" dur="3000"/>
                                        <p:tgtEl>
                                          <p:spTgt spid="20"/>
                                        </p:tgtEl>
                                      </p:cBhvr>
                                    </p:animEffect>
                                    <p:set>
                                      <p:cBhvr>
                                        <p:cTn id="394" dur="1" fill="hold">
                                          <p:stCondLst>
                                            <p:cond delay="2999"/>
                                          </p:stCondLst>
                                        </p:cTn>
                                        <p:tgtEl>
                                          <p:spTgt spid="20"/>
                                        </p:tgtEl>
                                        <p:attrNameLst>
                                          <p:attrName>style.visibility</p:attrName>
                                        </p:attrNameLst>
                                      </p:cBhvr>
                                      <p:to>
                                        <p:strVal val="hidden"/>
                                      </p:to>
                                    </p:set>
                                  </p:childTnLst>
                                </p:cTn>
                              </p:par>
                              <p:par>
                                <p:cTn id="395" presetID="3" presetClass="exit" presetSubtype="10" fill="hold" grpId="4" nodeType="withEffect">
                                  <p:stCondLst>
                                    <p:cond delay="0"/>
                                  </p:stCondLst>
                                  <p:childTnLst>
                                    <p:animEffect transition="out" filter="blinds(horizontal)">
                                      <p:cBhvr>
                                        <p:cTn id="396" dur="3000"/>
                                        <p:tgtEl>
                                          <p:spTgt spid="21"/>
                                        </p:tgtEl>
                                      </p:cBhvr>
                                    </p:animEffect>
                                    <p:set>
                                      <p:cBhvr>
                                        <p:cTn id="397" dur="1" fill="hold">
                                          <p:stCondLst>
                                            <p:cond delay="2999"/>
                                          </p:stCondLst>
                                        </p:cTn>
                                        <p:tgtEl>
                                          <p:spTgt spid="21"/>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3000"/>
                                        <p:tgtEl>
                                          <p:spTgt spid="22"/>
                                        </p:tgtEl>
                                      </p:cBhvr>
                                    </p:animEffect>
                                    <p:set>
                                      <p:cBhvr>
                                        <p:cTn id="400" dur="1" fill="hold">
                                          <p:stCondLst>
                                            <p:cond delay="2999"/>
                                          </p:stCondLst>
                                        </p:cTn>
                                        <p:tgtEl>
                                          <p:spTgt spid="22"/>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3000"/>
                                        <p:tgtEl>
                                          <p:spTgt spid="23"/>
                                        </p:tgtEl>
                                      </p:cBhvr>
                                    </p:animEffect>
                                    <p:set>
                                      <p:cBhvr>
                                        <p:cTn id="403" dur="1" fill="hold">
                                          <p:stCondLst>
                                            <p:cond delay="2999"/>
                                          </p:stCondLst>
                                        </p:cTn>
                                        <p:tgtEl>
                                          <p:spTgt spid="23"/>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3000"/>
                                        <p:tgtEl>
                                          <p:spTgt spid="24"/>
                                        </p:tgtEl>
                                      </p:cBhvr>
                                    </p:animEffect>
                                    <p:set>
                                      <p:cBhvr>
                                        <p:cTn id="406" dur="1" fill="hold">
                                          <p:stCondLst>
                                            <p:cond delay="2999"/>
                                          </p:stCondLst>
                                        </p:cTn>
                                        <p:tgtEl>
                                          <p:spTgt spid="24"/>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3000"/>
                                        <p:tgtEl>
                                          <p:spTgt spid="25"/>
                                        </p:tgtEl>
                                      </p:cBhvr>
                                    </p:animEffect>
                                    <p:set>
                                      <p:cBhvr>
                                        <p:cTn id="409" dur="1" fill="hold">
                                          <p:stCondLst>
                                            <p:cond delay="2999"/>
                                          </p:stCondLst>
                                        </p:cTn>
                                        <p:tgtEl>
                                          <p:spTgt spid="25"/>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3000"/>
                                        <p:tgtEl>
                                          <p:spTgt spid="26"/>
                                        </p:tgtEl>
                                      </p:cBhvr>
                                    </p:animEffect>
                                    <p:set>
                                      <p:cBhvr>
                                        <p:cTn id="412" dur="1" fill="hold">
                                          <p:stCondLst>
                                            <p:cond delay="2999"/>
                                          </p:stCondLst>
                                        </p:cTn>
                                        <p:tgtEl>
                                          <p:spTgt spid="26"/>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3000"/>
                                        <p:tgtEl>
                                          <p:spTgt spid="27"/>
                                        </p:tgtEl>
                                      </p:cBhvr>
                                    </p:animEffect>
                                    <p:set>
                                      <p:cBhvr>
                                        <p:cTn id="415" dur="1" fill="hold">
                                          <p:stCondLst>
                                            <p:cond delay="2999"/>
                                          </p:stCondLst>
                                        </p:cTn>
                                        <p:tgtEl>
                                          <p:spTgt spid="27"/>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3000"/>
                                        <p:tgtEl>
                                          <p:spTgt spid="28"/>
                                        </p:tgtEl>
                                      </p:cBhvr>
                                    </p:animEffect>
                                    <p:set>
                                      <p:cBhvr>
                                        <p:cTn id="418" dur="1" fill="hold">
                                          <p:stCondLst>
                                            <p:cond delay="2999"/>
                                          </p:stCondLst>
                                        </p:cTn>
                                        <p:tgtEl>
                                          <p:spTgt spid="28"/>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3000"/>
                                        <p:tgtEl>
                                          <p:spTgt spid="29"/>
                                        </p:tgtEl>
                                      </p:cBhvr>
                                    </p:animEffect>
                                    <p:set>
                                      <p:cBhvr>
                                        <p:cTn id="421" dur="1" fill="hold">
                                          <p:stCondLst>
                                            <p:cond delay="2999"/>
                                          </p:stCondLst>
                                        </p:cTn>
                                        <p:tgtEl>
                                          <p:spTgt spid="29"/>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3000"/>
                                        <p:tgtEl>
                                          <p:spTgt spid="30"/>
                                        </p:tgtEl>
                                      </p:cBhvr>
                                    </p:animEffect>
                                    <p:set>
                                      <p:cBhvr>
                                        <p:cTn id="424" dur="1" fill="hold">
                                          <p:stCondLst>
                                            <p:cond delay="2999"/>
                                          </p:stCondLst>
                                        </p:cTn>
                                        <p:tgtEl>
                                          <p:spTgt spid="30"/>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4/3*#ppt_w"/>
                                          </p:val>
                                        </p:tav>
                                        <p:tav tm="100000">
                                          <p:val>
                                            <p:strVal val="#ppt_w"/>
                                          </p:val>
                                        </p:tav>
                                      </p:tavLst>
                                    </p:anim>
                                    <p:anim calcmode="lin" valueType="num">
                                      <p:cBhvr>
                                        <p:cTn id="428" dur="3000" fill="hold"/>
                                        <p:tgtEl>
                                          <p:spTgt spid="4"/>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C381A">
                  <a:shade val="30000"/>
                  <a:satMod val="115000"/>
                </a:srgbClr>
              </a:gs>
              <a:gs pos="50000">
                <a:srgbClr val="7C381A">
                  <a:shade val="67500"/>
                  <a:satMod val="115000"/>
                </a:srgbClr>
              </a:gs>
              <a:gs pos="100000">
                <a:srgbClr val="7C381A">
                  <a:shade val="100000"/>
                  <a:satMod val="115000"/>
                </a:srgbClr>
              </a:gs>
            </a:gsLst>
            <a:lin ang="54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6691"/>
            <a:ext cx="9144000" cy="6851309"/>
          </a:xfrm>
          <a:prstGeom prst="rect">
            <a:avLst/>
          </a:prstGeom>
        </p:spPr>
      </p:pic>
      <p:sp>
        <p:nvSpPr>
          <p:cNvPr id="5" name="4 Paralelogramo"/>
          <p:cNvSpPr/>
          <p:nvPr/>
        </p:nvSpPr>
        <p:spPr>
          <a:xfrm>
            <a:off x="3357554" y="0"/>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143240" y="928670"/>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928670"/>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1857364"/>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000628" y="1857364"/>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86050" y="2786058"/>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214942" y="2786058"/>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571736" y="3714752"/>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429256" y="3714752"/>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285984" y="4643446"/>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643570" y="4643446"/>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000232" y="5572140"/>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857884" y="5572140"/>
            <a:ext cx="1274654" cy="914400"/>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857356" y="6400800"/>
            <a:ext cx="1216152" cy="914400"/>
          </a:xfrm>
          <a:prstGeom prst="parallelogram">
            <a:avLst>
              <a:gd name="adj" fmla="val 58333"/>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072198" y="6500834"/>
            <a:ext cx="1285884" cy="814366"/>
          </a:xfrm>
          <a:prstGeom prst="parallelogram">
            <a:avLst>
              <a:gd name="adj" fmla="val 60417"/>
            </a:avLst>
          </a:prstGeom>
          <a:gradFill flip="none" rotWithShape="1">
            <a:gsLst>
              <a:gs pos="45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plus(in)">
                                      <p:cBhvr>
                                        <p:cTn id="98" dur="3000"/>
                                        <p:tgtEl>
                                          <p:spTgt spid="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plus(in)">
                                      <p:cBhvr>
                                        <p:cTn id="107" dur="3000"/>
                                        <p:tgtEl>
                                          <p:spTgt spid="1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plus(in)">
                                      <p:cBhvr>
                                        <p:cTn id="110" dur="3000"/>
                                        <p:tgtEl>
                                          <p:spTgt spid="13"/>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plus(in)">
                                      <p:cBhvr>
                                        <p:cTn id="113" dur="3000"/>
                                        <p:tgtEl>
                                          <p:spTgt spid="15"/>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8" presetClass="emph" presetSubtype="0" fill="hold" grpId="2"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19"/>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1+ppt_h/2"/>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1+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1+ppt_w/2"/>
                                          </p:val>
                                        </p:tav>
                                      </p:tavLst>
                                    </p:anim>
                                    <p:anim calcmode="lin" valueType="num">
                                      <p:cBhvr additive="base">
                                        <p:cTn id="187" dur="3000"/>
                                        <p:tgtEl>
                                          <p:spTgt spid="6"/>
                                        </p:tgtEl>
                                        <p:attrNameLst>
                                          <p:attrName>ppt_y</p:attrName>
                                        </p:attrNameLst>
                                      </p:cBhvr>
                                      <p:tavLst>
                                        <p:tav tm="0">
                                          <p:val>
                                            <p:strVal val="ppt_y"/>
                                          </p:val>
                                        </p:tav>
                                        <p:tav tm="100000">
                                          <p:val>
                                            <p:strVal val="1+ppt_h/2"/>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1+ppt_w/2"/>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1+ppt_h/2"/>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1+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1+ppt_w/2"/>
                                          </p:val>
                                        </p:tav>
                                      </p:tavLst>
                                    </p:anim>
                                    <p:anim calcmode="lin" valueType="num">
                                      <p:cBhvr additive="base">
                                        <p:cTn id="207" dur="3000"/>
                                        <p:tgtEl>
                                          <p:spTgt spid="16"/>
                                        </p:tgtEl>
                                        <p:attrNameLst>
                                          <p:attrName>ppt_y</p:attrName>
                                        </p:attrNameLst>
                                      </p:cBhvr>
                                      <p:tavLst>
                                        <p:tav tm="0">
                                          <p:val>
                                            <p:strVal val="ppt_y"/>
                                          </p:val>
                                        </p:tav>
                                        <p:tav tm="100000">
                                          <p:val>
                                            <p:strVal val="1+ppt_h/2"/>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8"/>
                                        </p:tgtEl>
                                        <p:attrNameLst>
                                          <p:attrName>ppt_x</p:attrName>
                                        </p:attrNameLst>
                                      </p:cBhvr>
                                      <p:tavLst>
                                        <p:tav tm="0">
                                          <p:val>
                                            <p:strVal val="ppt_x"/>
                                          </p:val>
                                        </p:tav>
                                        <p:tav tm="100000">
                                          <p:val>
                                            <p:strVal val="1+ppt_w/2"/>
                                          </p:val>
                                        </p:tav>
                                      </p:tavLst>
                                    </p:anim>
                                    <p:anim calcmode="lin" valueType="num">
                                      <p:cBhvr additive="base">
                                        <p:cTn id="211" dur="3000"/>
                                        <p:tgtEl>
                                          <p:spTgt spid="18"/>
                                        </p:tgtEl>
                                        <p:attrNameLst>
                                          <p:attrName>ppt_y</p:attrName>
                                        </p:attrNameLst>
                                      </p:cBhvr>
                                      <p:tavLst>
                                        <p:tav tm="0">
                                          <p:val>
                                            <p:strVal val="ppt_y"/>
                                          </p:val>
                                        </p:tav>
                                        <p:tav tm="100000">
                                          <p:val>
                                            <p:strVal val="1+ppt_h/2"/>
                                          </p:val>
                                        </p:tav>
                                      </p:tavLst>
                                    </p:anim>
                                    <p:set>
                                      <p:cBhvr>
                                        <p:cTn id="212" dur="1" fill="hold">
                                          <p:stCondLst>
                                            <p:cond delay="2999"/>
                                          </p:stCondLst>
                                        </p:cTn>
                                        <p:tgtEl>
                                          <p:spTgt spid="18"/>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1+ppt_w/2"/>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5"/>
                                        </p:tgtEl>
                                      </p:cBhvr>
                                    </p:animEffect>
                                    <p:set>
                                      <p:cBhvr>
                                        <p:cTn id="219" dur="1" fill="hold">
                                          <p:stCondLst>
                                            <p:cond delay="2999"/>
                                          </p:stCondLst>
                                        </p:cTn>
                                        <p:tgtEl>
                                          <p:spTgt spid="5"/>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6"/>
                                        </p:tgtEl>
                                      </p:cBhvr>
                                    </p:animEffect>
                                    <p:set>
                                      <p:cBhvr>
                                        <p:cTn id="222" dur="1" fill="hold">
                                          <p:stCondLst>
                                            <p:cond delay="2999"/>
                                          </p:stCondLst>
                                        </p:cTn>
                                        <p:tgtEl>
                                          <p:spTgt spid="6"/>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7"/>
                                        </p:tgtEl>
                                      </p:cBhvr>
                                    </p:animEffect>
                                    <p:set>
                                      <p:cBhvr>
                                        <p:cTn id="225" dur="1" fill="hold">
                                          <p:stCondLst>
                                            <p:cond delay="2999"/>
                                          </p:stCondLst>
                                        </p:cTn>
                                        <p:tgtEl>
                                          <p:spTgt spid="7"/>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9"/>
                                        </p:tgtEl>
                                      </p:cBhvr>
                                    </p:animEffect>
                                    <p:set>
                                      <p:cBhvr>
                                        <p:cTn id="231" dur="1" fill="hold">
                                          <p:stCondLst>
                                            <p:cond delay="2999"/>
                                          </p:stCondLst>
                                        </p:cTn>
                                        <p:tgtEl>
                                          <p:spTgt spid="9"/>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1"/>
                                        </p:tgtEl>
                                      </p:cBhvr>
                                    </p:animEffect>
                                    <p:set>
                                      <p:cBhvr>
                                        <p:cTn id="237" dur="1" fill="hold">
                                          <p:stCondLst>
                                            <p:cond delay="2999"/>
                                          </p:stCondLst>
                                        </p:cTn>
                                        <p:tgtEl>
                                          <p:spTgt spid="11"/>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2"/>
                                        </p:tgtEl>
                                      </p:cBhvr>
                                    </p:animEffect>
                                    <p:set>
                                      <p:cBhvr>
                                        <p:cTn id="240" dur="1" fill="hold">
                                          <p:stCondLst>
                                            <p:cond delay="2999"/>
                                          </p:stCondLst>
                                        </p:cTn>
                                        <p:tgtEl>
                                          <p:spTgt spid="12"/>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4"/>
                                        </p:tgtEl>
                                      </p:cBhvr>
                                    </p:animEffect>
                                    <p:set>
                                      <p:cBhvr>
                                        <p:cTn id="246" dur="1" fill="hold">
                                          <p:stCondLst>
                                            <p:cond delay="2999"/>
                                          </p:stCondLst>
                                        </p:cTn>
                                        <p:tgtEl>
                                          <p:spTgt spid="14"/>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5"/>
                                        </p:tgtEl>
                                      </p:cBhvr>
                                    </p:animEffect>
                                    <p:set>
                                      <p:cBhvr>
                                        <p:cTn id="249" dur="1" fill="hold">
                                          <p:stCondLst>
                                            <p:cond delay="2999"/>
                                          </p:stCondLst>
                                        </p:cTn>
                                        <p:tgtEl>
                                          <p:spTgt spid="15"/>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6"/>
                                        </p:tgtEl>
                                      </p:cBhvr>
                                    </p:animEffect>
                                    <p:set>
                                      <p:cBhvr>
                                        <p:cTn id="252" dur="1" fill="hold">
                                          <p:stCondLst>
                                            <p:cond delay="2999"/>
                                          </p:stCondLst>
                                        </p:cTn>
                                        <p:tgtEl>
                                          <p:spTgt spid="16"/>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7"/>
                                        </p:tgtEl>
                                      </p:cBhvr>
                                    </p:animEffect>
                                    <p:set>
                                      <p:cBhvr>
                                        <p:cTn id="255" dur="1" fill="hold">
                                          <p:stCondLst>
                                            <p:cond delay="2999"/>
                                          </p:stCondLst>
                                        </p:cTn>
                                        <p:tgtEl>
                                          <p:spTgt spid="17"/>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8"/>
                                        </p:tgtEl>
                                      </p:cBhvr>
                                    </p:animEffect>
                                    <p:set>
                                      <p:cBhvr>
                                        <p:cTn id="258" dur="1" fill="hold">
                                          <p:stCondLst>
                                            <p:cond delay="2999"/>
                                          </p:stCondLst>
                                        </p:cTn>
                                        <p:tgtEl>
                                          <p:spTgt spid="18"/>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19"/>
                                        </p:tgtEl>
                                      </p:cBhvr>
                                    </p:animEffect>
                                    <p:set>
                                      <p:cBhvr>
                                        <p:cTn id="261" dur="1" fill="hold">
                                          <p:stCondLst>
                                            <p:cond delay="2999"/>
                                          </p:stCondLst>
                                        </p:cTn>
                                        <p:tgtEl>
                                          <p:spTgt spid="19"/>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0"/>
                                        </p:tgtEl>
                                      </p:cBhvr>
                                    </p:animEffect>
                                    <p:set>
                                      <p:cBhvr>
                                        <p:cTn id="264" dur="1" fill="hold">
                                          <p:stCondLst>
                                            <p:cond delay="2999"/>
                                          </p:stCondLst>
                                        </p:cTn>
                                        <p:tgtEl>
                                          <p:spTgt spid="20"/>
                                        </p:tgtEl>
                                        <p:attrNameLst>
                                          <p:attrName>style.visibility</p:attrName>
                                        </p:attrNameLst>
                                      </p:cBhvr>
                                      <p:to>
                                        <p:strVal val="hidden"/>
                                      </p:to>
                                    </p:set>
                                  </p:childTnLst>
                                </p:cTn>
                              </p:par>
                              <p:par>
                                <p:cTn id="265" presetID="2" presetClass="entr" presetSubtype="1"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additive="base">
                                        <p:cTn id="267" dur="3000" fill="hold"/>
                                        <p:tgtEl>
                                          <p:spTgt spid="4"/>
                                        </p:tgtEl>
                                        <p:attrNameLst>
                                          <p:attrName>ppt_x</p:attrName>
                                        </p:attrNameLst>
                                      </p:cBhvr>
                                      <p:tavLst>
                                        <p:tav tm="0">
                                          <p:val>
                                            <p:strVal val="#ppt_x"/>
                                          </p:val>
                                        </p:tav>
                                        <p:tav tm="100000">
                                          <p:val>
                                            <p:strVal val="#ppt_x"/>
                                          </p:val>
                                        </p:tav>
                                      </p:tavLst>
                                    </p:anim>
                                    <p:anim calcmode="lin" valueType="num">
                                      <p:cBhvr additive="base">
                                        <p:cTn id="26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DD98F"/>
              </a:gs>
              <a:gs pos="50000">
                <a:srgbClr val="A86F1C">
                  <a:shade val="67500"/>
                  <a:satMod val="115000"/>
                </a:srgbClr>
              </a:gs>
              <a:gs pos="100000">
                <a:srgbClr val="A86F1C">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9683011">
            <a:off x="5029538" y="562703"/>
            <a:ext cx="2855789" cy="2546774"/>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2596034">
            <a:off x="1320457" y="622879"/>
            <a:ext cx="2923438" cy="2382899"/>
          </a:xfrm>
          <a:prstGeom prst="chevron">
            <a:avLst>
              <a:gd name="adj" fmla="val 90144"/>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0348">
            <a:off x="5077333" y="4004405"/>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906225">
            <a:off x="1431714" y="4000087"/>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2616183">
            <a:off x="2203152" y="1360478"/>
            <a:ext cx="1777650" cy="1285936"/>
          </a:xfrm>
          <a:prstGeom prst="chevron">
            <a:avLst>
              <a:gd name="adj" fmla="val 8980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645486">
            <a:off x="2359909" y="4230782"/>
            <a:ext cx="1777650" cy="1558948"/>
          </a:xfrm>
          <a:prstGeom prst="chevron">
            <a:avLst>
              <a:gd name="adj" fmla="val 79139"/>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735877">
            <a:off x="5132000" y="1399768"/>
            <a:ext cx="1777650" cy="1267557"/>
          </a:xfrm>
          <a:prstGeom prst="chevron">
            <a:avLst>
              <a:gd name="adj" fmla="val 89998"/>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806362">
            <a:off x="5300517" y="4352652"/>
            <a:ext cx="1777650" cy="1388972"/>
          </a:xfrm>
          <a:prstGeom prst="chevron">
            <a:avLst>
              <a:gd name="adj" fmla="val 9219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2616183">
            <a:off x="2927039" y="1854199"/>
            <a:ext cx="1372959" cy="930750"/>
          </a:xfrm>
          <a:prstGeom prst="chevron">
            <a:avLst>
              <a:gd name="adj" fmla="val 8695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735877">
            <a:off x="4726208" y="1774137"/>
            <a:ext cx="1414081" cy="1267557"/>
          </a:xfrm>
          <a:prstGeom prst="chevron">
            <a:avLst>
              <a:gd name="adj" fmla="val 7478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645486">
            <a:off x="3015360" y="4073891"/>
            <a:ext cx="1467425" cy="1215289"/>
          </a:xfrm>
          <a:prstGeom prst="chevron">
            <a:avLst>
              <a:gd name="adj" fmla="val 8433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806362">
            <a:off x="4938651" y="4307884"/>
            <a:ext cx="1401899" cy="984424"/>
          </a:xfrm>
          <a:prstGeom prst="chevron">
            <a:avLst>
              <a:gd name="adj" fmla="val 90366"/>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path path="circle">
              <a:fillToRect l="50000" t="50000" r="50000" b="50000"/>
            </a:path>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0" y="0"/>
            <a:ext cx="9161859" cy="6858000"/>
          </a:xfrm>
          <a:prstGeom prst="rect">
            <a:avLst/>
          </a:prstGeom>
        </p:spPr>
      </p:pic>
      <p:sp>
        <p:nvSpPr>
          <p:cNvPr id="5" name="4 Lágrima"/>
          <p:cNvSpPr/>
          <p:nvPr/>
        </p:nvSpPr>
        <p:spPr>
          <a:xfrm rot="197545">
            <a:off x="1524241" y="3884857"/>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1200923">
            <a:off x="5272411" y="776223"/>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867477">
            <a:off x="1423392" y="77451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799748">
            <a:off x="5240881" y="380773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01221">
            <a:off x="3332246" y="-111613"/>
            <a:ext cx="2239764" cy="2247576"/>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46630">
            <a:off x="3425526" y="4709594"/>
            <a:ext cx="2289957" cy="2153723"/>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22752">
            <a:off x="883414" y="2356000"/>
            <a:ext cx="2428892" cy="2290519"/>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599182">
            <a:off x="5834167" y="2370890"/>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94705">
                  <a:shade val="30000"/>
                  <a:satMod val="115000"/>
                </a:srgbClr>
              </a:gs>
              <a:gs pos="50000">
                <a:srgbClr val="794705">
                  <a:shade val="67500"/>
                  <a:satMod val="115000"/>
                </a:srgbClr>
              </a:gs>
              <a:gs pos="100000">
                <a:srgbClr val="794705">
                  <a:shade val="100000"/>
                  <a:satMod val="115000"/>
                </a:srgbClr>
              </a:gs>
            </a:gsLst>
            <a:lin ang="16200000" scaled="1"/>
            <a:tileRect/>
          </a:gradFill>
        </p:spPr>
        <p:txBody>
          <a:bodyPr/>
          <a:lstStyle/>
          <a:p>
            <a:endParaRPr lang="es-ES" dirty="0"/>
          </a:p>
        </p:txBody>
      </p:sp>
      <p:pic>
        <p:nvPicPr>
          <p:cNvPr id="5" name="4 Imagen" descr="0(31).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3286116"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500562" y="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86116"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500562" y="121442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16"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00562" y="2428892"/>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16"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500562" y="3643314"/>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86116"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500562" y="4857760"/>
            <a:ext cx="1214446" cy="1214422"/>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286116"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500562" y="6072206"/>
            <a:ext cx="1214446" cy="1142984"/>
          </a:xfrm>
          <a:prstGeom prst="donu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6"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3000"/>
                                        <p:tgtEl>
                                          <p:spTgt spid="6"/>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3000"/>
                                        <p:tgtEl>
                                          <p:spTgt spid="7"/>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3000"/>
                                        <p:tgtEl>
                                          <p:spTgt spid="8"/>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ssolve">
                                      <p:cBhvr>
                                        <p:cTn id="19" dur="3000"/>
                                        <p:tgtEl>
                                          <p:spTgt spid="9"/>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3000"/>
                                        <p:tgtEl>
                                          <p:spTgt spid="10"/>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ssolve">
                                      <p:cBhvr>
                                        <p:cTn id="25" dur="3000"/>
                                        <p:tgtEl>
                                          <p:spTgt spid="11"/>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dissolve">
                                      <p:cBhvr>
                                        <p:cTn id="28" dur="3000"/>
                                        <p:tgtEl>
                                          <p:spTgt spid="12"/>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ssolve">
                                      <p:cBhvr>
                                        <p:cTn id="31" dur="3000"/>
                                        <p:tgtEl>
                                          <p:spTgt spid="13"/>
                                        </p:tgtEl>
                                      </p:cBhvr>
                                    </p:animEffect>
                                  </p:childTnLst>
                                </p:cTn>
                              </p:par>
                              <p:par>
                                <p:cTn id="32" presetID="9" presetClass="entr" presetSubtype="0" fill="hold" grpId="6"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dissolve">
                                      <p:cBhvr>
                                        <p:cTn id="34" dur="3000"/>
                                        <p:tgtEl>
                                          <p:spTgt spid="14"/>
                                        </p:tgtEl>
                                      </p:cBhvr>
                                    </p:animEffect>
                                  </p:childTnLst>
                                </p:cTn>
                              </p:par>
                              <p:par>
                                <p:cTn id="35" presetID="9" presetClass="entr" presetSubtype="0" fill="hold" grpId="6"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dissolve">
                                      <p:cBhvr>
                                        <p:cTn id="37" dur="3000"/>
                                        <p:tgtEl>
                                          <p:spTgt spid="15"/>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dissolve">
                                      <p:cBhvr>
                                        <p:cTn id="40" dur="3000"/>
                                        <p:tgtEl>
                                          <p:spTgt spid="16"/>
                                        </p:tgtEl>
                                      </p:cBhvr>
                                    </p:animEffect>
                                  </p:childTnLst>
                                </p:cTn>
                              </p:par>
                              <p:par>
                                <p:cTn id="41" presetID="9" presetClass="entr" presetSubtype="0" fill="hold" grpId="6"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dissolve">
                                      <p:cBhvr>
                                        <p:cTn id="43" dur="3000"/>
                                        <p:tgtEl>
                                          <p:spTgt spid="17"/>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ppt_x"/>
                                          </p:val>
                                        </p:tav>
                                        <p:tav tm="100000">
                                          <p:val>
                                            <p:strVal val="#ppt_x"/>
                                          </p:val>
                                        </p:tav>
                                      </p:tavLst>
                                    </p:anim>
                                    <p:anim calcmode="lin" valueType="num">
                                      <p:cBhvr additive="base">
                                        <p:cTn id="63" dur="3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ppt_x"/>
                                          </p:val>
                                        </p:tav>
                                        <p:tav tm="100000">
                                          <p:val>
                                            <p:strVal val="#ppt_x"/>
                                          </p:val>
                                        </p:tav>
                                      </p:tavLst>
                                    </p:anim>
                                    <p:anim calcmode="lin" valueType="num">
                                      <p:cBhvr additive="base">
                                        <p:cTn id="71" dur="3000" fill="hold"/>
                                        <p:tgtEl>
                                          <p:spTgt spid="7"/>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ppt_x"/>
                                          </p:val>
                                        </p:tav>
                                        <p:tav tm="100000">
                                          <p:val>
                                            <p:strVal val="#ppt_x"/>
                                          </p:val>
                                        </p:tav>
                                      </p:tavLst>
                                    </p:anim>
                                    <p:anim calcmode="lin" valueType="num">
                                      <p:cBhvr additive="base">
                                        <p:cTn id="75" dur="3000" fill="hold"/>
                                        <p:tgtEl>
                                          <p:spTgt spid="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ppt_x"/>
                                          </p:val>
                                        </p:tav>
                                        <p:tav tm="100000">
                                          <p:val>
                                            <p:strVal val="#ppt_x"/>
                                          </p:val>
                                        </p:tav>
                                      </p:tavLst>
                                    </p:anim>
                                    <p:anim calcmode="lin" valueType="num">
                                      <p:cBhvr additive="base">
                                        <p:cTn id="79" dur="3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ppt_x"/>
                                          </p:val>
                                        </p:tav>
                                        <p:tav tm="100000">
                                          <p:val>
                                            <p:strVal val="#ppt_x"/>
                                          </p:val>
                                        </p:tav>
                                      </p:tavLst>
                                    </p:anim>
                                    <p:anim calcmode="lin" valueType="num">
                                      <p:cBhvr additive="base">
                                        <p:cTn id="83" dur="3000" fill="hold"/>
                                        <p:tgtEl>
                                          <p:spTgt spid="13"/>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ppt_x"/>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13" presetClass="entr" presetSubtype="32" fill="hold" grpId="5"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out)">
                                      <p:cBhvr>
                                        <p:cTn id="94" dur="3000"/>
                                        <p:tgtEl>
                                          <p:spTgt spid="6"/>
                                        </p:tgtEl>
                                      </p:cBhvr>
                                    </p:animEffect>
                                  </p:childTnLst>
                                </p:cTn>
                              </p:par>
                              <p:par>
                                <p:cTn id="95" presetID="13" presetClass="entr" presetSubtype="32" fill="hold" grpId="5"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plus(out)">
                                      <p:cBhvr>
                                        <p:cTn id="97" dur="3000"/>
                                        <p:tgtEl>
                                          <p:spTgt spid="7"/>
                                        </p:tgtEl>
                                      </p:cBhvr>
                                    </p:animEffect>
                                  </p:childTnLst>
                                </p:cTn>
                              </p:par>
                              <p:par>
                                <p:cTn id="98" presetID="13" presetClass="entr" presetSubtype="32" fill="hold" grpId="5"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plus(out)">
                                      <p:cBhvr>
                                        <p:cTn id="100" dur="3000"/>
                                        <p:tgtEl>
                                          <p:spTgt spid="8"/>
                                        </p:tgtEl>
                                      </p:cBhvr>
                                    </p:animEffect>
                                  </p:childTnLst>
                                </p:cTn>
                              </p:par>
                              <p:par>
                                <p:cTn id="101" presetID="13" presetClass="entr" presetSubtype="32" fill="hold" grpId="5" nodeType="withEffect">
                                  <p:stCondLst>
                                    <p:cond delay="0"/>
                                  </p:stCondLst>
                                  <p:childTnLst>
                                    <p:set>
                                      <p:cBhvr>
                                        <p:cTn id="102" dur="1" fill="hold">
                                          <p:stCondLst>
                                            <p:cond delay="0"/>
                                          </p:stCondLst>
                                        </p:cTn>
                                        <p:tgtEl>
                                          <p:spTgt spid="9"/>
                                        </p:tgtEl>
                                        <p:attrNameLst>
                                          <p:attrName>style.visibility</p:attrName>
                                        </p:attrNameLst>
                                      </p:cBhvr>
                                      <p:to>
                                        <p:strVal val="visible"/>
                                      </p:to>
                                    </p:set>
                                    <p:animEffect transition="in" filter="plus(out)">
                                      <p:cBhvr>
                                        <p:cTn id="103" dur="3000"/>
                                        <p:tgtEl>
                                          <p:spTgt spid="9"/>
                                        </p:tgtEl>
                                      </p:cBhvr>
                                    </p:animEffect>
                                  </p:childTnLst>
                                </p:cTn>
                              </p:par>
                              <p:par>
                                <p:cTn id="104" presetID="13" presetClass="entr" presetSubtype="32" fill="hold" grpId="5" nodeType="with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plus(out)">
                                      <p:cBhvr>
                                        <p:cTn id="106" dur="3000"/>
                                        <p:tgtEl>
                                          <p:spTgt spid="10"/>
                                        </p:tgtEl>
                                      </p:cBhvr>
                                    </p:animEffect>
                                  </p:childTnLst>
                                </p:cTn>
                              </p:par>
                              <p:par>
                                <p:cTn id="107" presetID="13" presetClass="entr" presetSubtype="32" fill="hold" grpId="5" nodeType="with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plus(out)">
                                      <p:cBhvr>
                                        <p:cTn id="109" dur="3000"/>
                                        <p:tgtEl>
                                          <p:spTgt spid="11"/>
                                        </p:tgtEl>
                                      </p:cBhvr>
                                    </p:animEffect>
                                  </p:childTnLst>
                                </p:cTn>
                              </p:par>
                              <p:par>
                                <p:cTn id="110" presetID="13" presetClass="entr" presetSubtype="32" fill="hold" grpId="5" nodeType="withEffect">
                                  <p:stCondLst>
                                    <p:cond delay="0"/>
                                  </p:stCondLst>
                                  <p:childTnLst>
                                    <p:set>
                                      <p:cBhvr>
                                        <p:cTn id="111" dur="1" fill="hold">
                                          <p:stCondLst>
                                            <p:cond delay="0"/>
                                          </p:stCondLst>
                                        </p:cTn>
                                        <p:tgtEl>
                                          <p:spTgt spid="12"/>
                                        </p:tgtEl>
                                        <p:attrNameLst>
                                          <p:attrName>style.visibility</p:attrName>
                                        </p:attrNameLst>
                                      </p:cBhvr>
                                      <p:to>
                                        <p:strVal val="visible"/>
                                      </p:to>
                                    </p:set>
                                    <p:animEffect transition="in" filter="plus(out)">
                                      <p:cBhvr>
                                        <p:cTn id="112" dur="3000"/>
                                        <p:tgtEl>
                                          <p:spTgt spid="12"/>
                                        </p:tgtEl>
                                      </p:cBhvr>
                                    </p:animEffect>
                                  </p:childTnLst>
                                </p:cTn>
                              </p:par>
                              <p:par>
                                <p:cTn id="113" presetID="13" presetClass="entr" presetSubtype="32" fill="hold" grpId="5" nodeType="with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plus(out)">
                                      <p:cBhvr>
                                        <p:cTn id="115" dur="3000"/>
                                        <p:tgtEl>
                                          <p:spTgt spid="13"/>
                                        </p:tgtEl>
                                      </p:cBhvr>
                                    </p:animEffect>
                                  </p:childTnLst>
                                </p:cTn>
                              </p:par>
                              <p:par>
                                <p:cTn id="116" presetID="13" presetClass="entr" presetSubtype="32" fill="hold" grpId="5"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plus(out)">
                                      <p:cBhvr>
                                        <p:cTn id="118" dur="3000"/>
                                        <p:tgtEl>
                                          <p:spTgt spid="14"/>
                                        </p:tgtEl>
                                      </p:cBhvr>
                                    </p:animEffect>
                                  </p:childTnLst>
                                </p:cTn>
                              </p:par>
                              <p:par>
                                <p:cTn id="119" presetID="13" presetClass="entr" presetSubtype="32" fill="hold" grpId="5"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out)">
                                      <p:cBhvr>
                                        <p:cTn id="121" dur="3000"/>
                                        <p:tgtEl>
                                          <p:spTgt spid="15"/>
                                        </p:tgtEl>
                                      </p:cBhvr>
                                    </p:animEffect>
                                  </p:childTnLst>
                                </p:cTn>
                              </p:par>
                              <p:par>
                                <p:cTn id="122" presetID="13" presetClass="entr" presetSubtype="32" fill="hold" grpId="5"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out)">
                                      <p:cBhvr>
                                        <p:cTn id="124" dur="3000"/>
                                        <p:tgtEl>
                                          <p:spTgt spid="16"/>
                                        </p:tgtEl>
                                      </p:cBhvr>
                                    </p:animEffect>
                                  </p:childTnLst>
                                </p:cTn>
                              </p:par>
                              <p:par>
                                <p:cTn id="125" presetID="13" presetClass="entr" presetSubtype="32" fill="hold" grpId="5"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out)">
                                      <p:cBhvr>
                                        <p:cTn id="127" dur="3000"/>
                                        <p:tgtEl>
                                          <p:spTgt spid="17"/>
                                        </p:tgtEl>
                                      </p:cBhvr>
                                    </p:animEffect>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0-ppt_w/2"/>
                                          </p:val>
                                        </p:tav>
                                      </p:tavLst>
                                    </p:anim>
                                    <p:anim calcmode="lin" valueType="num">
                                      <p:cBhvr additive="base">
                                        <p:cTn id="179" dur="3000"/>
                                        <p:tgtEl>
                                          <p:spTgt spid="7"/>
                                        </p:tgtEl>
                                        <p:attrNameLst>
                                          <p:attrName>ppt_y</p:attrName>
                                        </p:attrNameLst>
                                      </p:cBhvr>
                                      <p:tavLst>
                                        <p:tav tm="0">
                                          <p:val>
                                            <p:strVal val="ppt_y"/>
                                          </p:val>
                                        </p:tav>
                                        <p:tav tm="100000">
                                          <p:val>
                                            <p:strVal val="ppt_y"/>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1"/>
                                        </p:tgtEl>
                                        <p:attrNameLst>
                                          <p:attrName>ppt_x</p:attrName>
                                        </p:attrNameLst>
                                      </p:cBhvr>
                                      <p:tavLst>
                                        <p:tav tm="0">
                                          <p:val>
                                            <p:strVal val="ppt_x"/>
                                          </p:val>
                                        </p:tav>
                                        <p:tav tm="100000">
                                          <p:val>
                                            <p:strVal val="0-ppt_w/2"/>
                                          </p:val>
                                        </p:tav>
                                      </p:tavLst>
                                    </p:anim>
                                    <p:anim calcmode="lin" valueType="num">
                                      <p:cBhvr additive="base">
                                        <p:cTn id="187" dur="3000"/>
                                        <p:tgtEl>
                                          <p:spTgt spid="11"/>
                                        </p:tgtEl>
                                        <p:attrNameLst>
                                          <p:attrName>ppt_y</p:attrName>
                                        </p:attrNameLst>
                                      </p:cBhvr>
                                      <p:tavLst>
                                        <p:tav tm="0">
                                          <p:val>
                                            <p:strVal val="ppt_y"/>
                                          </p:val>
                                        </p:tav>
                                        <p:tav tm="100000">
                                          <p:val>
                                            <p:strVal val="ppt_y"/>
                                          </p:val>
                                        </p:tav>
                                      </p:tavLst>
                                    </p:anim>
                                    <p:set>
                                      <p:cBhvr>
                                        <p:cTn id="188" dur="1" fill="hold">
                                          <p:stCondLst>
                                            <p:cond delay="2999"/>
                                          </p:stCondLst>
                                        </p:cTn>
                                        <p:tgtEl>
                                          <p:spTgt spid="11"/>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3"/>
                                        </p:tgtEl>
                                        <p:attrNameLst>
                                          <p:attrName>ppt_x</p:attrName>
                                        </p:attrNameLst>
                                      </p:cBhvr>
                                      <p:tavLst>
                                        <p:tav tm="0">
                                          <p:val>
                                            <p:strVal val="ppt_x"/>
                                          </p:val>
                                        </p:tav>
                                        <p:tav tm="100000">
                                          <p:val>
                                            <p:strVal val="0-ppt_w/2"/>
                                          </p:val>
                                        </p:tav>
                                      </p:tavLst>
                                    </p:anim>
                                    <p:anim calcmode="lin" valueType="num">
                                      <p:cBhvr additive="base">
                                        <p:cTn id="191" dur="3000"/>
                                        <p:tgtEl>
                                          <p:spTgt spid="13"/>
                                        </p:tgtEl>
                                        <p:attrNameLst>
                                          <p:attrName>ppt_y</p:attrName>
                                        </p:attrNameLst>
                                      </p:cBhvr>
                                      <p:tavLst>
                                        <p:tav tm="0">
                                          <p:val>
                                            <p:strVal val="ppt_y"/>
                                          </p:val>
                                        </p:tav>
                                        <p:tav tm="100000">
                                          <p:val>
                                            <p:strVal val="ppt_y"/>
                                          </p:val>
                                        </p:tav>
                                      </p:tavLst>
                                    </p:anim>
                                    <p:set>
                                      <p:cBhvr>
                                        <p:cTn id="192" dur="1" fill="hold">
                                          <p:stCondLst>
                                            <p:cond delay="2999"/>
                                          </p:stCondLst>
                                        </p:cTn>
                                        <p:tgtEl>
                                          <p:spTgt spid="1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ppt_y"/>
                                          </p:val>
                                        </p:tav>
                                      </p:tavLst>
                                    </p:anim>
                                    <p:set>
                                      <p:cBhvr>
                                        <p:cTn id="200" dur="1" fill="hold">
                                          <p:stCondLst>
                                            <p:cond delay="2999"/>
                                          </p:stCondLst>
                                        </p:cTn>
                                        <p:tgtEl>
                                          <p:spTgt spid="17"/>
                                        </p:tgtEl>
                                        <p:attrNameLst>
                                          <p:attrName>style.visibility</p:attrName>
                                        </p:attrNameLst>
                                      </p:cBhvr>
                                      <p:to>
                                        <p:strVal val="hidden"/>
                                      </p:to>
                                    </p:set>
                                  </p:childTnLst>
                                </p:cTn>
                              </p:par>
                              <p:par>
                                <p:cTn id="201" presetID="9" presetClass="exit" presetSubtype="0" fill="hold" grpId="7" nodeType="withEffect">
                                  <p:stCondLst>
                                    <p:cond delay="0"/>
                                  </p:stCondLst>
                                  <p:childTnLst>
                                    <p:animEffect transition="out" filter="dissolve">
                                      <p:cBhvr>
                                        <p:cTn id="202" dur="3000"/>
                                        <p:tgtEl>
                                          <p:spTgt spid="6"/>
                                        </p:tgtEl>
                                      </p:cBhvr>
                                    </p:animEffect>
                                    <p:set>
                                      <p:cBhvr>
                                        <p:cTn id="203" dur="1" fill="hold">
                                          <p:stCondLst>
                                            <p:cond delay="2999"/>
                                          </p:stCondLst>
                                        </p:cTn>
                                        <p:tgtEl>
                                          <p:spTgt spid="6"/>
                                        </p:tgtEl>
                                        <p:attrNameLst>
                                          <p:attrName>style.visibility</p:attrName>
                                        </p:attrNameLst>
                                      </p:cBhvr>
                                      <p:to>
                                        <p:strVal val="hidden"/>
                                      </p:to>
                                    </p:set>
                                  </p:childTnLst>
                                </p:cTn>
                              </p:par>
                              <p:par>
                                <p:cTn id="204" presetID="9" presetClass="exit" presetSubtype="0" fill="hold" grpId="7" nodeType="withEffect">
                                  <p:stCondLst>
                                    <p:cond delay="0"/>
                                  </p:stCondLst>
                                  <p:childTnLst>
                                    <p:animEffect transition="out" filter="dissolve">
                                      <p:cBhvr>
                                        <p:cTn id="205" dur="3000"/>
                                        <p:tgtEl>
                                          <p:spTgt spid="7"/>
                                        </p:tgtEl>
                                      </p:cBhvr>
                                    </p:animEffect>
                                    <p:set>
                                      <p:cBhvr>
                                        <p:cTn id="206" dur="1" fill="hold">
                                          <p:stCondLst>
                                            <p:cond delay="2999"/>
                                          </p:stCondLst>
                                        </p:cTn>
                                        <p:tgtEl>
                                          <p:spTgt spid="7"/>
                                        </p:tgtEl>
                                        <p:attrNameLst>
                                          <p:attrName>style.visibility</p:attrName>
                                        </p:attrNameLst>
                                      </p:cBhvr>
                                      <p:to>
                                        <p:strVal val="hidden"/>
                                      </p:to>
                                    </p:set>
                                  </p:childTnLst>
                                </p:cTn>
                              </p:par>
                              <p:par>
                                <p:cTn id="207" presetID="9" presetClass="exit" presetSubtype="0" fill="hold" grpId="7" nodeType="withEffect">
                                  <p:stCondLst>
                                    <p:cond delay="0"/>
                                  </p:stCondLst>
                                  <p:childTnLst>
                                    <p:animEffect transition="out" filter="dissolve">
                                      <p:cBhvr>
                                        <p:cTn id="208" dur="3000"/>
                                        <p:tgtEl>
                                          <p:spTgt spid="8"/>
                                        </p:tgtEl>
                                      </p:cBhvr>
                                    </p:animEffect>
                                    <p:set>
                                      <p:cBhvr>
                                        <p:cTn id="209" dur="1" fill="hold">
                                          <p:stCondLst>
                                            <p:cond delay="2999"/>
                                          </p:stCondLst>
                                        </p:cTn>
                                        <p:tgtEl>
                                          <p:spTgt spid="8"/>
                                        </p:tgtEl>
                                        <p:attrNameLst>
                                          <p:attrName>style.visibility</p:attrName>
                                        </p:attrNameLst>
                                      </p:cBhvr>
                                      <p:to>
                                        <p:strVal val="hidden"/>
                                      </p:to>
                                    </p:set>
                                  </p:childTnLst>
                                </p:cTn>
                              </p:par>
                              <p:par>
                                <p:cTn id="210" presetID="9" presetClass="exit" presetSubtype="0" fill="hold" grpId="7" nodeType="withEffect">
                                  <p:stCondLst>
                                    <p:cond delay="0"/>
                                  </p:stCondLst>
                                  <p:childTnLst>
                                    <p:animEffect transition="out" filter="dissolve">
                                      <p:cBhvr>
                                        <p:cTn id="211" dur="3000"/>
                                        <p:tgtEl>
                                          <p:spTgt spid="9"/>
                                        </p:tgtEl>
                                      </p:cBhvr>
                                    </p:animEffect>
                                    <p:set>
                                      <p:cBhvr>
                                        <p:cTn id="212" dur="1" fill="hold">
                                          <p:stCondLst>
                                            <p:cond delay="2999"/>
                                          </p:stCondLst>
                                        </p:cTn>
                                        <p:tgtEl>
                                          <p:spTgt spid="9"/>
                                        </p:tgtEl>
                                        <p:attrNameLst>
                                          <p:attrName>style.visibility</p:attrName>
                                        </p:attrNameLst>
                                      </p:cBhvr>
                                      <p:to>
                                        <p:strVal val="hidden"/>
                                      </p:to>
                                    </p:set>
                                  </p:childTnLst>
                                </p:cTn>
                              </p:par>
                              <p:par>
                                <p:cTn id="213" presetID="9" presetClass="exit" presetSubtype="0" fill="hold" grpId="7" nodeType="withEffect">
                                  <p:stCondLst>
                                    <p:cond delay="0"/>
                                  </p:stCondLst>
                                  <p:childTnLst>
                                    <p:animEffect transition="out" filter="dissolve">
                                      <p:cBhvr>
                                        <p:cTn id="214" dur="3000"/>
                                        <p:tgtEl>
                                          <p:spTgt spid="10"/>
                                        </p:tgtEl>
                                      </p:cBhvr>
                                    </p:animEffect>
                                    <p:set>
                                      <p:cBhvr>
                                        <p:cTn id="215" dur="1" fill="hold">
                                          <p:stCondLst>
                                            <p:cond delay="2999"/>
                                          </p:stCondLst>
                                        </p:cTn>
                                        <p:tgtEl>
                                          <p:spTgt spid="10"/>
                                        </p:tgtEl>
                                        <p:attrNameLst>
                                          <p:attrName>style.visibility</p:attrName>
                                        </p:attrNameLst>
                                      </p:cBhvr>
                                      <p:to>
                                        <p:strVal val="hidden"/>
                                      </p:to>
                                    </p:set>
                                  </p:childTnLst>
                                </p:cTn>
                              </p:par>
                              <p:par>
                                <p:cTn id="216" presetID="9" presetClass="exit" presetSubtype="0" fill="hold" grpId="7" nodeType="withEffect">
                                  <p:stCondLst>
                                    <p:cond delay="0"/>
                                  </p:stCondLst>
                                  <p:childTnLst>
                                    <p:animEffect transition="out" filter="dissolve">
                                      <p:cBhvr>
                                        <p:cTn id="217" dur="3000"/>
                                        <p:tgtEl>
                                          <p:spTgt spid="11"/>
                                        </p:tgtEl>
                                      </p:cBhvr>
                                    </p:animEffect>
                                    <p:set>
                                      <p:cBhvr>
                                        <p:cTn id="218" dur="1" fill="hold">
                                          <p:stCondLst>
                                            <p:cond delay="2999"/>
                                          </p:stCondLst>
                                        </p:cTn>
                                        <p:tgtEl>
                                          <p:spTgt spid="11"/>
                                        </p:tgtEl>
                                        <p:attrNameLst>
                                          <p:attrName>style.visibility</p:attrName>
                                        </p:attrNameLst>
                                      </p:cBhvr>
                                      <p:to>
                                        <p:strVal val="hidden"/>
                                      </p:to>
                                    </p:set>
                                  </p:childTnLst>
                                </p:cTn>
                              </p:par>
                              <p:par>
                                <p:cTn id="219" presetID="9" presetClass="exit" presetSubtype="0" fill="hold" grpId="7" nodeType="withEffect">
                                  <p:stCondLst>
                                    <p:cond delay="0"/>
                                  </p:stCondLst>
                                  <p:childTnLst>
                                    <p:animEffect transition="out" filter="dissolve">
                                      <p:cBhvr>
                                        <p:cTn id="220" dur="3000"/>
                                        <p:tgtEl>
                                          <p:spTgt spid="12"/>
                                        </p:tgtEl>
                                      </p:cBhvr>
                                    </p:animEffect>
                                    <p:set>
                                      <p:cBhvr>
                                        <p:cTn id="221" dur="1" fill="hold">
                                          <p:stCondLst>
                                            <p:cond delay="2999"/>
                                          </p:stCondLst>
                                        </p:cTn>
                                        <p:tgtEl>
                                          <p:spTgt spid="12"/>
                                        </p:tgtEl>
                                        <p:attrNameLst>
                                          <p:attrName>style.visibility</p:attrName>
                                        </p:attrNameLst>
                                      </p:cBhvr>
                                      <p:to>
                                        <p:strVal val="hidden"/>
                                      </p:to>
                                    </p:set>
                                  </p:childTnLst>
                                </p:cTn>
                              </p:par>
                              <p:par>
                                <p:cTn id="222" presetID="9" presetClass="exit" presetSubtype="0" fill="hold" grpId="7" nodeType="withEffect">
                                  <p:stCondLst>
                                    <p:cond delay="0"/>
                                  </p:stCondLst>
                                  <p:childTnLst>
                                    <p:animEffect transition="out" filter="dissolve">
                                      <p:cBhvr>
                                        <p:cTn id="223" dur="3000"/>
                                        <p:tgtEl>
                                          <p:spTgt spid="13"/>
                                        </p:tgtEl>
                                      </p:cBhvr>
                                    </p:animEffect>
                                    <p:set>
                                      <p:cBhvr>
                                        <p:cTn id="224" dur="1" fill="hold">
                                          <p:stCondLst>
                                            <p:cond delay="2999"/>
                                          </p:stCondLst>
                                        </p:cTn>
                                        <p:tgtEl>
                                          <p:spTgt spid="13"/>
                                        </p:tgtEl>
                                        <p:attrNameLst>
                                          <p:attrName>style.visibility</p:attrName>
                                        </p:attrNameLst>
                                      </p:cBhvr>
                                      <p:to>
                                        <p:strVal val="hidden"/>
                                      </p:to>
                                    </p:set>
                                  </p:childTnLst>
                                </p:cTn>
                              </p:par>
                              <p:par>
                                <p:cTn id="225" presetID="9" presetClass="exit" presetSubtype="0" fill="hold" grpId="7" nodeType="withEffect">
                                  <p:stCondLst>
                                    <p:cond delay="0"/>
                                  </p:stCondLst>
                                  <p:childTnLst>
                                    <p:animEffect transition="out" filter="dissolve">
                                      <p:cBhvr>
                                        <p:cTn id="226" dur="3000"/>
                                        <p:tgtEl>
                                          <p:spTgt spid="14"/>
                                        </p:tgtEl>
                                      </p:cBhvr>
                                    </p:animEffect>
                                    <p:set>
                                      <p:cBhvr>
                                        <p:cTn id="227" dur="1" fill="hold">
                                          <p:stCondLst>
                                            <p:cond delay="2999"/>
                                          </p:stCondLst>
                                        </p:cTn>
                                        <p:tgtEl>
                                          <p:spTgt spid="14"/>
                                        </p:tgtEl>
                                        <p:attrNameLst>
                                          <p:attrName>style.visibility</p:attrName>
                                        </p:attrNameLst>
                                      </p:cBhvr>
                                      <p:to>
                                        <p:strVal val="hidden"/>
                                      </p:to>
                                    </p:set>
                                  </p:childTnLst>
                                </p:cTn>
                              </p:par>
                              <p:par>
                                <p:cTn id="228" presetID="9" presetClass="exit" presetSubtype="0" fill="hold" grpId="7" nodeType="withEffect">
                                  <p:stCondLst>
                                    <p:cond delay="0"/>
                                  </p:stCondLst>
                                  <p:childTnLst>
                                    <p:animEffect transition="out" filter="dissolve">
                                      <p:cBhvr>
                                        <p:cTn id="229" dur="3000"/>
                                        <p:tgtEl>
                                          <p:spTgt spid="15"/>
                                        </p:tgtEl>
                                      </p:cBhvr>
                                    </p:animEffect>
                                    <p:set>
                                      <p:cBhvr>
                                        <p:cTn id="230" dur="1" fill="hold">
                                          <p:stCondLst>
                                            <p:cond delay="2999"/>
                                          </p:stCondLst>
                                        </p:cTn>
                                        <p:tgtEl>
                                          <p:spTgt spid="15"/>
                                        </p:tgtEl>
                                        <p:attrNameLst>
                                          <p:attrName>style.visibility</p:attrName>
                                        </p:attrNameLst>
                                      </p:cBhvr>
                                      <p:to>
                                        <p:strVal val="hidden"/>
                                      </p:to>
                                    </p:set>
                                  </p:childTnLst>
                                </p:cTn>
                              </p:par>
                              <p:par>
                                <p:cTn id="231" presetID="9" presetClass="exit" presetSubtype="0" fill="hold" grpId="7" nodeType="withEffect">
                                  <p:stCondLst>
                                    <p:cond delay="0"/>
                                  </p:stCondLst>
                                  <p:childTnLst>
                                    <p:animEffect transition="out" filter="dissolve">
                                      <p:cBhvr>
                                        <p:cTn id="232" dur="3000"/>
                                        <p:tgtEl>
                                          <p:spTgt spid="16"/>
                                        </p:tgtEl>
                                      </p:cBhvr>
                                    </p:animEffect>
                                    <p:set>
                                      <p:cBhvr>
                                        <p:cTn id="233" dur="1" fill="hold">
                                          <p:stCondLst>
                                            <p:cond delay="2999"/>
                                          </p:stCondLst>
                                        </p:cTn>
                                        <p:tgtEl>
                                          <p:spTgt spid="16"/>
                                        </p:tgtEl>
                                        <p:attrNameLst>
                                          <p:attrName>style.visibility</p:attrName>
                                        </p:attrNameLst>
                                      </p:cBhvr>
                                      <p:to>
                                        <p:strVal val="hidden"/>
                                      </p:to>
                                    </p:set>
                                  </p:childTnLst>
                                </p:cTn>
                              </p:par>
                              <p:par>
                                <p:cTn id="234" presetID="9" presetClass="exit" presetSubtype="0" fill="hold" grpId="7" nodeType="withEffect">
                                  <p:stCondLst>
                                    <p:cond delay="0"/>
                                  </p:stCondLst>
                                  <p:childTnLst>
                                    <p:animEffect transition="out" filter="dissolve">
                                      <p:cBhvr>
                                        <p:cTn id="235" dur="3000"/>
                                        <p:tgtEl>
                                          <p:spTgt spid="17"/>
                                        </p:tgtEl>
                                      </p:cBhvr>
                                    </p:animEffect>
                                    <p:set>
                                      <p:cBhvr>
                                        <p:cTn id="236" dur="1" fill="hold">
                                          <p:stCondLst>
                                            <p:cond delay="2999"/>
                                          </p:stCondLst>
                                        </p:cTn>
                                        <p:tgtEl>
                                          <p:spTgt spid="17"/>
                                        </p:tgtEl>
                                        <p:attrNameLst>
                                          <p:attrName>style.visibility</p:attrName>
                                        </p:attrNameLst>
                                      </p:cBhvr>
                                      <p:to>
                                        <p:strVal val="hidden"/>
                                      </p:to>
                                    </p:set>
                                  </p:childTnLst>
                                </p:cTn>
                              </p:par>
                              <p:par>
                                <p:cTn id="237" presetID="8" presetClass="emph" presetSubtype="0" fill="hold" grpId="4" nodeType="withEffect">
                                  <p:stCondLst>
                                    <p:cond delay="0"/>
                                  </p:stCondLst>
                                  <p:childTnLst>
                                    <p:animRot by="21600000">
                                      <p:cBhvr>
                                        <p:cTn id="238" dur="3000" fill="hold"/>
                                        <p:tgtEl>
                                          <p:spTgt spid="6"/>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7"/>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8"/>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9"/>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0"/>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11"/>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2"/>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17"/>
                                        </p:tgtEl>
                                        <p:attrNameLst>
                                          <p:attrName>r</p:attrName>
                                        </p:attrNameLst>
                                      </p:cBhvr>
                                    </p:animRot>
                                  </p:childTnLst>
                                </p:cTn>
                              </p:par>
                              <p:par>
                                <p:cTn id="261" presetID="13" presetClass="exit" presetSubtype="16" fill="hold" grpId="3" nodeType="withEffect">
                                  <p:stCondLst>
                                    <p:cond delay="0"/>
                                  </p:stCondLst>
                                  <p:childTnLst>
                                    <p:animEffect transition="out" filter="plus(in)">
                                      <p:cBhvr>
                                        <p:cTn id="262" dur="3000"/>
                                        <p:tgtEl>
                                          <p:spTgt spid="6"/>
                                        </p:tgtEl>
                                      </p:cBhvr>
                                    </p:animEffect>
                                    <p:set>
                                      <p:cBhvr>
                                        <p:cTn id="263" dur="1" fill="hold">
                                          <p:stCondLst>
                                            <p:cond delay="2999"/>
                                          </p:stCondLst>
                                        </p:cTn>
                                        <p:tgtEl>
                                          <p:spTgt spid="6"/>
                                        </p:tgtEl>
                                        <p:attrNameLst>
                                          <p:attrName>style.visibility</p:attrName>
                                        </p:attrNameLst>
                                      </p:cBhvr>
                                      <p:to>
                                        <p:strVal val="hidden"/>
                                      </p:to>
                                    </p:set>
                                  </p:childTnLst>
                                </p:cTn>
                              </p:par>
                              <p:par>
                                <p:cTn id="264" presetID="13" presetClass="exit" presetSubtype="16" fill="hold" grpId="3" nodeType="withEffect">
                                  <p:stCondLst>
                                    <p:cond delay="0"/>
                                  </p:stCondLst>
                                  <p:childTnLst>
                                    <p:animEffect transition="out" filter="plus(in)">
                                      <p:cBhvr>
                                        <p:cTn id="265" dur="3000"/>
                                        <p:tgtEl>
                                          <p:spTgt spid="7"/>
                                        </p:tgtEl>
                                      </p:cBhvr>
                                    </p:animEffect>
                                    <p:set>
                                      <p:cBhvr>
                                        <p:cTn id="266" dur="1" fill="hold">
                                          <p:stCondLst>
                                            <p:cond delay="2999"/>
                                          </p:stCondLst>
                                        </p:cTn>
                                        <p:tgtEl>
                                          <p:spTgt spid="7"/>
                                        </p:tgtEl>
                                        <p:attrNameLst>
                                          <p:attrName>style.visibility</p:attrName>
                                        </p:attrNameLst>
                                      </p:cBhvr>
                                      <p:to>
                                        <p:strVal val="hidden"/>
                                      </p:to>
                                    </p:set>
                                  </p:childTnLst>
                                </p:cTn>
                              </p:par>
                              <p:par>
                                <p:cTn id="267" presetID="13" presetClass="exit" presetSubtype="16" fill="hold" grpId="3" nodeType="withEffect">
                                  <p:stCondLst>
                                    <p:cond delay="0"/>
                                  </p:stCondLst>
                                  <p:childTnLst>
                                    <p:animEffect transition="out" filter="plus(in)">
                                      <p:cBhvr>
                                        <p:cTn id="268" dur="3000"/>
                                        <p:tgtEl>
                                          <p:spTgt spid="8"/>
                                        </p:tgtEl>
                                      </p:cBhvr>
                                    </p:animEffect>
                                    <p:set>
                                      <p:cBhvr>
                                        <p:cTn id="269" dur="1" fill="hold">
                                          <p:stCondLst>
                                            <p:cond delay="2999"/>
                                          </p:stCondLst>
                                        </p:cTn>
                                        <p:tgtEl>
                                          <p:spTgt spid="8"/>
                                        </p:tgtEl>
                                        <p:attrNameLst>
                                          <p:attrName>style.visibility</p:attrName>
                                        </p:attrNameLst>
                                      </p:cBhvr>
                                      <p:to>
                                        <p:strVal val="hidden"/>
                                      </p:to>
                                    </p:set>
                                  </p:childTnLst>
                                </p:cTn>
                              </p:par>
                              <p:par>
                                <p:cTn id="270" presetID="13" presetClass="exit" presetSubtype="16" fill="hold" grpId="3" nodeType="withEffect">
                                  <p:stCondLst>
                                    <p:cond delay="0"/>
                                  </p:stCondLst>
                                  <p:childTnLst>
                                    <p:animEffect transition="out" filter="plus(in)">
                                      <p:cBhvr>
                                        <p:cTn id="271" dur="3000"/>
                                        <p:tgtEl>
                                          <p:spTgt spid="9"/>
                                        </p:tgtEl>
                                      </p:cBhvr>
                                    </p:animEffect>
                                    <p:set>
                                      <p:cBhvr>
                                        <p:cTn id="272" dur="1" fill="hold">
                                          <p:stCondLst>
                                            <p:cond delay="2999"/>
                                          </p:stCondLst>
                                        </p:cTn>
                                        <p:tgtEl>
                                          <p:spTgt spid="9"/>
                                        </p:tgtEl>
                                        <p:attrNameLst>
                                          <p:attrName>style.visibility</p:attrName>
                                        </p:attrNameLst>
                                      </p:cBhvr>
                                      <p:to>
                                        <p:strVal val="hidden"/>
                                      </p:to>
                                    </p:set>
                                  </p:childTnLst>
                                </p:cTn>
                              </p:par>
                              <p:par>
                                <p:cTn id="273" presetID="13" presetClass="exit" presetSubtype="16" fill="hold" grpId="3" nodeType="withEffect">
                                  <p:stCondLst>
                                    <p:cond delay="0"/>
                                  </p:stCondLst>
                                  <p:childTnLst>
                                    <p:animEffect transition="out" filter="plus(in)">
                                      <p:cBhvr>
                                        <p:cTn id="274" dur="3000"/>
                                        <p:tgtEl>
                                          <p:spTgt spid="10"/>
                                        </p:tgtEl>
                                      </p:cBhvr>
                                    </p:animEffect>
                                    <p:set>
                                      <p:cBhvr>
                                        <p:cTn id="275" dur="1" fill="hold">
                                          <p:stCondLst>
                                            <p:cond delay="2999"/>
                                          </p:stCondLst>
                                        </p:cTn>
                                        <p:tgtEl>
                                          <p:spTgt spid="10"/>
                                        </p:tgtEl>
                                        <p:attrNameLst>
                                          <p:attrName>style.visibility</p:attrName>
                                        </p:attrNameLst>
                                      </p:cBhvr>
                                      <p:to>
                                        <p:strVal val="hidden"/>
                                      </p:to>
                                    </p:set>
                                  </p:childTnLst>
                                </p:cTn>
                              </p:par>
                              <p:par>
                                <p:cTn id="276" presetID="13" presetClass="exit" presetSubtype="16" fill="hold" grpId="3" nodeType="withEffect">
                                  <p:stCondLst>
                                    <p:cond delay="0"/>
                                  </p:stCondLst>
                                  <p:childTnLst>
                                    <p:animEffect transition="out" filter="plus(in)">
                                      <p:cBhvr>
                                        <p:cTn id="277" dur="3000"/>
                                        <p:tgtEl>
                                          <p:spTgt spid="11"/>
                                        </p:tgtEl>
                                      </p:cBhvr>
                                    </p:animEffect>
                                    <p:set>
                                      <p:cBhvr>
                                        <p:cTn id="278" dur="1" fill="hold">
                                          <p:stCondLst>
                                            <p:cond delay="2999"/>
                                          </p:stCondLst>
                                        </p:cTn>
                                        <p:tgtEl>
                                          <p:spTgt spid="11"/>
                                        </p:tgtEl>
                                        <p:attrNameLst>
                                          <p:attrName>style.visibility</p:attrName>
                                        </p:attrNameLst>
                                      </p:cBhvr>
                                      <p:to>
                                        <p:strVal val="hidden"/>
                                      </p:to>
                                    </p:set>
                                  </p:childTnLst>
                                </p:cTn>
                              </p:par>
                              <p:par>
                                <p:cTn id="279" presetID="13" presetClass="exit" presetSubtype="16" fill="hold" grpId="3" nodeType="withEffect">
                                  <p:stCondLst>
                                    <p:cond delay="0"/>
                                  </p:stCondLst>
                                  <p:childTnLst>
                                    <p:animEffect transition="out" filter="plus(in)">
                                      <p:cBhvr>
                                        <p:cTn id="280" dur="3000"/>
                                        <p:tgtEl>
                                          <p:spTgt spid="12"/>
                                        </p:tgtEl>
                                      </p:cBhvr>
                                    </p:animEffect>
                                    <p:set>
                                      <p:cBhvr>
                                        <p:cTn id="281" dur="1" fill="hold">
                                          <p:stCondLst>
                                            <p:cond delay="2999"/>
                                          </p:stCondLst>
                                        </p:cTn>
                                        <p:tgtEl>
                                          <p:spTgt spid="12"/>
                                        </p:tgtEl>
                                        <p:attrNameLst>
                                          <p:attrName>style.visibility</p:attrName>
                                        </p:attrNameLst>
                                      </p:cBhvr>
                                      <p:to>
                                        <p:strVal val="hidden"/>
                                      </p:to>
                                    </p:set>
                                  </p:childTnLst>
                                </p:cTn>
                              </p:par>
                              <p:par>
                                <p:cTn id="282" presetID="13" presetClass="exit" presetSubtype="16" fill="hold" grpId="3" nodeType="withEffect">
                                  <p:stCondLst>
                                    <p:cond delay="0"/>
                                  </p:stCondLst>
                                  <p:childTnLst>
                                    <p:animEffect transition="out" filter="plus(in)">
                                      <p:cBhvr>
                                        <p:cTn id="283" dur="3000"/>
                                        <p:tgtEl>
                                          <p:spTgt spid="13"/>
                                        </p:tgtEl>
                                      </p:cBhvr>
                                    </p:animEffect>
                                    <p:set>
                                      <p:cBhvr>
                                        <p:cTn id="284" dur="1" fill="hold">
                                          <p:stCondLst>
                                            <p:cond delay="2999"/>
                                          </p:stCondLst>
                                        </p:cTn>
                                        <p:tgtEl>
                                          <p:spTgt spid="13"/>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14"/>
                                        </p:tgtEl>
                                      </p:cBhvr>
                                    </p:animEffect>
                                    <p:set>
                                      <p:cBhvr>
                                        <p:cTn id="287" dur="1" fill="hold">
                                          <p:stCondLst>
                                            <p:cond delay="2999"/>
                                          </p:stCondLst>
                                        </p:cTn>
                                        <p:tgtEl>
                                          <p:spTgt spid="14"/>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15"/>
                                        </p:tgtEl>
                                      </p:cBhvr>
                                    </p:animEffect>
                                    <p:set>
                                      <p:cBhvr>
                                        <p:cTn id="290" dur="1" fill="hold">
                                          <p:stCondLst>
                                            <p:cond delay="2999"/>
                                          </p:stCondLst>
                                        </p:cTn>
                                        <p:tgtEl>
                                          <p:spTgt spid="15"/>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16"/>
                                        </p:tgtEl>
                                      </p:cBhvr>
                                    </p:animEffect>
                                    <p:set>
                                      <p:cBhvr>
                                        <p:cTn id="293" dur="1" fill="hold">
                                          <p:stCondLst>
                                            <p:cond delay="2999"/>
                                          </p:stCondLst>
                                        </p:cTn>
                                        <p:tgtEl>
                                          <p:spTgt spid="16"/>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17"/>
                                        </p:tgtEl>
                                      </p:cBhvr>
                                    </p:animEffect>
                                    <p:set>
                                      <p:cBhvr>
                                        <p:cTn id="296" dur="1" fill="hold">
                                          <p:stCondLst>
                                            <p:cond delay="2999"/>
                                          </p:stCondLst>
                                        </p:cTn>
                                        <p:tgtEl>
                                          <p:spTgt spid="17"/>
                                        </p:tgtEl>
                                        <p:attrNameLst>
                                          <p:attrName>style.visibility</p:attrName>
                                        </p:attrNameLst>
                                      </p:cBhvr>
                                      <p:to>
                                        <p:strVal val="hidden"/>
                                      </p:to>
                                    </p:set>
                                  </p:childTnLst>
                                </p:cTn>
                              </p:par>
                              <p:par>
                                <p:cTn id="297" presetID="17" presetClass="entr" presetSubtype="10" fill="hold" nodeType="withEffect">
                                  <p:stCondLst>
                                    <p:cond delay="0"/>
                                  </p:stCondLst>
                                  <p:childTnLst>
                                    <p:set>
                                      <p:cBhvr>
                                        <p:cTn id="298" dur="1" fill="hold">
                                          <p:stCondLst>
                                            <p:cond delay="0"/>
                                          </p:stCondLst>
                                        </p:cTn>
                                        <p:tgtEl>
                                          <p:spTgt spid="5"/>
                                        </p:tgtEl>
                                        <p:attrNameLst>
                                          <p:attrName>style.visibility</p:attrName>
                                        </p:attrNameLst>
                                      </p:cBhvr>
                                      <p:to>
                                        <p:strVal val="visible"/>
                                      </p:to>
                                    </p:set>
                                    <p:anim calcmode="lin" valueType="num">
                                      <p:cBhvr>
                                        <p:cTn id="299" dur="3000" fill="hold"/>
                                        <p:tgtEl>
                                          <p:spTgt spid="5"/>
                                        </p:tgtEl>
                                        <p:attrNameLst>
                                          <p:attrName>ppt_w</p:attrName>
                                        </p:attrNameLst>
                                      </p:cBhvr>
                                      <p:tavLst>
                                        <p:tav tm="0">
                                          <p:val>
                                            <p:fltVal val="0"/>
                                          </p:val>
                                        </p:tav>
                                        <p:tav tm="100000">
                                          <p:val>
                                            <p:strVal val="#ppt_w"/>
                                          </p:val>
                                        </p:tav>
                                      </p:tavLst>
                                    </p:anim>
                                    <p:anim calcmode="lin" valueType="num">
                                      <p:cBhvr>
                                        <p:cTn id="300"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P spid="13" grpId="1" animBg="1"/>
      <p:bldP spid="13" grpId="2" animBg="1"/>
      <p:bldP spid="13" grpId="3" animBg="1"/>
      <p:bldP spid="13" grpId="4" animBg="1"/>
      <p:bldP spid="13" grpId="5" animBg="1"/>
      <p:bldP spid="13" grpId="6" animBg="1"/>
      <p:bldP spid="13" grpId="7" animBg="1"/>
      <p:bldP spid="14" grpId="0" animBg="1"/>
      <p:bldP spid="14" grpId="1" animBg="1"/>
      <p:bldP spid="14" grpId="2" animBg="1"/>
      <p:bldP spid="14" grpId="3" animBg="1"/>
      <p:bldP spid="14" grpId="4" animBg="1"/>
      <p:bldP spid="14" grpId="5" animBg="1"/>
      <p:bldP spid="14" grpId="6" animBg="1"/>
      <p:bldP spid="14" grpId="7" animBg="1"/>
      <p:bldP spid="15" grpId="0" animBg="1"/>
      <p:bldP spid="15" grpId="1" animBg="1"/>
      <p:bldP spid="15" grpId="2" animBg="1"/>
      <p:bldP spid="15" grpId="3" animBg="1"/>
      <p:bldP spid="15" grpId="4" animBg="1"/>
      <p:bldP spid="15" grpId="5" animBg="1"/>
      <p:bldP spid="15" grpId="6" animBg="1"/>
      <p:bldP spid="15" grpId="7" animBg="1"/>
      <p:bldP spid="16" grpId="0" animBg="1"/>
      <p:bldP spid="16" grpId="1" animBg="1"/>
      <p:bldP spid="16" grpId="2" animBg="1"/>
      <p:bldP spid="16" grpId="3" animBg="1"/>
      <p:bldP spid="16" grpId="4" animBg="1"/>
      <p:bldP spid="16" grpId="5" animBg="1"/>
      <p:bldP spid="16" grpId="6" animBg="1"/>
      <p:bldP spid="16" grpId="7" animBg="1"/>
      <p:bldP spid="17" grpId="0" animBg="1"/>
      <p:bldP spid="17" grpId="1" animBg="1"/>
      <p:bldP spid="17" grpId="2" animBg="1"/>
      <p:bldP spid="17" grpId="3" animBg="1"/>
      <p:bldP spid="17" grpId="4" animBg="1"/>
      <p:bldP spid="17" grpId="5" animBg="1"/>
      <p:bldP spid="17" grpId="6" animBg="1"/>
      <p:bldP spid="17" grpId="7"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94705">
                  <a:shade val="30000"/>
                  <a:satMod val="115000"/>
                </a:srgbClr>
              </a:gs>
              <a:gs pos="50000">
                <a:srgbClr val="794705">
                  <a:shade val="67500"/>
                  <a:satMod val="115000"/>
                </a:srgbClr>
              </a:gs>
              <a:gs pos="100000">
                <a:srgbClr val="794705">
                  <a:shade val="100000"/>
                  <a:satMod val="115000"/>
                </a:srgb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84).jpg"/>
          <p:cNvPicPr>
            <a:picLocks noChangeAspect="1"/>
          </p:cNvPicPr>
          <p:nvPr/>
        </p:nvPicPr>
        <p:blipFill>
          <a:blip r:embed="rId2"/>
          <a:stretch>
            <a:fillRect/>
          </a:stretch>
        </p:blipFill>
        <p:spPr>
          <a:xfrm>
            <a:off x="0" y="0"/>
            <a:ext cx="9144000" cy="6858000"/>
          </a:xfrm>
          <a:prstGeom prst="rect">
            <a:avLst/>
          </a:prstGeom>
        </p:spPr>
      </p:pic>
      <p:sp>
        <p:nvSpPr>
          <p:cNvPr id="5" name="4 Franja diagonal"/>
          <p:cNvSpPr/>
          <p:nvPr/>
        </p:nvSpPr>
        <p:spPr>
          <a:xfrm>
            <a:off x="2714612"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500298"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214546"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14942"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928794"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714480"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715008"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500166"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214414"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6000760"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1000100"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6000760"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7" presetClass="entr" presetSubtype="10"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 calcmode="lin" valueType="num">
                                      <p:cBhvr>
                                        <p:cTn id="223" dur="3000" fill="hold"/>
                                        <p:tgtEl>
                                          <p:spTgt spid="4"/>
                                        </p:tgtEl>
                                        <p:attrNameLst>
                                          <p:attrName>ppt_w</p:attrName>
                                        </p:attrNameLst>
                                      </p:cBhvr>
                                      <p:tavLst>
                                        <p:tav tm="0">
                                          <p:val>
                                            <p:fltVal val="0"/>
                                          </p:val>
                                        </p:tav>
                                        <p:tav tm="100000">
                                          <p:val>
                                            <p:strVal val="#ppt_w"/>
                                          </p:val>
                                        </p:tav>
                                      </p:tavLst>
                                    </p:anim>
                                    <p:anim calcmode="lin" valueType="num">
                                      <p:cBhvr>
                                        <p:cTn id="22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shade val="30000"/>
                  <a:satMod val="115000"/>
                </a:srgbClr>
              </a:gs>
              <a:gs pos="50000">
                <a:srgbClr val="845B12">
                  <a:shade val="67500"/>
                  <a:satMod val="115000"/>
                </a:srgbClr>
              </a:gs>
              <a:gs pos="100000">
                <a:srgbClr val="845B12">
                  <a:shade val="100000"/>
                  <a:satMod val="115000"/>
                </a:srgbClr>
              </a:gs>
            </a:gsLst>
            <a:path path="circle">
              <a:fillToRect l="50000" t="50000" r="50000" b="50000"/>
            </a:path>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17859" y="0"/>
            <a:ext cx="9161859" cy="6858000"/>
          </a:xfrm>
          <a:prstGeom prst="rect">
            <a:avLst/>
          </a:prstGeom>
        </p:spPr>
      </p:pic>
      <p:sp>
        <p:nvSpPr>
          <p:cNvPr id="6" name="5 Cheurón"/>
          <p:cNvSpPr/>
          <p:nvPr/>
        </p:nvSpPr>
        <p:spPr>
          <a:xfrm rot="5400000">
            <a:off x="2893219" y="-2893219"/>
            <a:ext cx="3357562" cy="9144000"/>
          </a:xfrm>
          <a:prstGeom prst="chevron">
            <a:avLst>
              <a:gd name="adj" fmla="val 87872"/>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21781" y="535781"/>
            <a:ext cx="3500438" cy="9144000"/>
          </a:xfrm>
          <a:prstGeom prst="chevron">
            <a:avLst>
              <a:gd name="adj" fmla="val 87687"/>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57578" y="-2000288"/>
            <a:ext cx="2500282" cy="6500858"/>
          </a:xfrm>
          <a:prstGeom prst="chevron">
            <a:avLst>
              <a:gd name="adj" fmla="val 84094"/>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57578" y="2357430"/>
            <a:ext cx="2500282" cy="6500858"/>
          </a:xfrm>
          <a:prstGeom prst="chevron">
            <a:avLst>
              <a:gd name="adj" fmla="val 84856"/>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21937" y="-1464515"/>
            <a:ext cx="1571564" cy="4500594"/>
          </a:xfrm>
          <a:prstGeom prst="chevron">
            <a:avLst>
              <a:gd name="adj" fmla="val 75887"/>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75" y="3964797"/>
            <a:ext cx="1571564" cy="4214842"/>
          </a:xfrm>
          <a:prstGeom prst="chevron">
            <a:avLst>
              <a:gd name="adj" fmla="val 75886"/>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plus(in)">
                                      <p:cBhvr>
                                        <p:cTn id="43" dur="3000"/>
                                        <p:tgtEl>
                                          <p:spTgt spid="7"/>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plus(in)">
                                      <p:cBhvr>
                                        <p:cTn id="49" dur="3000"/>
                                        <p:tgtEl>
                                          <p:spTgt spid="11"/>
                                        </p:tgtEl>
                                      </p:cBhvr>
                                    </p:animEffect>
                                  </p:childTnLst>
                                </p:cTn>
                              </p:par>
                            </p:childTnLst>
                          </p:cTn>
                        </p:par>
                        <p:par>
                          <p:cTn id="50" fill="hold">
                            <p:stCondLst>
                              <p:cond delay="3000"/>
                            </p:stCondLst>
                            <p:childTnLst>
                              <p:par>
                                <p:cTn id="51" presetID="2" presetClass="exit" presetSubtype="4" fill="hold" grpId="2" nodeType="after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ppt_x"/>
                                          </p:val>
                                        </p:tav>
                                      </p:tavLst>
                                    </p:anim>
                                    <p:anim calcmode="lin" valueType="num">
                                      <p:cBhvr additive="base">
                                        <p:cTn id="53" dur="3000"/>
                                        <p:tgtEl>
                                          <p:spTgt spid="6"/>
                                        </p:tgtEl>
                                        <p:attrNameLst>
                                          <p:attrName>ppt_y</p:attrName>
                                        </p:attrNameLst>
                                      </p:cBhvr>
                                      <p:tavLst>
                                        <p:tav tm="0">
                                          <p:val>
                                            <p:strVal val="ppt_y"/>
                                          </p:val>
                                        </p:tav>
                                        <p:tav tm="100000">
                                          <p:val>
                                            <p:strVal val="1+ppt_h/2"/>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ppt_x"/>
                                          </p:val>
                                        </p:tav>
                                      </p:tavLst>
                                    </p:anim>
                                    <p:anim calcmode="lin" valueType="num">
                                      <p:cBhvr additive="base">
                                        <p:cTn id="57" dur="3000"/>
                                        <p:tgtEl>
                                          <p:spTgt spid="8"/>
                                        </p:tgtEl>
                                        <p:attrNameLst>
                                          <p:attrName>ppt_y</p:attrName>
                                        </p:attrNameLst>
                                      </p:cBhvr>
                                      <p:tavLst>
                                        <p:tav tm="0">
                                          <p:val>
                                            <p:strVal val="ppt_y"/>
                                          </p:val>
                                        </p:tav>
                                        <p:tav tm="100000">
                                          <p:val>
                                            <p:strVal val="1+ppt_h/2"/>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ppt_x"/>
                                          </p:val>
                                        </p:tav>
                                      </p:tavLst>
                                    </p:anim>
                                    <p:anim calcmode="lin" valueType="num">
                                      <p:cBhvr additive="base">
                                        <p:cTn id="65" dur="3000"/>
                                        <p:tgtEl>
                                          <p:spTgt spid="7"/>
                                        </p:tgtEl>
                                        <p:attrNameLst>
                                          <p:attrName>ppt_y</p:attrName>
                                        </p:attrNameLst>
                                      </p:cBhvr>
                                      <p:tavLst>
                                        <p:tav tm="0">
                                          <p:val>
                                            <p:strVal val="ppt_y"/>
                                          </p:val>
                                        </p:tav>
                                        <p:tav tm="100000">
                                          <p:val>
                                            <p:strVal val="0-ppt_h/2"/>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ppt_x"/>
                                          </p:val>
                                        </p:tav>
                                      </p:tavLst>
                                    </p:anim>
                                    <p:anim calcmode="lin" valueType="num">
                                      <p:cBhvr additive="base">
                                        <p:cTn id="69" dur="3000"/>
                                        <p:tgtEl>
                                          <p:spTgt spid="9"/>
                                        </p:tgtEl>
                                        <p:attrNameLst>
                                          <p:attrName>ppt_y</p:attrName>
                                        </p:attrNameLst>
                                      </p:cBhvr>
                                      <p:tavLst>
                                        <p:tav tm="0">
                                          <p:val>
                                            <p:strVal val="ppt_y"/>
                                          </p:val>
                                        </p:tav>
                                        <p:tav tm="100000">
                                          <p:val>
                                            <p:strVal val="0-ppt_h/2"/>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ppt_x"/>
                                          </p:val>
                                        </p:tav>
                                      </p:tavLst>
                                    </p:anim>
                                    <p:anim calcmode="lin" valueType="num">
                                      <p:cBhvr additive="base">
                                        <p:cTn id="73" dur="3000"/>
                                        <p:tgtEl>
                                          <p:spTgt spid="11"/>
                                        </p:tgtEl>
                                        <p:attrNameLst>
                                          <p:attrName>ppt_y</p:attrName>
                                        </p:attrNameLst>
                                      </p:cBhvr>
                                      <p:tavLst>
                                        <p:tav tm="0">
                                          <p:val>
                                            <p:strVal val="ppt_y"/>
                                          </p:val>
                                        </p:tav>
                                        <p:tav tm="100000">
                                          <p:val>
                                            <p:strVal val="0-ppt_h/2"/>
                                          </p:val>
                                        </p:tav>
                                      </p:tavLst>
                                    </p:anim>
                                    <p:set>
                                      <p:cBhvr>
                                        <p:cTn id="74" dur="1" fill="hold">
                                          <p:stCondLst>
                                            <p:cond delay="2999"/>
                                          </p:stCondLst>
                                        </p:cTn>
                                        <p:tgtEl>
                                          <p:spTgt spid="11"/>
                                        </p:tgtEl>
                                        <p:attrNameLst>
                                          <p:attrName>style.visibility</p:attrName>
                                        </p:attrNameLst>
                                      </p:cBhvr>
                                      <p:to>
                                        <p:strVal val="hidden"/>
                                      </p:to>
                                    </p:set>
                                  </p:childTnLst>
                                </p:cTn>
                              </p:par>
                              <p:par>
                                <p:cTn id="75" presetID="16" presetClass="exit" presetSubtype="37" fill="hold" grpId="3"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37" fill="hold" grpId="3" nodeType="withEffect">
                                  <p:stCondLst>
                                    <p:cond delay="0"/>
                                  </p:stCondLst>
                                  <p:childTnLst>
                                    <p:animEffect transition="out" filter="barn(outVertic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37" fill="hold" grpId="3" nodeType="withEffect">
                                  <p:stCondLst>
                                    <p:cond delay="0"/>
                                  </p:stCondLst>
                                  <p:childTnLst>
                                    <p:animEffect transition="out" filter="barn(outVertical)">
                                      <p:cBhvr>
                                        <p:cTn id="82" dur="3000"/>
                                        <p:tgtEl>
                                          <p:spTgt spid="11"/>
                                        </p:tgtEl>
                                      </p:cBhvr>
                                    </p:animEffect>
                                    <p:set>
                                      <p:cBhvr>
                                        <p:cTn id="83" dur="1" fill="hold">
                                          <p:stCondLst>
                                            <p:cond delay="2999"/>
                                          </p:stCondLst>
                                        </p:cTn>
                                        <p:tgtEl>
                                          <p:spTgt spid="11"/>
                                        </p:tgtEl>
                                        <p:attrNameLst>
                                          <p:attrName>style.visibility</p:attrName>
                                        </p:attrNameLst>
                                      </p:cBhvr>
                                      <p:to>
                                        <p:strVal val="hidden"/>
                                      </p:to>
                                    </p:set>
                                  </p:childTnLst>
                                </p:cTn>
                              </p:par>
                              <p:par>
                                <p:cTn id="84" presetID="16" presetClass="exit" presetSubtype="37" fill="hold" grpId="3" nodeType="withEffect">
                                  <p:stCondLst>
                                    <p:cond delay="0"/>
                                  </p:stCondLst>
                                  <p:childTnLst>
                                    <p:animEffect transition="out" filter="barn(outVertical)">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6" presetClass="exit" presetSubtype="37" fill="hold" grpId="3" nodeType="withEffect">
                                  <p:stCondLst>
                                    <p:cond delay="0"/>
                                  </p:stCondLst>
                                  <p:childTnLst>
                                    <p:animEffect transition="out" filter="barn(outVertical)">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16" presetClass="exit" presetSubtype="37" fill="hold" grpId="3" nodeType="withEffect">
                                  <p:stCondLst>
                                    <p:cond delay="0"/>
                                  </p:stCondLst>
                                  <p:childTnLst>
                                    <p:animEffect transition="out" filter="barn(outVertical)">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F6121">
                  <a:shade val="67500"/>
                  <a:satMod val="115000"/>
                </a:srgbClr>
              </a:gs>
              <a:gs pos="100000">
                <a:srgbClr val="AF6121">
                  <a:shade val="100000"/>
                  <a:satMod val="115000"/>
                </a:srgbClr>
              </a:gs>
            </a:gsLst>
            <a:lin ang="16200000" scaled="1"/>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52930" cy="6858000"/>
          </a:xfrm>
          <a:prstGeom prst="rect">
            <a:avLst/>
          </a:prstGeom>
        </p:spPr>
      </p:pic>
      <p:sp>
        <p:nvSpPr>
          <p:cNvPr id="5" name="4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1+#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2"/>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ppt_w/2"/>
                                          </p:val>
                                        </p:tav>
                                      </p:tavLst>
                                    </p:anim>
                                    <p:anim calcmode="lin" valueType="num">
                                      <p:cBhvr>
                                        <p:cTn id="103" dur="3000"/>
                                        <p:tgtEl>
                                          <p:spTgt spid="9"/>
                                        </p:tgtEl>
                                        <p:attrNameLst>
                                          <p:attrName>ppt_y</p:attrName>
                                        </p:attrNameLst>
                                      </p:cBhvr>
                                      <p:tavLst>
                                        <p:tav tm="0">
                                          <p:val>
                                            <p:strVal val="ppt_y"/>
                                          </p:val>
                                        </p:tav>
                                        <p:tav tm="100000">
                                          <p:val>
                                            <p:strVal val="ppt_y"/>
                                          </p:val>
                                        </p:tav>
                                      </p:tavLst>
                                    </p:anim>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strVal val="ppt_h"/>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ppt_w/2"/>
                                          </p:val>
                                        </p:tav>
                                      </p:tavLst>
                                    </p:anim>
                                    <p:anim calcmode="lin" valueType="num">
                                      <p:cBhvr>
                                        <p:cTn id="109" dur="3000"/>
                                        <p:tgtEl>
                                          <p:spTgt spid="11"/>
                                        </p:tgtEl>
                                        <p:attrNameLst>
                                          <p:attrName>ppt_y</p:attrName>
                                        </p:attrNameLst>
                                      </p:cBhvr>
                                      <p:tavLst>
                                        <p:tav tm="0">
                                          <p:val>
                                            <p:strVal val="ppt_y"/>
                                          </p:val>
                                        </p:tav>
                                        <p:tav tm="100000">
                                          <p:val>
                                            <p:strVal val="ppt_y"/>
                                          </p:val>
                                        </p:tav>
                                      </p:tavLst>
                                    </p:anim>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strVal val="ppt_h"/>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ppt_w/2"/>
                                          </p:val>
                                        </p:tav>
                                      </p:tavLst>
                                    </p:anim>
                                    <p:anim calcmode="lin" valueType="num">
                                      <p:cBhvr>
                                        <p:cTn id="115" dur="3000"/>
                                        <p:tgtEl>
                                          <p:spTgt spid="6"/>
                                        </p:tgtEl>
                                        <p:attrNameLst>
                                          <p:attrName>ppt_y</p:attrName>
                                        </p:attrNameLst>
                                      </p:cBhvr>
                                      <p:tavLst>
                                        <p:tav tm="0">
                                          <p:val>
                                            <p:strVal val="ppt_y"/>
                                          </p:val>
                                        </p:tav>
                                        <p:tav tm="100000">
                                          <p:val>
                                            <p:strVal val="ppt_y"/>
                                          </p:val>
                                        </p:tav>
                                      </p:tavLst>
                                    </p:anim>
                                    <p:anim calcmode="lin" valueType="num">
                                      <p:cBhvr>
                                        <p:cTn id="116" dur="3000"/>
                                        <p:tgtEl>
                                          <p:spTgt spid="6"/>
                                        </p:tgtEl>
                                        <p:attrNameLst>
                                          <p:attrName>ppt_w</p:attrName>
                                        </p:attrNameLst>
                                      </p:cBhvr>
                                      <p:tavLst>
                                        <p:tav tm="0">
                                          <p:val>
                                            <p:strVal val="ppt_w"/>
                                          </p:val>
                                        </p:tav>
                                        <p:tav tm="100000">
                                          <p:val>
                                            <p:fltVal val="0"/>
                                          </p:val>
                                        </p:tav>
                                      </p:tavLst>
                                    </p:anim>
                                    <p:anim calcmode="lin" valueType="num">
                                      <p:cBhvr>
                                        <p:cTn id="117" dur="3000"/>
                                        <p:tgtEl>
                                          <p:spTgt spid="6"/>
                                        </p:tgtEl>
                                        <p:attrNameLst>
                                          <p:attrName>ppt_h</p:attrName>
                                        </p:attrNameLst>
                                      </p:cBhvr>
                                      <p:tavLst>
                                        <p:tav tm="0">
                                          <p:val>
                                            <p:strVal val="ppt_h"/>
                                          </p:val>
                                        </p:tav>
                                        <p:tav tm="100000">
                                          <p:val>
                                            <p:strVal val="ppt_h"/>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ppt_w/2"/>
                                          </p:val>
                                        </p:tav>
                                      </p:tavLst>
                                    </p:anim>
                                    <p:anim calcmode="lin" valueType="num">
                                      <p:cBhvr>
                                        <p:cTn id="121" dur="3000"/>
                                        <p:tgtEl>
                                          <p:spTgt spid="8"/>
                                        </p:tgtEl>
                                        <p:attrNameLst>
                                          <p:attrName>ppt_y</p:attrName>
                                        </p:attrNameLst>
                                      </p:cBhvr>
                                      <p:tavLst>
                                        <p:tav tm="0">
                                          <p:val>
                                            <p:strVal val="ppt_y"/>
                                          </p:val>
                                        </p:tav>
                                        <p:tav tm="100000">
                                          <p:val>
                                            <p:strVal val="ppt_y"/>
                                          </p:val>
                                        </p:tav>
                                      </p:tavLst>
                                    </p:anim>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strVal val="ppt_h"/>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ppt_w/2"/>
                                          </p:val>
                                        </p:tav>
                                      </p:tavLst>
                                    </p:anim>
                                    <p:anim calcmode="lin" valueType="num">
                                      <p:cBhvr>
                                        <p:cTn id="127" dur="3000"/>
                                        <p:tgtEl>
                                          <p:spTgt spid="10"/>
                                        </p:tgtEl>
                                        <p:attrNameLst>
                                          <p:attrName>ppt_y</p:attrName>
                                        </p:attrNameLst>
                                      </p:cBhvr>
                                      <p:tavLst>
                                        <p:tav tm="0">
                                          <p:val>
                                            <p:strVal val="ppt_y"/>
                                          </p:val>
                                        </p:tav>
                                        <p:tav tm="100000">
                                          <p:val>
                                            <p:strVal val="ppt_y"/>
                                          </p:val>
                                        </p:tav>
                                      </p:tavLst>
                                    </p:anim>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strVal val="ppt_h"/>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ppt_w/2"/>
                                          </p:val>
                                        </p:tav>
                                      </p:tavLst>
                                    </p:anim>
                                    <p:anim calcmode="lin" valueType="num">
                                      <p:cBhvr>
                                        <p:cTn id="133" dur="3000"/>
                                        <p:tgtEl>
                                          <p:spTgt spid="12"/>
                                        </p:tgtEl>
                                        <p:attrNameLst>
                                          <p:attrName>ppt_y</p:attrName>
                                        </p:attrNameLst>
                                      </p:cBhvr>
                                      <p:tavLst>
                                        <p:tav tm="0">
                                          <p:val>
                                            <p:strVal val="ppt_y"/>
                                          </p:val>
                                        </p:tav>
                                        <p:tav tm="100000">
                                          <p:val>
                                            <p:strVal val="ppt_y"/>
                                          </p:val>
                                        </p:tav>
                                      </p:tavLst>
                                    </p:anim>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strVal val="ppt_h"/>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0"/>
            <a:ext cx="9161859" cy="6858000"/>
          </a:xfrm>
          <a:prstGeom prst="rect">
            <a:avLst/>
          </a:prstGeom>
        </p:spPr>
      </p:pic>
      <p:sp>
        <p:nvSpPr>
          <p:cNvPr id="5" name="4 Triángulo rectángulo"/>
          <p:cNvSpPr/>
          <p:nvPr/>
        </p:nvSpPr>
        <p:spPr>
          <a:xfrm flipH="1">
            <a:off x="2928926" y="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928926" y="92867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2867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928926" y="1928826"/>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1928826"/>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928926" y="2857496"/>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2857496"/>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928926" y="4000504"/>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4000504"/>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928926" y="4929174"/>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4929174"/>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928926" y="5929330"/>
            <a:ext cx="15716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5929330"/>
            <a:ext cx="1419236" cy="928670"/>
          </a:xfrm>
          <a:prstGeom prst="rtTriangle">
            <a:avLst/>
          </a:prstGeom>
          <a:gradFill flip="none" rotWithShape="1">
            <a:gsLst>
              <a:gs pos="0">
                <a:srgbClr val="A86F1C"/>
              </a:gs>
              <a:gs pos="50000">
                <a:srgbClr val="7C381A">
                  <a:shade val="67500"/>
                  <a:satMod val="115000"/>
                </a:srgbClr>
              </a:gs>
              <a:gs pos="100000">
                <a:srgbClr val="7C381A">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ppt_y"/>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ppt_y"/>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8"/>
                                        </p:tgtEl>
                                        <p:attrNameLst>
                                          <p:attrName>r</p:attrName>
                                        </p:attrNameLst>
                                      </p:cBhvr>
                                    </p:animRo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3357554" y="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143240" y="92867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92867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1857364"/>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000628" y="1857364"/>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86050" y="2786058"/>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214942" y="2786058"/>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571736" y="3714752"/>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429256" y="3714752"/>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285984" y="4643446"/>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643570" y="4643446"/>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000232" y="557214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857884" y="557214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857356" y="640080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072198" y="6500834"/>
            <a:ext cx="1285884" cy="814366"/>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plus(in)">
                                      <p:cBhvr>
                                        <p:cTn id="98" dur="3000"/>
                                        <p:tgtEl>
                                          <p:spTgt spid="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plus(in)">
                                      <p:cBhvr>
                                        <p:cTn id="107" dur="3000"/>
                                        <p:tgtEl>
                                          <p:spTgt spid="1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plus(in)">
                                      <p:cBhvr>
                                        <p:cTn id="110" dur="3000"/>
                                        <p:tgtEl>
                                          <p:spTgt spid="13"/>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plus(in)">
                                      <p:cBhvr>
                                        <p:cTn id="113" dur="3000"/>
                                        <p:tgtEl>
                                          <p:spTgt spid="15"/>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8" presetClass="emph" presetSubtype="0" fill="hold" grpId="2"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19"/>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1+ppt_h/2"/>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1+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1+ppt_w/2"/>
                                          </p:val>
                                        </p:tav>
                                      </p:tavLst>
                                    </p:anim>
                                    <p:anim calcmode="lin" valueType="num">
                                      <p:cBhvr additive="base">
                                        <p:cTn id="187" dur="3000"/>
                                        <p:tgtEl>
                                          <p:spTgt spid="6"/>
                                        </p:tgtEl>
                                        <p:attrNameLst>
                                          <p:attrName>ppt_y</p:attrName>
                                        </p:attrNameLst>
                                      </p:cBhvr>
                                      <p:tavLst>
                                        <p:tav tm="0">
                                          <p:val>
                                            <p:strVal val="ppt_y"/>
                                          </p:val>
                                        </p:tav>
                                        <p:tav tm="100000">
                                          <p:val>
                                            <p:strVal val="1+ppt_h/2"/>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1+ppt_w/2"/>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1+ppt_h/2"/>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1+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1+ppt_w/2"/>
                                          </p:val>
                                        </p:tav>
                                      </p:tavLst>
                                    </p:anim>
                                    <p:anim calcmode="lin" valueType="num">
                                      <p:cBhvr additive="base">
                                        <p:cTn id="207" dur="3000"/>
                                        <p:tgtEl>
                                          <p:spTgt spid="16"/>
                                        </p:tgtEl>
                                        <p:attrNameLst>
                                          <p:attrName>ppt_y</p:attrName>
                                        </p:attrNameLst>
                                      </p:cBhvr>
                                      <p:tavLst>
                                        <p:tav tm="0">
                                          <p:val>
                                            <p:strVal val="ppt_y"/>
                                          </p:val>
                                        </p:tav>
                                        <p:tav tm="100000">
                                          <p:val>
                                            <p:strVal val="1+ppt_h/2"/>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8"/>
                                        </p:tgtEl>
                                        <p:attrNameLst>
                                          <p:attrName>ppt_x</p:attrName>
                                        </p:attrNameLst>
                                      </p:cBhvr>
                                      <p:tavLst>
                                        <p:tav tm="0">
                                          <p:val>
                                            <p:strVal val="ppt_x"/>
                                          </p:val>
                                        </p:tav>
                                        <p:tav tm="100000">
                                          <p:val>
                                            <p:strVal val="1+ppt_w/2"/>
                                          </p:val>
                                        </p:tav>
                                      </p:tavLst>
                                    </p:anim>
                                    <p:anim calcmode="lin" valueType="num">
                                      <p:cBhvr additive="base">
                                        <p:cTn id="211" dur="3000"/>
                                        <p:tgtEl>
                                          <p:spTgt spid="18"/>
                                        </p:tgtEl>
                                        <p:attrNameLst>
                                          <p:attrName>ppt_y</p:attrName>
                                        </p:attrNameLst>
                                      </p:cBhvr>
                                      <p:tavLst>
                                        <p:tav tm="0">
                                          <p:val>
                                            <p:strVal val="ppt_y"/>
                                          </p:val>
                                        </p:tav>
                                        <p:tav tm="100000">
                                          <p:val>
                                            <p:strVal val="1+ppt_h/2"/>
                                          </p:val>
                                        </p:tav>
                                      </p:tavLst>
                                    </p:anim>
                                    <p:set>
                                      <p:cBhvr>
                                        <p:cTn id="212" dur="1" fill="hold">
                                          <p:stCondLst>
                                            <p:cond delay="2999"/>
                                          </p:stCondLst>
                                        </p:cTn>
                                        <p:tgtEl>
                                          <p:spTgt spid="18"/>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1+ppt_w/2"/>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5"/>
                                        </p:tgtEl>
                                      </p:cBhvr>
                                    </p:animEffect>
                                    <p:set>
                                      <p:cBhvr>
                                        <p:cTn id="219" dur="1" fill="hold">
                                          <p:stCondLst>
                                            <p:cond delay="2999"/>
                                          </p:stCondLst>
                                        </p:cTn>
                                        <p:tgtEl>
                                          <p:spTgt spid="5"/>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6"/>
                                        </p:tgtEl>
                                      </p:cBhvr>
                                    </p:animEffect>
                                    <p:set>
                                      <p:cBhvr>
                                        <p:cTn id="222" dur="1" fill="hold">
                                          <p:stCondLst>
                                            <p:cond delay="2999"/>
                                          </p:stCondLst>
                                        </p:cTn>
                                        <p:tgtEl>
                                          <p:spTgt spid="6"/>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7"/>
                                        </p:tgtEl>
                                      </p:cBhvr>
                                    </p:animEffect>
                                    <p:set>
                                      <p:cBhvr>
                                        <p:cTn id="225" dur="1" fill="hold">
                                          <p:stCondLst>
                                            <p:cond delay="2999"/>
                                          </p:stCondLst>
                                        </p:cTn>
                                        <p:tgtEl>
                                          <p:spTgt spid="7"/>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9"/>
                                        </p:tgtEl>
                                      </p:cBhvr>
                                    </p:animEffect>
                                    <p:set>
                                      <p:cBhvr>
                                        <p:cTn id="231" dur="1" fill="hold">
                                          <p:stCondLst>
                                            <p:cond delay="2999"/>
                                          </p:stCondLst>
                                        </p:cTn>
                                        <p:tgtEl>
                                          <p:spTgt spid="9"/>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1"/>
                                        </p:tgtEl>
                                      </p:cBhvr>
                                    </p:animEffect>
                                    <p:set>
                                      <p:cBhvr>
                                        <p:cTn id="237" dur="1" fill="hold">
                                          <p:stCondLst>
                                            <p:cond delay="2999"/>
                                          </p:stCondLst>
                                        </p:cTn>
                                        <p:tgtEl>
                                          <p:spTgt spid="11"/>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2"/>
                                        </p:tgtEl>
                                      </p:cBhvr>
                                    </p:animEffect>
                                    <p:set>
                                      <p:cBhvr>
                                        <p:cTn id="240" dur="1" fill="hold">
                                          <p:stCondLst>
                                            <p:cond delay="2999"/>
                                          </p:stCondLst>
                                        </p:cTn>
                                        <p:tgtEl>
                                          <p:spTgt spid="12"/>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4"/>
                                        </p:tgtEl>
                                      </p:cBhvr>
                                    </p:animEffect>
                                    <p:set>
                                      <p:cBhvr>
                                        <p:cTn id="246" dur="1" fill="hold">
                                          <p:stCondLst>
                                            <p:cond delay="2999"/>
                                          </p:stCondLst>
                                        </p:cTn>
                                        <p:tgtEl>
                                          <p:spTgt spid="14"/>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5"/>
                                        </p:tgtEl>
                                      </p:cBhvr>
                                    </p:animEffect>
                                    <p:set>
                                      <p:cBhvr>
                                        <p:cTn id="249" dur="1" fill="hold">
                                          <p:stCondLst>
                                            <p:cond delay="2999"/>
                                          </p:stCondLst>
                                        </p:cTn>
                                        <p:tgtEl>
                                          <p:spTgt spid="15"/>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6"/>
                                        </p:tgtEl>
                                      </p:cBhvr>
                                    </p:animEffect>
                                    <p:set>
                                      <p:cBhvr>
                                        <p:cTn id="252" dur="1" fill="hold">
                                          <p:stCondLst>
                                            <p:cond delay="2999"/>
                                          </p:stCondLst>
                                        </p:cTn>
                                        <p:tgtEl>
                                          <p:spTgt spid="16"/>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7"/>
                                        </p:tgtEl>
                                      </p:cBhvr>
                                    </p:animEffect>
                                    <p:set>
                                      <p:cBhvr>
                                        <p:cTn id="255" dur="1" fill="hold">
                                          <p:stCondLst>
                                            <p:cond delay="2999"/>
                                          </p:stCondLst>
                                        </p:cTn>
                                        <p:tgtEl>
                                          <p:spTgt spid="17"/>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8"/>
                                        </p:tgtEl>
                                      </p:cBhvr>
                                    </p:animEffect>
                                    <p:set>
                                      <p:cBhvr>
                                        <p:cTn id="258" dur="1" fill="hold">
                                          <p:stCondLst>
                                            <p:cond delay="2999"/>
                                          </p:stCondLst>
                                        </p:cTn>
                                        <p:tgtEl>
                                          <p:spTgt spid="18"/>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19"/>
                                        </p:tgtEl>
                                      </p:cBhvr>
                                    </p:animEffect>
                                    <p:set>
                                      <p:cBhvr>
                                        <p:cTn id="261" dur="1" fill="hold">
                                          <p:stCondLst>
                                            <p:cond delay="2999"/>
                                          </p:stCondLst>
                                        </p:cTn>
                                        <p:tgtEl>
                                          <p:spTgt spid="19"/>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0"/>
                                        </p:tgtEl>
                                      </p:cBhvr>
                                    </p:animEffect>
                                    <p:set>
                                      <p:cBhvr>
                                        <p:cTn id="264" dur="1" fill="hold">
                                          <p:stCondLst>
                                            <p:cond delay="2999"/>
                                          </p:stCondLst>
                                        </p:cTn>
                                        <p:tgtEl>
                                          <p:spTgt spid="20"/>
                                        </p:tgtEl>
                                        <p:attrNameLst>
                                          <p:attrName>style.visibility</p:attrName>
                                        </p:attrNameLst>
                                      </p:cBhvr>
                                      <p:to>
                                        <p:strVal val="hidden"/>
                                      </p:to>
                                    </p:set>
                                  </p:childTnLst>
                                </p:cTn>
                              </p:par>
                              <p:par>
                                <p:cTn id="265" presetID="17" presetClass="entr" presetSubtype="10"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fltVal val="0"/>
                                          </p:val>
                                        </p:tav>
                                        <p:tav tm="100000">
                                          <p:val>
                                            <p:strVal val="#ppt_w"/>
                                          </p:val>
                                        </p:tav>
                                      </p:tavLst>
                                    </p:anim>
                                    <p:anim calcmode="lin" valueType="num">
                                      <p:cBhvr>
                                        <p:cTn id="26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45B12">
                  <a:shade val="67500"/>
                  <a:satMod val="115000"/>
                </a:srgbClr>
              </a:gs>
              <a:gs pos="100000">
                <a:srgbClr val="845B12">
                  <a:shade val="100000"/>
                  <a:satMod val="115000"/>
                </a:srgbClr>
              </a:gs>
            </a:gsLst>
            <a:path path="circle">
              <a:fillToRect l="50000" t="50000" r="50000" b="50000"/>
            </a:path>
            <a:tileRect/>
          </a:gradFill>
        </p:spPr>
        <p:txBody>
          <a:bodyPr/>
          <a:lstStyle/>
          <a:p>
            <a:endParaRPr lang="es-ES" dirty="0"/>
          </a:p>
        </p:txBody>
      </p:sp>
      <p:pic>
        <p:nvPicPr>
          <p:cNvPr id="4" name="3 Imagen" descr="0(83).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rot="19683011">
            <a:off x="5029538" y="562703"/>
            <a:ext cx="2855789" cy="2546774"/>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2596034">
            <a:off x="1320457" y="622879"/>
            <a:ext cx="2923438" cy="2382899"/>
          </a:xfrm>
          <a:prstGeom prst="chevron">
            <a:avLst>
              <a:gd name="adj" fmla="val 90144"/>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0348">
            <a:off x="5077333" y="4004405"/>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906225">
            <a:off x="1431714" y="4000087"/>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2616183">
            <a:off x="2203152" y="1360478"/>
            <a:ext cx="1777650" cy="1285936"/>
          </a:xfrm>
          <a:prstGeom prst="chevron">
            <a:avLst>
              <a:gd name="adj" fmla="val 8980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645486">
            <a:off x="2359909" y="4230782"/>
            <a:ext cx="1777650" cy="1558948"/>
          </a:xfrm>
          <a:prstGeom prst="chevron">
            <a:avLst>
              <a:gd name="adj" fmla="val 79139"/>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735877">
            <a:off x="5132000" y="1399768"/>
            <a:ext cx="1777650" cy="1267557"/>
          </a:xfrm>
          <a:prstGeom prst="chevron">
            <a:avLst>
              <a:gd name="adj" fmla="val 89998"/>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806362">
            <a:off x="5300517" y="4352652"/>
            <a:ext cx="1777650" cy="1388972"/>
          </a:xfrm>
          <a:prstGeom prst="chevron">
            <a:avLst>
              <a:gd name="adj" fmla="val 9219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2616183">
            <a:off x="2927039" y="1854199"/>
            <a:ext cx="1372959" cy="930750"/>
          </a:xfrm>
          <a:prstGeom prst="chevron">
            <a:avLst>
              <a:gd name="adj" fmla="val 8695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735877">
            <a:off x="4726208" y="1774137"/>
            <a:ext cx="1414081" cy="1267557"/>
          </a:xfrm>
          <a:prstGeom prst="chevron">
            <a:avLst>
              <a:gd name="adj" fmla="val 7478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645486">
            <a:off x="3015360" y="4073891"/>
            <a:ext cx="1467425" cy="1215289"/>
          </a:xfrm>
          <a:prstGeom prst="chevron">
            <a:avLst>
              <a:gd name="adj" fmla="val 8433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806362">
            <a:off x="4938651" y="4307884"/>
            <a:ext cx="1401899" cy="984424"/>
          </a:xfrm>
          <a:prstGeom prst="chevron">
            <a:avLst>
              <a:gd name="adj" fmla="val 90366"/>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16"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fltVal val="0"/>
                                          </p:val>
                                        </p:tav>
                                        <p:tav tm="100000">
                                          <p:val>
                                            <p:strVal val="#ppt_w"/>
                                          </p:val>
                                        </p:tav>
                                      </p:tavLst>
                                    </p:anim>
                                    <p:anim calcmode="lin" valueType="num">
                                      <p:cBhvr>
                                        <p:cTn id="144" dur="3000" fill="hold"/>
                                        <p:tgtEl>
                                          <p:spTgt spid="4"/>
                                        </p:tgtEl>
                                        <p:attrNameLst>
                                          <p:attrName>ppt_h</p:attrName>
                                        </p:attrNameLst>
                                      </p:cBhvr>
                                      <p:tavLst>
                                        <p:tav tm="0">
                                          <p:val>
                                            <p:fltVal val="0"/>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DD98F"/>
              </a:gs>
              <a:gs pos="50000">
                <a:srgbClr val="794705">
                  <a:shade val="67500"/>
                  <a:satMod val="115000"/>
                </a:srgbClr>
              </a:gs>
              <a:gs pos="100000">
                <a:srgbClr val="794705">
                  <a:shade val="100000"/>
                  <a:satMod val="115000"/>
                </a:srgbClr>
              </a:gs>
            </a:gsLst>
            <a:path path="circle">
              <a:fillToRect l="50000" t="50000" r="50000" b="50000"/>
            </a:path>
            <a:tileRect/>
          </a:gra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79719" cy="6858000"/>
          </a:xfrm>
          <a:prstGeom prst="rect">
            <a:avLst/>
          </a:prstGeom>
        </p:spPr>
      </p:pic>
      <p:sp>
        <p:nvSpPr>
          <p:cNvPr id="5" name="4 Lágrima"/>
          <p:cNvSpPr/>
          <p:nvPr/>
        </p:nvSpPr>
        <p:spPr>
          <a:xfrm rot="197545">
            <a:off x="1524241" y="3884857"/>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1200923">
            <a:off x="5272411" y="776223"/>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867477">
            <a:off x="1423392" y="77451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799748">
            <a:off x="5240881" y="380773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01221">
            <a:off x="3332246" y="-111613"/>
            <a:ext cx="2239764" cy="2247576"/>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46630">
            <a:off x="3425526" y="4709594"/>
            <a:ext cx="2289957" cy="2153723"/>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22752">
            <a:off x="883414" y="2356000"/>
            <a:ext cx="2428892" cy="2290519"/>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599182">
            <a:off x="5834167" y="2370890"/>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3286116" y="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00562" y="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1442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00562" y="121442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242889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00562" y="242889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3643314"/>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00562" y="3643314"/>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485776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485776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6072206"/>
            <a:ext cx="1214446" cy="1142984"/>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00562" y="6072206"/>
            <a:ext cx="1214446" cy="1142984"/>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9" presetClass="entr" presetSubtype="0" fill="hold" grpId="6"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dissolve">
                                      <p:cBhvr>
                                        <p:cTn id="34" dur="3000"/>
                                        <p:tgtEl>
                                          <p:spTgt spid="13"/>
                                        </p:tgtEl>
                                      </p:cBhvr>
                                    </p:animEffect>
                                  </p:childTnLst>
                                </p:cTn>
                              </p:par>
                              <p:par>
                                <p:cTn id="35" presetID="9" presetClass="entr" presetSubtype="0" fill="hold" grpId="6"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dissolve">
                                      <p:cBhvr>
                                        <p:cTn id="37" dur="3000"/>
                                        <p:tgtEl>
                                          <p:spTgt spid="14"/>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3000"/>
                                        <p:tgtEl>
                                          <p:spTgt spid="15"/>
                                        </p:tgtEl>
                                      </p:cBhvr>
                                    </p:animEffect>
                                  </p:childTnLst>
                                </p:cTn>
                              </p:par>
                              <p:par>
                                <p:cTn id="41" presetID="9" presetClass="entr" presetSubtype="0" fill="hold" grpId="6"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dissolve">
                                      <p:cBhvr>
                                        <p:cTn id="43" dur="3000"/>
                                        <p:tgtEl>
                                          <p:spTgt spid="16"/>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ppt_x"/>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ppt_x"/>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ppt_x"/>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ppt_x"/>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ppt_x"/>
                                          </p:val>
                                        </p:tav>
                                        <p:tav tm="100000">
                                          <p:val>
                                            <p:strVal val="#ppt_x"/>
                                          </p:val>
                                        </p:tav>
                                      </p:tavLst>
                                    </p:anim>
                                    <p:anim calcmode="lin" valueType="num">
                                      <p:cBhvr additive="base">
                                        <p:cTn id="75" dur="3000" fill="hold"/>
                                        <p:tgtEl>
                                          <p:spTgt spid="8"/>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ppt_x"/>
                                          </p:val>
                                        </p:tav>
                                        <p:tav tm="100000">
                                          <p:val>
                                            <p:strVal val="#ppt_x"/>
                                          </p:val>
                                        </p:tav>
                                      </p:tavLst>
                                    </p:anim>
                                    <p:anim calcmode="lin" valueType="num">
                                      <p:cBhvr additive="base">
                                        <p:cTn id="79" dur="3000" fill="hold"/>
                                        <p:tgtEl>
                                          <p:spTgt spid="1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ppt_x"/>
                                          </p:val>
                                        </p:tav>
                                        <p:tav tm="100000">
                                          <p:val>
                                            <p:strVal val="#ppt_x"/>
                                          </p:val>
                                        </p:tav>
                                      </p:tavLst>
                                    </p:anim>
                                    <p:anim calcmode="lin" valueType="num">
                                      <p:cBhvr additive="base">
                                        <p:cTn id="83" dur="3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32" fill="hold" grpId="5"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plus(out)">
                                      <p:cBhvr>
                                        <p:cTn id="94" dur="3000"/>
                                        <p:tgtEl>
                                          <p:spTgt spid="5"/>
                                        </p:tgtEl>
                                      </p:cBhvr>
                                    </p:animEffect>
                                  </p:childTnLst>
                                </p:cTn>
                              </p:par>
                              <p:par>
                                <p:cTn id="95" presetID="13" presetClass="entr" presetSubtype="32" fill="hold" grpId="5"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plus(out)">
                                      <p:cBhvr>
                                        <p:cTn id="97" dur="3000"/>
                                        <p:tgtEl>
                                          <p:spTgt spid="6"/>
                                        </p:tgtEl>
                                      </p:cBhvr>
                                    </p:animEffect>
                                  </p:childTnLst>
                                </p:cTn>
                              </p:par>
                              <p:par>
                                <p:cTn id="98" presetID="13" presetClass="entr" presetSubtype="32" fill="hold" grpId="5"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plus(out)">
                                      <p:cBhvr>
                                        <p:cTn id="100" dur="3000"/>
                                        <p:tgtEl>
                                          <p:spTgt spid="7"/>
                                        </p:tgtEl>
                                      </p:cBhvr>
                                    </p:animEffect>
                                  </p:childTnLst>
                                </p:cTn>
                              </p:par>
                              <p:par>
                                <p:cTn id="101" presetID="13" presetClass="entr" presetSubtype="32" fill="hold" grpId="5"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plus(out)">
                                      <p:cBhvr>
                                        <p:cTn id="103" dur="3000"/>
                                        <p:tgtEl>
                                          <p:spTgt spid="8"/>
                                        </p:tgtEl>
                                      </p:cBhvr>
                                    </p:animEffect>
                                  </p:childTnLst>
                                </p:cTn>
                              </p:par>
                              <p:par>
                                <p:cTn id="104" presetID="13" presetClass="entr" presetSubtype="32" fill="hold" grpId="5" nodeType="withEffect">
                                  <p:stCondLst>
                                    <p:cond delay="0"/>
                                  </p:stCondLst>
                                  <p:childTnLst>
                                    <p:set>
                                      <p:cBhvr>
                                        <p:cTn id="105" dur="1" fill="hold">
                                          <p:stCondLst>
                                            <p:cond delay="0"/>
                                          </p:stCondLst>
                                        </p:cTn>
                                        <p:tgtEl>
                                          <p:spTgt spid="9"/>
                                        </p:tgtEl>
                                        <p:attrNameLst>
                                          <p:attrName>style.visibility</p:attrName>
                                        </p:attrNameLst>
                                      </p:cBhvr>
                                      <p:to>
                                        <p:strVal val="visible"/>
                                      </p:to>
                                    </p:set>
                                    <p:animEffect transition="in" filter="plus(out)">
                                      <p:cBhvr>
                                        <p:cTn id="106" dur="3000"/>
                                        <p:tgtEl>
                                          <p:spTgt spid="9"/>
                                        </p:tgtEl>
                                      </p:cBhvr>
                                    </p:animEffect>
                                  </p:childTnLst>
                                </p:cTn>
                              </p:par>
                              <p:par>
                                <p:cTn id="107" presetID="13" presetClass="entr" presetSubtype="32" fill="hold" grpId="5" nodeType="with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plus(out)">
                                      <p:cBhvr>
                                        <p:cTn id="109" dur="3000"/>
                                        <p:tgtEl>
                                          <p:spTgt spid="10"/>
                                        </p:tgtEl>
                                      </p:cBhvr>
                                    </p:animEffect>
                                  </p:childTnLst>
                                </p:cTn>
                              </p:par>
                              <p:par>
                                <p:cTn id="110" presetID="13" presetClass="entr" presetSubtype="32" fill="hold" grpId="5"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plus(out)">
                                      <p:cBhvr>
                                        <p:cTn id="112" dur="3000"/>
                                        <p:tgtEl>
                                          <p:spTgt spid="11"/>
                                        </p:tgtEl>
                                      </p:cBhvr>
                                    </p:animEffect>
                                  </p:childTnLst>
                                </p:cTn>
                              </p:par>
                              <p:par>
                                <p:cTn id="113" presetID="13" presetClass="entr" presetSubtype="32" fill="hold" grpId="5"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plus(out)">
                                      <p:cBhvr>
                                        <p:cTn id="115" dur="3000"/>
                                        <p:tgtEl>
                                          <p:spTgt spid="12"/>
                                        </p:tgtEl>
                                      </p:cBhvr>
                                    </p:animEffect>
                                  </p:childTnLst>
                                </p:cTn>
                              </p:par>
                              <p:par>
                                <p:cTn id="116" presetID="13" presetClass="entr" presetSubtype="32" fill="hold" grpId="5"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plus(out)">
                                      <p:cBhvr>
                                        <p:cTn id="118" dur="3000"/>
                                        <p:tgtEl>
                                          <p:spTgt spid="13"/>
                                        </p:tgtEl>
                                      </p:cBhvr>
                                    </p:animEffect>
                                  </p:childTnLst>
                                </p:cTn>
                              </p:par>
                              <p:par>
                                <p:cTn id="119" presetID="13" presetClass="entr" presetSubtype="32" fill="hold" grpId="5"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plus(out)">
                                      <p:cBhvr>
                                        <p:cTn id="121" dur="3000"/>
                                        <p:tgtEl>
                                          <p:spTgt spid="14"/>
                                        </p:tgtEl>
                                      </p:cBhvr>
                                    </p:animEffect>
                                  </p:childTnLst>
                                </p:cTn>
                              </p:par>
                              <p:par>
                                <p:cTn id="122" presetID="13" presetClass="entr" presetSubtype="32" fill="hold" grpId="5"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plus(out)">
                                      <p:cBhvr>
                                        <p:cTn id="124" dur="3000"/>
                                        <p:tgtEl>
                                          <p:spTgt spid="15"/>
                                        </p:tgtEl>
                                      </p:cBhvr>
                                    </p:animEffect>
                                  </p:childTnLst>
                                </p:cTn>
                              </p:par>
                              <p:par>
                                <p:cTn id="125" presetID="13" presetClass="entr" presetSubtype="32" fill="hold" grpId="5"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plus(out)">
                                      <p:cBhvr>
                                        <p:cTn id="127" dur="3000"/>
                                        <p:tgtEl>
                                          <p:spTgt spid="16"/>
                                        </p:tgtEl>
                                      </p:cBhvr>
                                    </p:animEffect>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6"/>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1+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1+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ppt_y"/>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0-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0-ppt_w/2"/>
                                          </p:val>
                                        </p:tav>
                                      </p:tavLst>
                                    </p:anim>
                                    <p:anim calcmode="lin" valueType="num">
                                      <p:cBhvr additive="base">
                                        <p:cTn id="191" dur="3000"/>
                                        <p:tgtEl>
                                          <p:spTgt spid="12"/>
                                        </p:tgtEl>
                                        <p:attrNameLst>
                                          <p:attrName>ppt_y</p:attrName>
                                        </p:attrNameLst>
                                      </p:cBhvr>
                                      <p:tavLst>
                                        <p:tav tm="0">
                                          <p:val>
                                            <p:strVal val="ppt_y"/>
                                          </p:val>
                                        </p:tav>
                                        <p:tav tm="100000">
                                          <p:val>
                                            <p:strVal val="ppt_y"/>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0-ppt_w/2"/>
                                          </p:val>
                                        </p:tav>
                                      </p:tavLst>
                                    </p:anim>
                                    <p:anim calcmode="lin" valueType="num">
                                      <p:cBhvr additive="base">
                                        <p:cTn id="195" dur="3000"/>
                                        <p:tgtEl>
                                          <p:spTgt spid="14"/>
                                        </p:tgtEl>
                                        <p:attrNameLst>
                                          <p:attrName>ppt_y</p:attrName>
                                        </p:attrNameLst>
                                      </p:cBhvr>
                                      <p:tavLst>
                                        <p:tav tm="0">
                                          <p:val>
                                            <p:strVal val="ppt_y"/>
                                          </p:val>
                                        </p:tav>
                                        <p:tav tm="100000">
                                          <p:val>
                                            <p:strVal val="ppt_y"/>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9" presetClass="exit" presetSubtype="0" fill="hold" grpId="7" nodeType="withEffect">
                                  <p:stCondLst>
                                    <p:cond delay="0"/>
                                  </p:stCondLst>
                                  <p:childTnLst>
                                    <p:animEffect transition="out" filter="dissolve">
                                      <p:cBhvr>
                                        <p:cTn id="202" dur="3000"/>
                                        <p:tgtEl>
                                          <p:spTgt spid="5"/>
                                        </p:tgtEl>
                                      </p:cBhvr>
                                    </p:animEffect>
                                    <p:set>
                                      <p:cBhvr>
                                        <p:cTn id="203" dur="1" fill="hold">
                                          <p:stCondLst>
                                            <p:cond delay="2999"/>
                                          </p:stCondLst>
                                        </p:cTn>
                                        <p:tgtEl>
                                          <p:spTgt spid="5"/>
                                        </p:tgtEl>
                                        <p:attrNameLst>
                                          <p:attrName>style.visibility</p:attrName>
                                        </p:attrNameLst>
                                      </p:cBhvr>
                                      <p:to>
                                        <p:strVal val="hidden"/>
                                      </p:to>
                                    </p:set>
                                  </p:childTnLst>
                                </p:cTn>
                              </p:par>
                              <p:par>
                                <p:cTn id="204" presetID="9" presetClass="exit" presetSubtype="0" fill="hold" grpId="7" nodeType="withEffect">
                                  <p:stCondLst>
                                    <p:cond delay="0"/>
                                  </p:stCondLst>
                                  <p:childTnLst>
                                    <p:animEffect transition="out" filter="dissolve">
                                      <p:cBhvr>
                                        <p:cTn id="205" dur="3000"/>
                                        <p:tgtEl>
                                          <p:spTgt spid="6"/>
                                        </p:tgtEl>
                                      </p:cBhvr>
                                    </p:animEffect>
                                    <p:set>
                                      <p:cBhvr>
                                        <p:cTn id="206" dur="1" fill="hold">
                                          <p:stCondLst>
                                            <p:cond delay="2999"/>
                                          </p:stCondLst>
                                        </p:cTn>
                                        <p:tgtEl>
                                          <p:spTgt spid="6"/>
                                        </p:tgtEl>
                                        <p:attrNameLst>
                                          <p:attrName>style.visibility</p:attrName>
                                        </p:attrNameLst>
                                      </p:cBhvr>
                                      <p:to>
                                        <p:strVal val="hidden"/>
                                      </p:to>
                                    </p:set>
                                  </p:childTnLst>
                                </p:cTn>
                              </p:par>
                              <p:par>
                                <p:cTn id="207" presetID="9" presetClass="exit" presetSubtype="0" fill="hold" grpId="7" nodeType="withEffect">
                                  <p:stCondLst>
                                    <p:cond delay="0"/>
                                  </p:stCondLst>
                                  <p:childTnLst>
                                    <p:animEffect transition="out" filter="dissolve">
                                      <p:cBhvr>
                                        <p:cTn id="208" dur="3000"/>
                                        <p:tgtEl>
                                          <p:spTgt spid="7"/>
                                        </p:tgtEl>
                                      </p:cBhvr>
                                    </p:animEffect>
                                    <p:set>
                                      <p:cBhvr>
                                        <p:cTn id="209" dur="1" fill="hold">
                                          <p:stCondLst>
                                            <p:cond delay="2999"/>
                                          </p:stCondLst>
                                        </p:cTn>
                                        <p:tgtEl>
                                          <p:spTgt spid="7"/>
                                        </p:tgtEl>
                                        <p:attrNameLst>
                                          <p:attrName>style.visibility</p:attrName>
                                        </p:attrNameLst>
                                      </p:cBhvr>
                                      <p:to>
                                        <p:strVal val="hidden"/>
                                      </p:to>
                                    </p:set>
                                  </p:childTnLst>
                                </p:cTn>
                              </p:par>
                              <p:par>
                                <p:cTn id="210" presetID="9" presetClass="exit" presetSubtype="0" fill="hold" grpId="7" nodeType="withEffect">
                                  <p:stCondLst>
                                    <p:cond delay="0"/>
                                  </p:stCondLst>
                                  <p:childTnLst>
                                    <p:animEffect transition="out" filter="dissolve">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9" presetClass="exit" presetSubtype="0" fill="hold" grpId="7" nodeType="withEffect">
                                  <p:stCondLst>
                                    <p:cond delay="0"/>
                                  </p:stCondLst>
                                  <p:childTnLst>
                                    <p:animEffect transition="out" filter="dissolve">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9" presetClass="exit" presetSubtype="0" fill="hold" grpId="7" nodeType="withEffect">
                                  <p:stCondLst>
                                    <p:cond delay="0"/>
                                  </p:stCondLst>
                                  <p:childTnLst>
                                    <p:animEffect transition="out" filter="dissolve">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9" presetClass="exit" presetSubtype="0" fill="hold" grpId="7" nodeType="withEffect">
                                  <p:stCondLst>
                                    <p:cond delay="0"/>
                                  </p:stCondLst>
                                  <p:childTnLst>
                                    <p:animEffect transition="out" filter="dissolve">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9" presetClass="exit" presetSubtype="0" fill="hold" grpId="7" nodeType="withEffect">
                                  <p:stCondLst>
                                    <p:cond delay="0"/>
                                  </p:stCondLst>
                                  <p:childTnLst>
                                    <p:animEffect transition="out" filter="dissolve">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9" presetClass="exit" presetSubtype="0" fill="hold" grpId="7" nodeType="withEffect">
                                  <p:stCondLst>
                                    <p:cond delay="0"/>
                                  </p:stCondLst>
                                  <p:childTnLst>
                                    <p:animEffect transition="out" filter="dissolve">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9" presetClass="exit" presetSubtype="0" fill="hold" grpId="7" nodeType="withEffect">
                                  <p:stCondLst>
                                    <p:cond delay="0"/>
                                  </p:stCondLst>
                                  <p:childTnLst>
                                    <p:animEffect transition="out" filter="dissolve">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9" presetClass="exit" presetSubtype="0" fill="hold" grpId="7" nodeType="withEffect">
                                  <p:stCondLst>
                                    <p:cond delay="0"/>
                                  </p:stCondLst>
                                  <p:childTnLst>
                                    <p:animEffect transition="out" filter="dissolve">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9" presetClass="exit" presetSubtype="0" fill="hold" grpId="7" nodeType="withEffect">
                                  <p:stCondLst>
                                    <p:cond delay="0"/>
                                  </p:stCondLst>
                                  <p:childTnLst>
                                    <p:animEffect transition="out" filter="dissolve">
                                      <p:cBhvr>
                                        <p:cTn id="235" dur="3000"/>
                                        <p:tgtEl>
                                          <p:spTgt spid="16"/>
                                        </p:tgtEl>
                                      </p:cBhvr>
                                    </p:animEffect>
                                    <p:set>
                                      <p:cBhvr>
                                        <p:cTn id="236" dur="1" fill="hold">
                                          <p:stCondLst>
                                            <p:cond delay="2999"/>
                                          </p:stCondLst>
                                        </p:cTn>
                                        <p:tgtEl>
                                          <p:spTgt spid="16"/>
                                        </p:tgtEl>
                                        <p:attrNameLst>
                                          <p:attrName>style.visibility</p:attrName>
                                        </p:attrNameLst>
                                      </p:cBhvr>
                                      <p:to>
                                        <p:strVal val="hidden"/>
                                      </p:to>
                                    </p:set>
                                  </p:childTnLst>
                                </p:cTn>
                              </p:par>
                              <p:par>
                                <p:cTn id="237" presetID="8" presetClass="emph" presetSubtype="0" fill="hold" grpId="4" nodeType="withEffect">
                                  <p:stCondLst>
                                    <p:cond delay="0"/>
                                  </p:stCondLst>
                                  <p:childTnLst>
                                    <p:animRot by="21600000">
                                      <p:cBhvr>
                                        <p:cTn id="238" dur="3000" fill="hold"/>
                                        <p:tgtEl>
                                          <p:spTgt spid="5"/>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6"/>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7"/>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8"/>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1"/>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2"/>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3"/>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4"/>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15"/>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16"/>
                                        </p:tgtEl>
                                        <p:attrNameLst>
                                          <p:attrName>r</p:attrName>
                                        </p:attrNameLst>
                                      </p:cBhvr>
                                    </p:animRot>
                                  </p:childTnLst>
                                </p:cTn>
                              </p:par>
                              <p:par>
                                <p:cTn id="261" presetID="13" presetClass="exit" presetSubtype="16" fill="hold" grpId="3" nodeType="withEffect">
                                  <p:stCondLst>
                                    <p:cond delay="0"/>
                                  </p:stCondLst>
                                  <p:childTnLst>
                                    <p:animEffect transition="out" filter="plus(in)">
                                      <p:cBhvr>
                                        <p:cTn id="262" dur="3000"/>
                                        <p:tgtEl>
                                          <p:spTgt spid="5"/>
                                        </p:tgtEl>
                                      </p:cBhvr>
                                    </p:animEffect>
                                    <p:set>
                                      <p:cBhvr>
                                        <p:cTn id="263" dur="1" fill="hold">
                                          <p:stCondLst>
                                            <p:cond delay="2999"/>
                                          </p:stCondLst>
                                        </p:cTn>
                                        <p:tgtEl>
                                          <p:spTgt spid="5"/>
                                        </p:tgtEl>
                                        <p:attrNameLst>
                                          <p:attrName>style.visibility</p:attrName>
                                        </p:attrNameLst>
                                      </p:cBhvr>
                                      <p:to>
                                        <p:strVal val="hidden"/>
                                      </p:to>
                                    </p:set>
                                  </p:childTnLst>
                                </p:cTn>
                              </p:par>
                              <p:par>
                                <p:cTn id="264" presetID="13" presetClass="exit" presetSubtype="16" fill="hold" grpId="3" nodeType="withEffect">
                                  <p:stCondLst>
                                    <p:cond delay="0"/>
                                  </p:stCondLst>
                                  <p:childTnLst>
                                    <p:animEffect transition="out" filter="plus(in)">
                                      <p:cBhvr>
                                        <p:cTn id="265" dur="3000"/>
                                        <p:tgtEl>
                                          <p:spTgt spid="6"/>
                                        </p:tgtEl>
                                      </p:cBhvr>
                                    </p:animEffect>
                                    <p:set>
                                      <p:cBhvr>
                                        <p:cTn id="266" dur="1" fill="hold">
                                          <p:stCondLst>
                                            <p:cond delay="2999"/>
                                          </p:stCondLst>
                                        </p:cTn>
                                        <p:tgtEl>
                                          <p:spTgt spid="6"/>
                                        </p:tgtEl>
                                        <p:attrNameLst>
                                          <p:attrName>style.visibility</p:attrName>
                                        </p:attrNameLst>
                                      </p:cBhvr>
                                      <p:to>
                                        <p:strVal val="hidden"/>
                                      </p:to>
                                    </p:set>
                                  </p:childTnLst>
                                </p:cTn>
                              </p:par>
                              <p:par>
                                <p:cTn id="267" presetID="13" presetClass="exit" presetSubtype="16" fill="hold" grpId="3" nodeType="withEffect">
                                  <p:stCondLst>
                                    <p:cond delay="0"/>
                                  </p:stCondLst>
                                  <p:childTnLst>
                                    <p:animEffect transition="out" filter="plus(in)">
                                      <p:cBhvr>
                                        <p:cTn id="268" dur="3000"/>
                                        <p:tgtEl>
                                          <p:spTgt spid="7"/>
                                        </p:tgtEl>
                                      </p:cBhvr>
                                    </p:animEffect>
                                    <p:set>
                                      <p:cBhvr>
                                        <p:cTn id="269" dur="1" fill="hold">
                                          <p:stCondLst>
                                            <p:cond delay="2999"/>
                                          </p:stCondLst>
                                        </p:cTn>
                                        <p:tgtEl>
                                          <p:spTgt spid="7"/>
                                        </p:tgtEl>
                                        <p:attrNameLst>
                                          <p:attrName>style.visibility</p:attrName>
                                        </p:attrNameLst>
                                      </p:cBhvr>
                                      <p:to>
                                        <p:strVal val="hidden"/>
                                      </p:to>
                                    </p:set>
                                  </p:childTnLst>
                                </p:cTn>
                              </p:par>
                              <p:par>
                                <p:cTn id="270" presetID="13" presetClass="exit" presetSubtype="16" fill="hold" grpId="3" nodeType="withEffect">
                                  <p:stCondLst>
                                    <p:cond delay="0"/>
                                  </p:stCondLst>
                                  <p:childTnLst>
                                    <p:animEffect transition="out" filter="plus(in)">
                                      <p:cBhvr>
                                        <p:cTn id="271" dur="3000"/>
                                        <p:tgtEl>
                                          <p:spTgt spid="8"/>
                                        </p:tgtEl>
                                      </p:cBhvr>
                                    </p:animEffect>
                                    <p:set>
                                      <p:cBhvr>
                                        <p:cTn id="272" dur="1" fill="hold">
                                          <p:stCondLst>
                                            <p:cond delay="2999"/>
                                          </p:stCondLst>
                                        </p:cTn>
                                        <p:tgtEl>
                                          <p:spTgt spid="8"/>
                                        </p:tgtEl>
                                        <p:attrNameLst>
                                          <p:attrName>style.visibility</p:attrName>
                                        </p:attrNameLst>
                                      </p:cBhvr>
                                      <p:to>
                                        <p:strVal val="hidden"/>
                                      </p:to>
                                    </p:set>
                                  </p:childTnLst>
                                </p:cTn>
                              </p:par>
                              <p:par>
                                <p:cTn id="273" presetID="13" presetClass="exit" presetSubtype="16" fill="hold" grpId="3" nodeType="withEffect">
                                  <p:stCondLst>
                                    <p:cond delay="0"/>
                                  </p:stCondLst>
                                  <p:childTnLst>
                                    <p:animEffect transition="out" filter="plus(in)">
                                      <p:cBhvr>
                                        <p:cTn id="274" dur="3000"/>
                                        <p:tgtEl>
                                          <p:spTgt spid="9"/>
                                        </p:tgtEl>
                                      </p:cBhvr>
                                    </p:animEffect>
                                    <p:set>
                                      <p:cBhvr>
                                        <p:cTn id="275" dur="1" fill="hold">
                                          <p:stCondLst>
                                            <p:cond delay="2999"/>
                                          </p:stCondLst>
                                        </p:cTn>
                                        <p:tgtEl>
                                          <p:spTgt spid="9"/>
                                        </p:tgtEl>
                                        <p:attrNameLst>
                                          <p:attrName>style.visibility</p:attrName>
                                        </p:attrNameLst>
                                      </p:cBhvr>
                                      <p:to>
                                        <p:strVal val="hidden"/>
                                      </p:to>
                                    </p:set>
                                  </p:childTnLst>
                                </p:cTn>
                              </p:par>
                              <p:par>
                                <p:cTn id="276" presetID="13" presetClass="exit" presetSubtype="16" fill="hold" grpId="3" nodeType="withEffect">
                                  <p:stCondLst>
                                    <p:cond delay="0"/>
                                  </p:stCondLst>
                                  <p:childTnLst>
                                    <p:animEffect transition="out" filter="plus(in)">
                                      <p:cBhvr>
                                        <p:cTn id="277" dur="3000"/>
                                        <p:tgtEl>
                                          <p:spTgt spid="10"/>
                                        </p:tgtEl>
                                      </p:cBhvr>
                                    </p:animEffect>
                                    <p:set>
                                      <p:cBhvr>
                                        <p:cTn id="278" dur="1" fill="hold">
                                          <p:stCondLst>
                                            <p:cond delay="2999"/>
                                          </p:stCondLst>
                                        </p:cTn>
                                        <p:tgtEl>
                                          <p:spTgt spid="10"/>
                                        </p:tgtEl>
                                        <p:attrNameLst>
                                          <p:attrName>style.visibility</p:attrName>
                                        </p:attrNameLst>
                                      </p:cBhvr>
                                      <p:to>
                                        <p:strVal val="hidden"/>
                                      </p:to>
                                    </p:set>
                                  </p:childTnLst>
                                </p:cTn>
                              </p:par>
                              <p:par>
                                <p:cTn id="279" presetID="13" presetClass="exit" presetSubtype="16" fill="hold" grpId="3" nodeType="withEffect">
                                  <p:stCondLst>
                                    <p:cond delay="0"/>
                                  </p:stCondLst>
                                  <p:childTnLst>
                                    <p:animEffect transition="out" filter="plus(in)">
                                      <p:cBhvr>
                                        <p:cTn id="280" dur="3000"/>
                                        <p:tgtEl>
                                          <p:spTgt spid="11"/>
                                        </p:tgtEl>
                                      </p:cBhvr>
                                    </p:animEffect>
                                    <p:set>
                                      <p:cBhvr>
                                        <p:cTn id="281" dur="1" fill="hold">
                                          <p:stCondLst>
                                            <p:cond delay="2999"/>
                                          </p:stCondLst>
                                        </p:cTn>
                                        <p:tgtEl>
                                          <p:spTgt spid="11"/>
                                        </p:tgtEl>
                                        <p:attrNameLst>
                                          <p:attrName>style.visibility</p:attrName>
                                        </p:attrNameLst>
                                      </p:cBhvr>
                                      <p:to>
                                        <p:strVal val="hidden"/>
                                      </p:to>
                                    </p:set>
                                  </p:childTnLst>
                                </p:cTn>
                              </p:par>
                              <p:par>
                                <p:cTn id="282" presetID="13" presetClass="exit" presetSubtype="16" fill="hold" grpId="3" nodeType="withEffect">
                                  <p:stCondLst>
                                    <p:cond delay="0"/>
                                  </p:stCondLst>
                                  <p:childTnLst>
                                    <p:animEffect transition="out" filter="plus(in)">
                                      <p:cBhvr>
                                        <p:cTn id="283" dur="3000"/>
                                        <p:tgtEl>
                                          <p:spTgt spid="12"/>
                                        </p:tgtEl>
                                      </p:cBhvr>
                                    </p:animEffect>
                                    <p:set>
                                      <p:cBhvr>
                                        <p:cTn id="284" dur="1" fill="hold">
                                          <p:stCondLst>
                                            <p:cond delay="2999"/>
                                          </p:stCondLst>
                                        </p:cTn>
                                        <p:tgtEl>
                                          <p:spTgt spid="12"/>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13"/>
                                        </p:tgtEl>
                                      </p:cBhvr>
                                    </p:animEffect>
                                    <p:set>
                                      <p:cBhvr>
                                        <p:cTn id="287" dur="1" fill="hold">
                                          <p:stCondLst>
                                            <p:cond delay="2999"/>
                                          </p:stCondLst>
                                        </p:cTn>
                                        <p:tgtEl>
                                          <p:spTgt spid="13"/>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14"/>
                                        </p:tgtEl>
                                      </p:cBhvr>
                                    </p:animEffect>
                                    <p:set>
                                      <p:cBhvr>
                                        <p:cTn id="290" dur="1" fill="hold">
                                          <p:stCondLst>
                                            <p:cond delay="2999"/>
                                          </p:stCondLst>
                                        </p:cTn>
                                        <p:tgtEl>
                                          <p:spTgt spid="14"/>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15"/>
                                        </p:tgtEl>
                                      </p:cBhvr>
                                    </p:animEffect>
                                    <p:set>
                                      <p:cBhvr>
                                        <p:cTn id="293" dur="1" fill="hold">
                                          <p:stCondLst>
                                            <p:cond delay="2999"/>
                                          </p:stCondLst>
                                        </p:cTn>
                                        <p:tgtEl>
                                          <p:spTgt spid="15"/>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16"/>
                                        </p:tgtEl>
                                      </p:cBhvr>
                                    </p:animEffect>
                                    <p:set>
                                      <p:cBhvr>
                                        <p:cTn id="296" dur="1" fill="hold">
                                          <p:stCondLst>
                                            <p:cond delay="2999"/>
                                          </p:stCondLst>
                                        </p:cTn>
                                        <p:tgtEl>
                                          <p:spTgt spid="16"/>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3000" fill="hold"/>
                                        <p:tgtEl>
                                          <p:spTgt spid="4"/>
                                        </p:tgtEl>
                                        <p:attrNameLst>
                                          <p:attrName>ppt_w</p:attrName>
                                        </p:attrNameLst>
                                      </p:cBhvr>
                                      <p:tavLst>
                                        <p:tav tm="0">
                                          <p:val>
                                            <p:strVal val="4/3*#ppt_w"/>
                                          </p:val>
                                        </p:tav>
                                        <p:tav tm="100000">
                                          <p:val>
                                            <p:strVal val="#ppt_w"/>
                                          </p:val>
                                        </p:tav>
                                      </p:tavLst>
                                    </p:anim>
                                    <p:anim calcmode="lin" valueType="num">
                                      <p:cBhvr>
                                        <p:cTn id="300" dur="3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P spid="13" grpId="1" animBg="1"/>
      <p:bldP spid="13" grpId="2" animBg="1"/>
      <p:bldP spid="13" grpId="3" animBg="1"/>
      <p:bldP spid="13" grpId="4" animBg="1"/>
      <p:bldP spid="13" grpId="5" animBg="1"/>
      <p:bldP spid="13" grpId="6" animBg="1"/>
      <p:bldP spid="13" grpId="7" animBg="1"/>
      <p:bldP spid="14" grpId="0" animBg="1"/>
      <p:bldP spid="14" grpId="1" animBg="1"/>
      <p:bldP spid="14" grpId="2" animBg="1"/>
      <p:bldP spid="14" grpId="3" animBg="1"/>
      <p:bldP spid="14" grpId="4" animBg="1"/>
      <p:bldP spid="14" grpId="5" animBg="1"/>
      <p:bldP spid="14" grpId="6" animBg="1"/>
      <p:bldP spid="14" grpId="7" animBg="1"/>
      <p:bldP spid="15" grpId="0" animBg="1"/>
      <p:bldP spid="15" grpId="1" animBg="1"/>
      <p:bldP spid="15" grpId="2" animBg="1"/>
      <p:bldP spid="15" grpId="3" animBg="1"/>
      <p:bldP spid="15" grpId="4" animBg="1"/>
      <p:bldP spid="15" grpId="5" animBg="1"/>
      <p:bldP spid="15" grpId="6" animBg="1"/>
      <p:bldP spid="15" grpId="7" animBg="1"/>
      <p:bldP spid="16" grpId="0" animBg="1"/>
      <p:bldP spid="16" grpId="1" animBg="1"/>
      <p:bldP spid="16" grpId="2" animBg="1"/>
      <p:bldP spid="16" grpId="3" animBg="1"/>
      <p:bldP spid="16" grpId="4" animBg="1"/>
      <p:bldP spid="16" grpId="5" animBg="1"/>
      <p:bldP spid="16" grpId="6" animBg="1"/>
      <p:bldP spid="16" grpId="7"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83400">
                  <a:shade val="30000"/>
                  <a:satMod val="115000"/>
                </a:srgbClr>
              </a:gs>
              <a:gs pos="50000">
                <a:srgbClr val="683400">
                  <a:shade val="67500"/>
                  <a:satMod val="115000"/>
                </a:srgbClr>
              </a:gs>
              <a:gs pos="100000">
                <a:srgbClr val="683400">
                  <a:shade val="100000"/>
                  <a:satMod val="115000"/>
                </a:srgbClr>
              </a:gs>
            </a:gsLst>
            <a:lin ang="162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97788" cy="6858000"/>
          </a:xfrm>
          <a:prstGeom prst="rect">
            <a:avLst/>
          </a:prstGeom>
        </p:spPr>
      </p:pic>
      <p:sp>
        <p:nvSpPr>
          <p:cNvPr id="5" name="4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0"/>
            <a:ext cx="9144000" cy="6858000"/>
          </a:xfrm>
          <a:prstGeom prst="rect">
            <a:avLst/>
          </a:prstGeom>
        </p:spPr>
      </p:pic>
      <p:sp>
        <p:nvSpPr>
          <p:cNvPr id="5" name="4 Franja diagonal"/>
          <p:cNvSpPr/>
          <p:nvPr/>
        </p:nvSpPr>
        <p:spPr>
          <a:xfrm>
            <a:off x="2714612"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500298"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214546"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14942"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928794"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714480"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715008"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500166"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214414"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6000760"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1000100"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6000760"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shade val="30000"/>
                  <a:satMod val="115000"/>
                </a:srgbClr>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52929" cy="6858000"/>
          </a:xfrm>
          <a:prstGeom prst="rect">
            <a:avLst/>
          </a:prstGeom>
        </p:spPr>
      </p:pic>
      <p:sp>
        <p:nvSpPr>
          <p:cNvPr id="6" name="5 Cheurón"/>
          <p:cNvSpPr/>
          <p:nvPr/>
        </p:nvSpPr>
        <p:spPr>
          <a:xfrm rot="5400000">
            <a:off x="2893219" y="-2893219"/>
            <a:ext cx="3357562" cy="9144000"/>
          </a:xfrm>
          <a:prstGeom prst="chevron">
            <a:avLst>
              <a:gd name="adj" fmla="val 87872"/>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21781" y="535781"/>
            <a:ext cx="3500438" cy="9144000"/>
          </a:xfrm>
          <a:prstGeom prst="chevron">
            <a:avLst>
              <a:gd name="adj" fmla="val 87687"/>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57578" y="-2000288"/>
            <a:ext cx="2500282" cy="6500858"/>
          </a:xfrm>
          <a:prstGeom prst="chevron">
            <a:avLst>
              <a:gd name="adj" fmla="val 84094"/>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57578" y="2357430"/>
            <a:ext cx="2500282" cy="6500858"/>
          </a:xfrm>
          <a:prstGeom prst="chevron">
            <a:avLst>
              <a:gd name="adj" fmla="val 84856"/>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21937" y="-1464515"/>
            <a:ext cx="1571564" cy="4500594"/>
          </a:xfrm>
          <a:prstGeom prst="chevron">
            <a:avLst>
              <a:gd name="adj" fmla="val 75887"/>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75" y="3964797"/>
            <a:ext cx="1571564" cy="4214842"/>
          </a:xfrm>
          <a:prstGeom prst="chevron">
            <a:avLst>
              <a:gd name="adj" fmla="val 75886"/>
            </a:avLst>
          </a:prstGeom>
          <a:gradFill flip="none" rotWithShape="1">
            <a:gsLst>
              <a:gs pos="0">
                <a:srgbClr val="EDD98F"/>
              </a:gs>
              <a:gs pos="50000">
                <a:srgbClr val="AF6121">
                  <a:shade val="67500"/>
                  <a:satMod val="115000"/>
                </a:srgbClr>
              </a:gs>
              <a:gs pos="100000">
                <a:srgbClr val="AF612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plus(in)">
                                      <p:cBhvr>
                                        <p:cTn id="43" dur="3000"/>
                                        <p:tgtEl>
                                          <p:spTgt spid="7"/>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plus(in)">
                                      <p:cBhvr>
                                        <p:cTn id="49" dur="3000"/>
                                        <p:tgtEl>
                                          <p:spTgt spid="11"/>
                                        </p:tgtEl>
                                      </p:cBhvr>
                                    </p:animEffect>
                                  </p:childTnLst>
                                </p:cTn>
                              </p:par>
                            </p:childTnLst>
                          </p:cTn>
                        </p:par>
                        <p:par>
                          <p:cTn id="50" fill="hold">
                            <p:stCondLst>
                              <p:cond delay="3000"/>
                            </p:stCondLst>
                            <p:childTnLst>
                              <p:par>
                                <p:cTn id="51" presetID="2" presetClass="exit" presetSubtype="4" fill="hold" grpId="2" nodeType="after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ppt_x"/>
                                          </p:val>
                                        </p:tav>
                                      </p:tavLst>
                                    </p:anim>
                                    <p:anim calcmode="lin" valueType="num">
                                      <p:cBhvr additive="base">
                                        <p:cTn id="53" dur="3000"/>
                                        <p:tgtEl>
                                          <p:spTgt spid="6"/>
                                        </p:tgtEl>
                                        <p:attrNameLst>
                                          <p:attrName>ppt_y</p:attrName>
                                        </p:attrNameLst>
                                      </p:cBhvr>
                                      <p:tavLst>
                                        <p:tav tm="0">
                                          <p:val>
                                            <p:strVal val="ppt_y"/>
                                          </p:val>
                                        </p:tav>
                                        <p:tav tm="100000">
                                          <p:val>
                                            <p:strVal val="1+ppt_h/2"/>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ppt_x"/>
                                          </p:val>
                                        </p:tav>
                                      </p:tavLst>
                                    </p:anim>
                                    <p:anim calcmode="lin" valueType="num">
                                      <p:cBhvr additive="base">
                                        <p:cTn id="57" dur="3000"/>
                                        <p:tgtEl>
                                          <p:spTgt spid="8"/>
                                        </p:tgtEl>
                                        <p:attrNameLst>
                                          <p:attrName>ppt_y</p:attrName>
                                        </p:attrNameLst>
                                      </p:cBhvr>
                                      <p:tavLst>
                                        <p:tav tm="0">
                                          <p:val>
                                            <p:strVal val="ppt_y"/>
                                          </p:val>
                                        </p:tav>
                                        <p:tav tm="100000">
                                          <p:val>
                                            <p:strVal val="1+ppt_h/2"/>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ppt_x"/>
                                          </p:val>
                                        </p:tav>
                                      </p:tavLst>
                                    </p:anim>
                                    <p:anim calcmode="lin" valueType="num">
                                      <p:cBhvr additive="base">
                                        <p:cTn id="65" dur="3000"/>
                                        <p:tgtEl>
                                          <p:spTgt spid="7"/>
                                        </p:tgtEl>
                                        <p:attrNameLst>
                                          <p:attrName>ppt_y</p:attrName>
                                        </p:attrNameLst>
                                      </p:cBhvr>
                                      <p:tavLst>
                                        <p:tav tm="0">
                                          <p:val>
                                            <p:strVal val="ppt_y"/>
                                          </p:val>
                                        </p:tav>
                                        <p:tav tm="100000">
                                          <p:val>
                                            <p:strVal val="0-ppt_h/2"/>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ppt_x"/>
                                          </p:val>
                                        </p:tav>
                                      </p:tavLst>
                                    </p:anim>
                                    <p:anim calcmode="lin" valueType="num">
                                      <p:cBhvr additive="base">
                                        <p:cTn id="69" dur="3000"/>
                                        <p:tgtEl>
                                          <p:spTgt spid="9"/>
                                        </p:tgtEl>
                                        <p:attrNameLst>
                                          <p:attrName>ppt_y</p:attrName>
                                        </p:attrNameLst>
                                      </p:cBhvr>
                                      <p:tavLst>
                                        <p:tav tm="0">
                                          <p:val>
                                            <p:strVal val="ppt_y"/>
                                          </p:val>
                                        </p:tav>
                                        <p:tav tm="100000">
                                          <p:val>
                                            <p:strVal val="0-ppt_h/2"/>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ppt_x"/>
                                          </p:val>
                                        </p:tav>
                                      </p:tavLst>
                                    </p:anim>
                                    <p:anim calcmode="lin" valueType="num">
                                      <p:cBhvr additive="base">
                                        <p:cTn id="73" dur="3000"/>
                                        <p:tgtEl>
                                          <p:spTgt spid="11"/>
                                        </p:tgtEl>
                                        <p:attrNameLst>
                                          <p:attrName>ppt_y</p:attrName>
                                        </p:attrNameLst>
                                      </p:cBhvr>
                                      <p:tavLst>
                                        <p:tav tm="0">
                                          <p:val>
                                            <p:strVal val="ppt_y"/>
                                          </p:val>
                                        </p:tav>
                                        <p:tav tm="100000">
                                          <p:val>
                                            <p:strVal val="0-ppt_h/2"/>
                                          </p:val>
                                        </p:tav>
                                      </p:tavLst>
                                    </p:anim>
                                    <p:set>
                                      <p:cBhvr>
                                        <p:cTn id="74" dur="1" fill="hold">
                                          <p:stCondLst>
                                            <p:cond delay="2999"/>
                                          </p:stCondLst>
                                        </p:cTn>
                                        <p:tgtEl>
                                          <p:spTgt spid="11"/>
                                        </p:tgtEl>
                                        <p:attrNameLst>
                                          <p:attrName>style.visibility</p:attrName>
                                        </p:attrNameLst>
                                      </p:cBhvr>
                                      <p:to>
                                        <p:strVal val="hidden"/>
                                      </p:to>
                                    </p:set>
                                  </p:childTnLst>
                                </p:cTn>
                              </p:par>
                              <p:par>
                                <p:cTn id="75" presetID="16" presetClass="exit" presetSubtype="37" fill="hold" grpId="3"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37" fill="hold" grpId="3" nodeType="withEffect">
                                  <p:stCondLst>
                                    <p:cond delay="0"/>
                                  </p:stCondLst>
                                  <p:childTnLst>
                                    <p:animEffect transition="out" filter="barn(outVertic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37" fill="hold" grpId="3" nodeType="withEffect">
                                  <p:stCondLst>
                                    <p:cond delay="0"/>
                                  </p:stCondLst>
                                  <p:childTnLst>
                                    <p:animEffect transition="out" filter="barn(outVertical)">
                                      <p:cBhvr>
                                        <p:cTn id="82" dur="3000"/>
                                        <p:tgtEl>
                                          <p:spTgt spid="11"/>
                                        </p:tgtEl>
                                      </p:cBhvr>
                                    </p:animEffect>
                                    <p:set>
                                      <p:cBhvr>
                                        <p:cTn id="83" dur="1" fill="hold">
                                          <p:stCondLst>
                                            <p:cond delay="2999"/>
                                          </p:stCondLst>
                                        </p:cTn>
                                        <p:tgtEl>
                                          <p:spTgt spid="11"/>
                                        </p:tgtEl>
                                        <p:attrNameLst>
                                          <p:attrName>style.visibility</p:attrName>
                                        </p:attrNameLst>
                                      </p:cBhvr>
                                      <p:to>
                                        <p:strVal val="hidden"/>
                                      </p:to>
                                    </p:set>
                                  </p:childTnLst>
                                </p:cTn>
                              </p:par>
                              <p:par>
                                <p:cTn id="84" presetID="16" presetClass="exit" presetSubtype="37" fill="hold" grpId="3" nodeType="withEffect">
                                  <p:stCondLst>
                                    <p:cond delay="0"/>
                                  </p:stCondLst>
                                  <p:childTnLst>
                                    <p:animEffect transition="out" filter="barn(outVertical)">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6" presetClass="exit" presetSubtype="37" fill="hold" grpId="3" nodeType="withEffect">
                                  <p:stCondLst>
                                    <p:cond delay="0"/>
                                  </p:stCondLst>
                                  <p:childTnLst>
                                    <p:animEffect transition="out" filter="barn(outVertical)">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16" presetClass="exit" presetSubtype="37" fill="hold" grpId="3" nodeType="withEffect">
                                  <p:stCondLst>
                                    <p:cond delay="0"/>
                                  </p:stCondLst>
                                  <p:childTnLst>
                                    <p:animEffect transition="out" filter="barn(outVertical)">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DD98F"/>
              </a:gs>
              <a:gs pos="50000">
                <a:srgbClr val="AF6121">
                  <a:shade val="67500"/>
                  <a:satMod val="115000"/>
                </a:srgbClr>
              </a:gs>
              <a:gs pos="100000">
                <a:srgbClr val="AF6121">
                  <a:shade val="100000"/>
                  <a:satMod val="115000"/>
                </a:srgbClr>
              </a:gs>
            </a:gsLst>
            <a:lin ang="16200000" scaled="1"/>
            <a:tileRect/>
          </a:gra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1+#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2"/>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ppt_w/2"/>
                                          </p:val>
                                        </p:tav>
                                      </p:tavLst>
                                    </p:anim>
                                    <p:anim calcmode="lin" valueType="num">
                                      <p:cBhvr>
                                        <p:cTn id="103" dur="3000"/>
                                        <p:tgtEl>
                                          <p:spTgt spid="9"/>
                                        </p:tgtEl>
                                        <p:attrNameLst>
                                          <p:attrName>ppt_y</p:attrName>
                                        </p:attrNameLst>
                                      </p:cBhvr>
                                      <p:tavLst>
                                        <p:tav tm="0">
                                          <p:val>
                                            <p:strVal val="ppt_y"/>
                                          </p:val>
                                        </p:tav>
                                        <p:tav tm="100000">
                                          <p:val>
                                            <p:strVal val="ppt_y"/>
                                          </p:val>
                                        </p:tav>
                                      </p:tavLst>
                                    </p:anim>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strVal val="ppt_h"/>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ppt_w/2"/>
                                          </p:val>
                                        </p:tav>
                                      </p:tavLst>
                                    </p:anim>
                                    <p:anim calcmode="lin" valueType="num">
                                      <p:cBhvr>
                                        <p:cTn id="109" dur="3000"/>
                                        <p:tgtEl>
                                          <p:spTgt spid="11"/>
                                        </p:tgtEl>
                                        <p:attrNameLst>
                                          <p:attrName>ppt_y</p:attrName>
                                        </p:attrNameLst>
                                      </p:cBhvr>
                                      <p:tavLst>
                                        <p:tav tm="0">
                                          <p:val>
                                            <p:strVal val="ppt_y"/>
                                          </p:val>
                                        </p:tav>
                                        <p:tav tm="100000">
                                          <p:val>
                                            <p:strVal val="ppt_y"/>
                                          </p:val>
                                        </p:tav>
                                      </p:tavLst>
                                    </p:anim>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strVal val="ppt_h"/>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ppt_w/2"/>
                                          </p:val>
                                        </p:tav>
                                      </p:tavLst>
                                    </p:anim>
                                    <p:anim calcmode="lin" valueType="num">
                                      <p:cBhvr>
                                        <p:cTn id="115" dur="3000"/>
                                        <p:tgtEl>
                                          <p:spTgt spid="6"/>
                                        </p:tgtEl>
                                        <p:attrNameLst>
                                          <p:attrName>ppt_y</p:attrName>
                                        </p:attrNameLst>
                                      </p:cBhvr>
                                      <p:tavLst>
                                        <p:tav tm="0">
                                          <p:val>
                                            <p:strVal val="ppt_y"/>
                                          </p:val>
                                        </p:tav>
                                        <p:tav tm="100000">
                                          <p:val>
                                            <p:strVal val="ppt_y"/>
                                          </p:val>
                                        </p:tav>
                                      </p:tavLst>
                                    </p:anim>
                                    <p:anim calcmode="lin" valueType="num">
                                      <p:cBhvr>
                                        <p:cTn id="116" dur="3000"/>
                                        <p:tgtEl>
                                          <p:spTgt spid="6"/>
                                        </p:tgtEl>
                                        <p:attrNameLst>
                                          <p:attrName>ppt_w</p:attrName>
                                        </p:attrNameLst>
                                      </p:cBhvr>
                                      <p:tavLst>
                                        <p:tav tm="0">
                                          <p:val>
                                            <p:strVal val="ppt_w"/>
                                          </p:val>
                                        </p:tav>
                                        <p:tav tm="100000">
                                          <p:val>
                                            <p:fltVal val="0"/>
                                          </p:val>
                                        </p:tav>
                                      </p:tavLst>
                                    </p:anim>
                                    <p:anim calcmode="lin" valueType="num">
                                      <p:cBhvr>
                                        <p:cTn id="117" dur="3000"/>
                                        <p:tgtEl>
                                          <p:spTgt spid="6"/>
                                        </p:tgtEl>
                                        <p:attrNameLst>
                                          <p:attrName>ppt_h</p:attrName>
                                        </p:attrNameLst>
                                      </p:cBhvr>
                                      <p:tavLst>
                                        <p:tav tm="0">
                                          <p:val>
                                            <p:strVal val="ppt_h"/>
                                          </p:val>
                                        </p:tav>
                                        <p:tav tm="100000">
                                          <p:val>
                                            <p:strVal val="ppt_h"/>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ppt_w/2"/>
                                          </p:val>
                                        </p:tav>
                                      </p:tavLst>
                                    </p:anim>
                                    <p:anim calcmode="lin" valueType="num">
                                      <p:cBhvr>
                                        <p:cTn id="121" dur="3000"/>
                                        <p:tgtEl>
                                          <p:spTgt spid="8"/>
                                        </p:tgtEl>
                                        <p:attrNameLst>
                                          <p:attrName>ppt_y</p:attrName>
                                        </p:attrNameLst>
                                      </p:cBhvr>
                                      <p:tavLst>
                                        <p:tav tm="0">
                                          <p:val>
                                            <p:strVal val="ppt_y"/>
                                          </p:val>
                                        </p:tav>
                                        <p:tav tm="100000">
                                          <p:val>
                                            <p:strVal val="ppt_y"/>
                                          </p:val>
                                        </p:tav>
                                      </p:tavLst>
                                    </p:anim>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strVal val="ppt_h"/>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ppt_w/2"/>
                                          </p:val>
                                        </p:tav>
                                      </p:tavLst>
                                    </p:anim>
                                    <p:anim calcmode="lin" valueType="num">
                                      <p:cBhvr>
                                        <p:cTn id="127" dur="3000"/>
                                        <p:tgtEl>
                                          <p:spTgt spid="10"/>
                                        </p:tgtEl>
                                        <p:attrNameLst>
                                          <p:attrName>ppt_y</p:attrName>
                                        </p:attrNameLst>
                                      </p:cBhvr>
                                      <p:tavLst>
                                        <p:tav tm="0">
                                          <p:val>
                                            <p:strVal val="ppt_y"/>
                                          </p:val>
                                        </p:tav>
                                        <p:tav tm="100000">
                                          <p:val>
                                            <p:strVal val="ppt_y"/>
                                          </p:val>
                                        </p:tav>
                                      </p:tavLst>
                                    </p:anim>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strVal val="ppt_h"/>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ppt_w/2"/>
                                          </p:val>
                                        </p:tav>
                                      </p:tavLst>
                                    </p:anim>
                                    <p:anim calcmode="lin" valueType="num">
                                      <p:cBhvr>
                                        <p:cTn id="133" dur="3000"/>
                                        <p:tgtEl>
                                          <p:spTgt spid="12"/>
                                        </p:tgtEl>
                                        <p:attrNameLst>
                                          <p:attrName>ppt_y</p:attrName>
                                        </p:attrNameLst>
                                      </p:cBhvr>
                                      <p:tavLst>
                                        <p:tav tm="0">
                                          <p:val>
                                            <p:strVal val="ppt_y"/>
                                          </p:val>
                                        </p:tav>
                                        <p:tav tm="100000">
                                          <p:val>
                                            <p:strVal val="ppt_y"/>
                                          </p:val>
                                        </p:tav>
                                      </p:tavLst>
                                    </p:anim>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strVal val="ppt_h"/>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86F1C"/>
          </a:solidFill>
        </p:spPr>
        <p:txBody>
          <a:bodyPr/>
          <a:lstStyle/>
          <a:p>
            <a:endParaRPr lang="es-ES" dirty="0"/>
          </a:p>
        </p:txBody>
      </p:sp>
      <p:pic>
        <p:nvPicPr>
          <p:cNvPr id="4" name="3 Imagen" descr="animals_deer_antlers_nature_landscapes_fields_plants_roads_sunset_sunrise_1280x960.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flipH="1">
            <a:off x="2928926" y="0"/>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0"/>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928926" y="928670"/>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28670"/>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928926" y="1928826"/>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1928826"/>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928926" y="2857496"/>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2857496"/>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928926" y="4000504"/>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4000504"/>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928926" y="4929174"/>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4929174"/>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928926" y="5929330"/>
            <a:ext cx="15716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5929330"/>
            <a:ext cx="1419236" cy="928670"/>
          </a:xfrm>
          <a:prstGeom prst="rtTriangle">
            <a:avLst/>
          </a:prstGeom>
          <a:gradFill flip="none" rotWithShape="1">
            <a:gsLst>
              <a:gs pos="0">
                <a:srgbClr val="EDD98F"/>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ppt_y"/>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ppt_y"/>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7" presetClass="entr" presetSubtype="10"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 calcmode="lin" valueType="num">
                                      <p:cBhvr>
                                        <p:cTn id="183" dur="3000" fill="hold"/>
                                        <p:tgtEl>
                                          <p:spTgt spid="4"/>
                                        </p:tgtEl>
                                        <p:attrNameLst>
                                          <p:attrName>ppt_w</p:attrName>
                                        </p:attrNameLst>
                                      </p:cBhvr>
                                      <p:tavLst>
                                        <p:tav tm="0">
                                          <p:val>
                                            <p:fltVal val="0"/>
                                          </p:val>
                                        </p:tav>
                                        <p:tav tm="100000">
                                          <p:val>
                                            <p:strVal val="#ppt_w"/>
                                          </p:val>
                                        </p:tav>
                                      </p:tavLst>
                                    </p:anim>
                                    <p:anim calcmode="lin" valueType="num">
                                      <p:cBhvr>
                                        <p:cTn id="1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57).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3357554" y="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143240" y="92867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92867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1857364"/>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000628" y="1857364"/>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86050" y="2786058"/>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214942" y="2786058"/>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571736" y="3714752"/>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429256" y="3714752"/>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285984" y="4643446"/>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643570" y="4643446"/>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000232" y="557214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857884" y="5572140"/>
            <a:ext cx="1274654" cy="914400"/>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857356" y="6400800"/>
            <a:ext cx="1216152" cy="914400"/>
          </a:xfrm>
          <a:prstGeom prst="parallelogram">
            <a:avLst>
              <a:gd name="adj" fmla="val 58333"/>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072198" y="6500834"/>
            <a:ext cx="1285884" cy="814366"/>
          </a:xfrm>
          <a:prstGeom prst="parallelogram">
            <a:avLst>
              <a:gd name="adj" fmla="val 60417"/>
            </a:avLst>
          </a:prstGeom>
          <a:gradFill flip="none" rotWithShape="1">
            <a:gsLst>
              <a:gs pos="72000">
                <a:srgbClr val="794705"/>
              </a:gs>
              <a:gs pos="50000">
                <a:srgbClr val="EDD98F">
                  <a:shade val="67500"/>
                  <a:satMod val="115000"/>
                </a:srgbClr>
              </a:gs>
              <a:gs pos="100000">
                <a:srgbClr val="EDD98F">
                  <a:shade val="100000"/>
                  <a:satMod val="115000"/>
                </a:srgbClr>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plus(in)">
                                      <p:cBhvr>
                                        <p:cTn id="98" dur="3000"/>
                                        <p:tgtEl>
                                          <p:spTgt spid="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plus(in)">
                                      <p:cBhvr>
                                        <p:cTn id="107" dur="3000"/>
                                        <p:tgtEl>
                                          <p:spTgt spid="1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plus(in)">
                                      <p:cBhvr>
                                        <p:cTn id="110" dur="3000"/>
                                        <p:tgtEl>
                                          <p:spTgt spid="13"/>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plus(in)">
                                      <p:cBhvr>
                                        <p:cTn id="113" dur="3000"/>
                                        <p:tgtEl>
                                          <p:spTgt spid="15"/>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8" presetClass="emph" presetSubtype="0" fill="hold" grpId="2"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19"/>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1+ppt_h/2"/>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1+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1+ppt_w/2"/>
                                          </p:val>
                                        </p:tav>
                                      </p:tavLst>
                                    </p:anim>
                                    <p:anim calcmode="lin" valueType="num">
                                      <p:cBhvr additive="base">
                                        <p:cTn id="187" dur="3000"/>
                                        <p:tgtEl>
                                          <p:spTgt spid="6"/>
                                        </p:tgtEl>
                                        <p:attrNameLst>
                                          <p:attrName>ppt_y</p:attrName>
                                        </p:attrNameLst>
                                      </p:cBhvr>
                                      <p:tavLst>
                                        <p:tav tm="0">
                                          <p:val>
                                            <p:strVal val="ppt_y"/>
                                          </p:val>
                                        </p:tav>
                                        <p:tav tm="100000">
                                          <p:val>
                                            <p:strVal val="1+ppt_h/2"/>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1+ppt_w/2"/>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1+ppt_h/2"/>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1+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1+ppt_w/2"/>
                                          </p:val>
                                        </p:tav>
                                      </p:tavLst>
                                    </p:anim>
                                    <p:anim calcmode="lin" valueType="num">
                                      <p:cBhvr additive="base">
                                        <p:cTn id="207" dur="3000"/>
                                        <p:tgtEl>
                                          <p:spTgt spid="16"/>
                                        </p:tgtEl>
                                        <p:attrNameLst>
                                          <p:attrName>ppt_y</p:attrName>
                                        </p:attrNameLst>
                                      </p:cBhvr>
                                      <p:tavLst>
                                        <p:tav tm="0">
                                          <p:val>
                                            <p:strVal val="ppt_y"/>
                                          </p:val>
                                        </p:tav>
                                        <p:tav tm="100000">
                                          <p:val>
                                            <p:strVal val="1+ppt_h/2"/>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8"/>
                                        </p:tgtEl>
                                        <p:attrNameLst>
                                          <p:attrName>ppt_x</p:attrName>
                                        </p:attrNameLst>
                                      </p:cBhvr>
                                      <p:tavLst>
                                        <p:tav tm="0">
                                          <p:val>
                                            <p:strVal val="ppt_x"/>
                                          </p:val>
                                        </p:tav>
                                        <p:tav tm="100000">
                                          <p:val>
                                            <p:strVal val="1+ppt_w/2"/>
                                          </p:val>
                                        </p:tav>
                                      </p:tavLst>
                                    </p:anim>
                                    <p:anim calcmode="lin" valueType="num">
                                      <p:cBhvr additive="base">
                                        <p:cTn id="211" dur="3000"/>
                                        <p:tgtEl>
                                          <p:spTgt spid="18"/>
                                        </p:tgtEl>
                                        <p:attrNameLst>
                                          <p:attrName>ppt_y</p:attrName>
                                        </p:attrNameLst>
                                      </p:cBhvr>
                                      <p:tavLst>
                                        <p:tav tm="0">
                                          <p:val>
                                            <p:strVal val="ppt_y"/>
                                          </p:val>
                                        </p:tav>
                                        <p:tav tm="100000">
                                          <p:val>
                                            <p:strVal val="1+ppt_h/2"/>
                                          </p:val>
                                        </p:tav>
                                      </p:tavLst>
                                    </p:anim>
                                    <p:set>
                                      <p:cBhvr>
                                        <p:cTn id="212" dur="1" fill="hold">
                                          <p:stCondLst>
                                            <p:cond delay="2999"/>
                                          </p:stCondLst>
                                        </p:cTn>
                                        <p:tgtEl>
                                          <p:spTgt spid="18"/>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1+ppt_w/2"/>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5"/>
                                        </p:tgtEl>
                                      </p:cBhvr>
                                    </p:animEffect>
                                    <p:set>
                                      <p:cBhvr>
                                        <p:cTn id="219" dur="1" fill="hold">
                                          <p:stCondLst>
                                            <p:cond delay="2999"/>
                                          </p:stCondLst>
                                        </p:cTn>
                                        <p:tgtEl>
                                          <p:spTgt spid="5"/>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6"/>
                                        </p:tgtEl>
                                      </p:cBhvr>
                                    </p:animEffect>
                                    <p:set>
                                      <p:cBhvr>
                                        <p:cTn id="222" dur="1" fill="hold">
                                          <p:stCondLst>
                                            <p:cond delay="2999"/>
                                          </p:stCondLst>
                                        </p:cTn>
                                        <p:tgtEl>
                                          <p:spTgt spid="6"/>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7"/>
                                        </p:tgtEl>
                                      </p:cBhvr>
                                    </p:animEffect>
                                    <p:set>
                                      <p:cBhvr>
                                        <p:cTn id="225" dur="1" fill="hold">
                                          <p:stCondLst>
                                            <p:cond delay="2999"/>
                                          </p:stCondLst>
                                        </p:cTn>
                                        <p:tgtEl>
                                          <p:spTgt spid="7"/>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9"/>
                                        </p:tgtEl>
                                      </p:cBhvr>
                                    </p:animEffect>
                                    <p:set>
                                      <p:cBhvr>
                                        <p:cTn id="231" dur="1" fill="hold">
                                          <p:stCondLst>
                                            <p:cond delay="2999"/>
                                          </p:stCondLst>
                                        </p:cTn>
                                        <p:tgtEl>
                                          <p:spTgt spid="9"/>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1"/>
                                        </p:tgtEl>
                                      </p:cBhvr>
                                    </p:animEffect>
                                    <p:set>
                                      <p:cBhvr>
                                        <p:cTn id="237" dur="1" fill="hold">
                                          <p:stCondLst>
                                            <p:cond delay="2999"/>
                                          </p:stCondLst>
                                        </p:cTn>
                                        <p:tgtEl>
                                          <p:spTgt spid="11"/>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2"/>
                                        </p:tgtEl>
                                      </p:cBhvr>
                                    </p:animEffect>
                                    <p:set>
                                      <p:cBhvr>
                                        <p:cTn id="240" dur="1" fill="hold">
                                          <p:stCondLst>
                                            <p:cond delay="2999"/>
                                          </p:stCondLst>
                                        </p:cTn>
                                        <p:tgtEl>
                                          <p:spTgt spid="12"/>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4"/>
                                        </p:tgtEl>
                                      </p:cBhvr>
                                    </p:animEffect>
                                    <p:set>
                                      <p:cBhvr>
                                        <p:cTn id="246" dur="1" fill="hold">
                                          <p:stCondLst>
                                            <p:cond delay="2999"/>
                                          </p:stCondLst>
                                        </p:cTn>
                                        <p:tgtEl>
                                          <p:spTgt spid="14"/>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5"/>
                                        </p:tgtEl>
                                      </p:cBhvr>
                                    </p:animEffect>
                                    <p:set>
                                      <p:cBhvr>
                                        <p:cTn id="249" dur="1" fill="hold">
                                          <p:stCondLst>
                                            <p:cond delay="2999"/>
                                          </p:stCondLst>
                                        </p:cTn>
                                        <p:tgtEl>
                                          <p:spTgt spid="15"/>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6"/>
                                        </p:tgtEl>
                                      </p:cBhvr>
                                    </p:animEffect>
                                    <p:set>
                                      <p:cBhvr>
                                        <p:cTn id="252" dur="1" fill="hold">
                                          <p:stCondLst>
                                            <p:cond delay="2999"/>
                                          </p:stCondLst>
                                        </p:cTn>
                                        <p:tgtEl>
                                          <p:spTgt spid="16"/>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7"/>
                                        </p:tgtEl>
                                      </p:cBhvr>
                                    </p:animEffect>
                                    <p:set>
                                      <p:cBhvr>
                                        <p:cTn id="255" dur="1" fill="hold">
                                          <p:stCondLst>
                                            <p:cond delay="2999"/>
                                          </p:stCondLst>
                                        </p:cTn>
                                        <p:tgtEl>
                                          <p:spTgt spid="17"/>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8"/>
                                        </p:tgtEl>
                                      </p:cBhvr>
                                    </p:animEffect>
                                    <p:set>
                                      <p:cBhvr>
                                        <p:cTn id="258" dur="1" fill="hold">
                                          <p:stCondLst>
                                            <p:cond delay="2999"/>
                                          </p:stCondLst>
                                        </p:cTn>
                                        <p:tgtEl>
                                          <p:spTgt spid="18"/>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19"/>
                                        </p:tgtEl>
                                      </p:cBhvr>
                                    </p:animEffect>
                                    <p:set>
                                      <p:cBhvr>
                                        <p:cTn id="261" dur="1" fill="hold">
                                          <p:stCondLst>
                                            <p:cond delay="2999"/>
                                          </p:stCondLst>
                                        </p:cTn>
                                        <p:tgtEl>
                                          <p:spTgt spid="19"/>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0"/>
                                        </p:tgtEl>
                                      </p:cBhvr>
                                    </p:animEffect>
                                    <p:set>
                                      <p:cBhvr>
                                        <p:cTn id="264" dur="1" fill="hold">
                                          <p:stCondLst>
                                            <p:cond delay="2999"/>
                                          </p:stCondLst>
                                        </p:cTn>
                                        <p:tgtEl>
                                          <p:spTgt spid="20"/>
                                        </p:tgtEl>
                                        <p:attrNameLst>
                                          <p:attrName>style.visibility</p:attrName>
                                        </p:attrNameLst>
                                      </p:cBhvr>
                                      <p:to>
                                        <p:strVal val="hidden"/>
                                      </p:to>
                                    </p:set>
                                  </p:childTnLst>
                                </p:cTn>
                              </p:par>
                              <p:par>
                                <p:cTn id="265" presetID="2" presetClass="entr" presetSubtype="1"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additive="base">
                                        <p:cTn id="267" dur="3000" fill="hold"/>
                                        <p:tgtEl>
                                          <p:spTgt spid="4"/>
                                        </p:tgtEl>
                                        <p:attrNameLst>
                                          <p:attrName>ppt_x</p:attrName>
                                        </p:attrNameLst>
                                      </p:cBhvr>
                                      <p:tavLst>
                                        <p:tav tm="0">
                                          <p:val>
                                            <p:strVal val="#ppt_x"/>
                                          </p:val>
                                        </p:tav>
                                        <p:tav tm="100000">
                                          <p:val>
                                            <p:strVal val="#ppt_x"/>
                                          </p:val>
                                        </p:tav>
                                      </p:tavLst>
                                    </p:anim>
                                    <p:anim calcmode="lin" valueType="num">
                                      <p:cBhvr additive="base">
                                        <p:cTn id="26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845B12">
                  <a:shade val="67500"/>
                  <a:satMod val="115000"/>
                </a:srgbClr>
              </a:gs>
              <a:gs pos="100000">
                <a:srgbClr val="845B12">
                  <a:shade val="100000"/>
                  <a:satMod val="115000"/>
                </a:srgbClr>
              </a:gs>
            </a:gsLst>
            <a:path path="circle">
              <a:fillToRect l="50000" t="50000" r="50000" b="50000"/>
            </a:path>
            <a:tileRect/>
          </a:gra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9683011">
            <a:off x="5029538" y="562703"/>
            <a:ext cx="2855789" cy="2546774"/>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2596034">
            <a:off x="1320457" y="622879"/>
            <a:ext cx="2923438" cy="2382899"/>
          </a:xfrm>
          <a:prstGeom prst="chevron">
            <a:avLst>
              <a:gd name="adj" fmla="val 90144"/>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0348">
            <a:off x="5077333" y="4004405"/>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906225">
            <a:off x="1431714" y="4000087"/>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2616183">
            <a:off x="2203152" y="1360478"/>
            <a:ext cx="1777650" cy="1285936"/>
          </a:xfrm>
          <a:prstGeom prst="chevron">
            <a:avLst>
              <a:gd name="adj" fmla="val 8980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645486">
            <a:off x="2359909" y="4230782"/>
            <a:ext cx="1777650" cy="1558948"/>
          </a:xfrm>
          <a:prstGeom prst="chevron">
            <a:avLst>
              <a:gd name="adj" fmla="val 79139"/>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735877">
            <a:off x="5132000" y="1399768"/>
            <a:ext cx="1777650" cy="1267557"/>
          </a:xfrm>
          <a:prstGeom prst="chevron">
            <a:avLst>
              <a:gd name="adj" fmla="val 89998"/>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806362">
            <a:off x="5300517" y="4352652"/>
            <a:ext cx="1777650" cy="1388972"/>
          </a:xfrm>
          <a:prstGeom prst="chevron">
            <a:avLst>
              <a:gd name="adj" fmla="val 9219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2616183">
            <a:off x="2927039" y="1854199"/>
            <a:ext cx="1372959" cy="930750"/>
          </a:xfrm>
          <a:prstGeom prst="chevron">
            <a:avLst>
              <a:gd name="adj" fmla="val 8695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735877">
            <a:off x="4726208" y="1774137"/>
            <a:ext cx="1414081" cy="1267557"/>
          </a:xfrm>
          <a:prstGeom prst="chevron">
            <a:avLst>
              <a:gd name="adj" fmla="val 7478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645486">
            <a:off x="3015360" y="4073891"/>
            <a:ext cx="1467425" cy="1215289"/>
          </a:xfrm>
          <a:prstGeom prst="chevron">
            <a:avLst>
              <a:gd name="adj" fmla="val 8433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806362">
            <a:off x="4938651" y="4307884"/>
            <a:ext cx="1401899" cy="984424"/>
          </a:xfrm>
          <a:prstGeom prst="chevron">
            <a:avLst>
              <a:gd name="adj" fmla="val 90366"/>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4/3*#ppt_w"/>
                                          </p:val>
                                        </p:tav>
                                        <p:tav tm="100000">
                                          <p:val>
                                            <p:strVal val="#ppt_w"/>
                                          </p:val>
                                        </p:tav>
                                      </p:tavLst>
                                    </p:anim>
                                    <p:anim calcmode="lin" valueType="num">
                                      <p:cBhvr>
                                        <p:cTn id="144" dur="3000" fill="hold"/>
                                        <p:tgtEl>
                                          <p:spTgt spid="4"/>
                                        </p:tgtEl>
                                        <p:attrNameLst>
                                          <p:attrName>ppt_h</p:attrName>
                                        </p:attrNameLst>
                                      </p:cBhvr>
                                      <p:tavLst>
                                        <p:tav tm="0">
                                          <p:val>
                                            <p:strVal val="4/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path path="circle">
              <a:fillToRect l="50000" t="50000" r="50000" b="50000"/>
            </a:path>
            <a:tileRect/>
          </a:gra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7545">
            <a:off x="1524241" y="3884857"/>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1200923">
            <a:off x="5272411" y="776223"/>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867477">
            <a:off x="1423392" y="77451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799748">
            <a:off x="5240881" y="380773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01221">
            <a:off x="3332246" y="-111613"/>
            <a:ext cx="2239764" cy="2247576"/>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46630">
            <a:off x="3425526" y="4709594"/>
            <a:ext cx="2289957" cy="2153723"/>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22752">
            <a:off x="883414" y="2356000"/>
            <a:ext cx="2428892" cy="2290519"/>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599182">
            <a:off x="5834167" y="2370890"/>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74).jpg"/>
          <p:cNvPicPr>
            <a:picLocks noChangeAspect="1"/>
          </p:cNvPicPr>
          <p:nvPr/>
        </p:nvPicPr>
        <p:blipFill>
          <a:blip r:embed="rId2"/>
          <a:stretch>
            <a:fillRect/>
          </a:stretch>
        </p:blipFill>
        <p:spPr>
          <a:xfrm>
            <a:off x="0" y="0"/>
            <a:ext cx="9170789" cy="6858000"/>
          </a:xfrm>
          <a:prstGeom prst="rect">
            <a:avLst/>
          </a:prstGeom>
        </p:spPr>
      </p:pic>
      <p:sp>
        <p:nvSpPr>
          <p:cNvPr id="5" name="4 Anillo"/>
          <p:cNvSpPr/>
          <p:nvPr/>
        </p:nvSpPr>
        <p:spPr>
          <a:xfrm>
            <a:off x="3286116" y="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00562" y="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1442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00562" y="121442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242889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00562" y="2428892"/>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3643314"/>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00562" y="3643314"/>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485776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4857760"/>
            <a:ext cx="1214446" cy="1214422"/>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6072206"/>
            <a:ext cx="1214446" cy="1142984"/>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00562" y="6072206"/>
            <a:ext cx="1214446" cy="1142984"/>
          </a:xfrm>
          <a:prstGeom prst="donut">
            <a:avLst/>
          </a:prstGeom>
          <a:gradFill flip="none" rotWithShape="1">
            <a:gsLst>
              <a:gs pos="0">
                <a:srgbClr val="EDD98F"/>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9" presetClass="entr" presetSubtype="0" fill="hold" grpId="6"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dissolve">
                                      <p:cBhvr>
                                        <p:cTn id="34" dur="3000"/>
                                        <p:tgtEl>
                                          <p:spTgt spid="13"/>
                                        </p:tgtEl>
                                      </p:cBhvr>
                                    </p:animEffect>
                                  </p:childTnLst>
                                </p:cTn>
                              </p:par>
                              <p:par>
                                <p:cTn id="35" presetID="9" presetClass="entr" presetSubtype="0" fill="hold" grpId="6"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dissolve">
                                      <p:cBhvr>
                                        <p:cTn id="37" dur="3000"/>
                                        <p:tgtEl>
                                          <p:spTgt spid="14"/>
                                        </p:tgtEl>
                                      </p:cBhvr>
                                    </p:animEffect>
                                  </p:childTnLst>
                                </p:cTn>
                              </p:par>
                              <p:par>
                                <p:cTn id="38" presetID="9" presetClass="entr" presetSubtype="0" fill="hold" grpId="6"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3000"/>
                                        <p:tgtEl>
                                          <p:spTgt spid="15"/>
                                        </p:tgtEl>
                                      </p:cBhvr>
                                    </p:animEffect>
                                  </p:childTnLst>
                                </p:cTn>
                              </p:par>
                              <p:par>
                                <p:cTn id="41" presetID="9" presetClass="entr" presetSubtype="0" fill="hold" grpId="6"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dissolve">
                                      <p:cBhvr>
                                        <p:cTn id="43" dur="3000"/>
                                        <p:tgtEl>
                                          <p:spTgt spid="16"/>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ppt_x"/>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ppt_x"/>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ppt_x"/>
                                          </p:val>
                                        </p:tav>
                                        <p:tav tm="100000">
                                          <p:val>
                                            <p:strVal val="#ppt_x"/>
                                          </p:val>
                                        </p:tav>
                                      </p:tavLst>
                                    </p:anim>
                                    <p:anim calcmode="lin" valueType="num">
                                      <p:cBhvr additive="base">
                                        <p:cTn id="67" dur="3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ppt_x"/>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ppt_x"/>
                                          </p:val>
                                        </p:tav>
                                        <p:tav tm="100000">
                                          <p:val>
                                            <p:strVal val="#ppt_x"/>
                                          </p:val>
                                        </p:tav>
                                      </p:tavLst>
                                    </p:anim>
                                    <p:anim calcmode="lin" valueType="num">
                                      <p:cBhvr additive="base">
                                        <p:cTn id="75" dur="3000" fill="hold"/>
                                        <p:tgtEl>
                                          <p:spTgt spid="8"/>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ppt_x"/>
                                          </p:val>
                                        </p:tav>
                                        <p:tav tm="100000">
                                          <p:val>
                                            <p:strVal val="#ppt_x"/>
                                          </p:val>
                                        </p:tav>
                                      </p:tavLst>
                                    </p:anim>
                                    <p:anim calcmode="lin" valueType="num">
                                      <p:cBhvr additive="base">
                                        <p:cTn id="79" dur="3000" fill="hold"/>
                                        <p:tgtEl>
                                          <p:spTgt spid="1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ppt_x"/>
                                          </p:val>
                                        </p:tav>
                                        <p:tav tm="100000">
                                          <p:val>
                                            <p:strVal val="#ppt_x"/>
                                          </p:val>
                                        </p:tav>
                                      </p:tavLst>
                                    </p:anim>
                                    <p:anim calcmode="lin" valueType="num">
                                      <p:cBhvr additive="base">
                                        <p:cTn id="83" dur="3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32" fill="hold" grpId="5"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plus(out)">
                                      <p:cBhvr>
                                        <p:cTn id="94" dur="3000"/>
                                        <p:tgtEl>
                                          <p:spTgt spid="5"/>
                                        </p:tgtEl>
                                      </p:cBhvr>
                                    </p:animEffect>
                                  </p:childTnLst>
                                </p:cTn>
                              </p:par>
                              <p:par>
                                <p:cTn id="95" presetID="13" presetClass="entr" presetSubtype="32" fill="hold" grpId="5"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plus(out)">
                                      <p:cBhvr>
                                        <p:cTn id="97" dur="3000"/>
                                        <p:tgtEl>
                                          <p:spTgt spid="6"/>
                                        </p:tgtEl>
                                      </p:cBhvr>
                                    </p:animEffect>
                                  </p:childTnLst>
                                </p:cTn>
                              </p:par>
                              <p:par>
                                <p:cTn id="98" presetID="13" presetClass="entr" presetSubtype="32" fill="hold" grpId="5"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plus(out)">
                                      <p:cBhvr>
                                        <p:cTn id="100" dur="3000"/>
                                        <p:tgtEl>
                                          <p:spTgt spid="7"/>
                                        </p:tgtEl>
                                      </p:cBhvr>
                                    </p:animEffect>
                                  </p:childTnLst>
                                </p:cTn>
                              </p:par>
                              <p:par>
                                <p:cTn id="101" presetID="13" presetClass="entr" presetSubtype="32" fill="hold" grpId="5"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plus(out)">
                                      <p:cBhvr>
                                        <p:cTn id="103" dur="3000"/>
                                        <p:tgtEl>
                                          <p:spTgt spid="8"/>
                                        </p:tgtEl>
                                      </p:cBhvr>
                                    </p:animEffect>
                                  </p:childTnLst>
                                </p:cTn>
                              </p:par>
                              <p:par>
                                <p:cTn id="104" presetID="13" presetClass="entr" presetSubtype="32" fill="hold" grpId="5" nodeType="withEffect">
                                  <p:stCondLst>
                                    <p:cond delay="0"/>
                                  </p:stCondLst>
                                  <p:childTnLst>
                                    <p:set>
                                      <p:cBhvr>
                                        <p:cTn id="105" dur="1" fill="hold">
                                          <p:stCondLst>
                                            <p:cond delay="0"/>
                                          </p:stCondLst>
                                        </p:cTn>
                                        <p:tgtEl>
                                          <p:spTgt spid="9"/>
                                        </p:tgtEl>
                                        <p:attrNameLst>
                                          <p:attrName>style.visibility</p:attrName>
                                        </p:attrNameLst>
                                      </p:cBhvr>
                                      <p:to>
                                        <p:strVal val="visible"/>
                                      </p:to>
                                    </p:set>
                                    <p:animEffect transition="in" filter="plus(out)">
                                      <p:cBhvr>
                                        <p:cTn id="106" dur="3000"/>
                                        <p:tgtEl>
                                          <p:spTgt spid="9"/>
                                        </p:tgtEl>
                                      </p:cBhvr>
                                    </p:animEffect>
                                  </p:childTnLst>
                                </p:cTn>
                              </p:par>
                              <p:par>
                                <p:cTn id="107" presetID="13" presetClass="entr" presetSubtype="32" fill="hold" grpId="5" nodeType="with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plus(out)">
                                      <p:cBhvr>
                                        <p:cTn id="109" dur="3000"/>
                                        <p:tgtEl>
                                          <p:spTgt spid="10"/>
                                        </p:tgtEl>
                                      </p:cBhvr>
                                    </p:animEffect>
                                  </p:childTnLst>
                                </p:cTn>
                              </p:par>
                              <p:par>
                                <p:cTn id="110" presetID="13" presetClass="entr" presetSubtype="32" fill="hold" grpId="5"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plus(out)">
                                      <p:cBhvr>
                                        <p:cTn id="112" dur="3000"/>
                                        <p:tgtEl>
                                          <p:spTgt spid="11"/>
                                        </p:tgtEl>
                                      </p:cBhvr>
                                    </p:animEffect>
                                  </p:childTnLst>
                                </p:cTn>
                              </p:par>
                              <p:par>
                                <p:cTn id="113" presetID="13" presetClass="entr" presetSubtype="32" fill="hold" grpId="5"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plus(out)">
                                      <p:cBhvr>
                                        <p:cTn id="115" dur="3000"/>
                                        <p:tgtEl>
                                          <p:spTgt spid="12"/>
                                        </p:tgtEl>
                                      </p:cBhvr>
                                    </p:animEffect>
                                  </p:childTnLst>
                                </p:cTn>
                              </p:par>
                              <p:par>
                                <p:cTn id="116" presetID="13" presetClass="entr" presetSubtype="32" fill="hold" grpId="5"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plus(out)">
                                      <p:cBhvr>
                                        <p:cTn id="118" dur="3000"/>
                                        <p:tgtEl>
                                          <p:spTgt spid="13"/>
                                        </p:tgtEl>
                                      </p:cBhvr>
                                    </p:animEffect>
                                  </p:childTnLst>
                                </p:cTn>
                              </p:par>
                              <p:par>
                                <p:cTn id="119" presetID="13" presetClass="entr" presetSubtype="32" fill="hold" grpId="5"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plus(out)">
                                      <p:cBhvr>
                                        <p:cTn id="121" dur="3000"/>
                                        <p:tgtEl>
                                          <p:spTgt spid="14"/>
                                        </p:tgtEl>
                                      </p:cBhvr>
                                    </p:animEffect>
                                  </p:childTnLst>
                                </p:cTn>
                              </p:par>
                              <p:par>
                                <p:cTn id="122" presetID="13" presetClass="entr" presetSubtype="32" fill="hold" grpId="5"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plus(out)">
                                      <p:cBhvr>
                                        <p:cTn id="124" dur="3000"/>
                                        <p:tgtEl>
                                          <p:spTgt spid="15"/>
                                        </p:tgtEl>
                                      </p:cBhvr>
                                    </p:animEffect>
                                  </p:childTnLst>
                                </p:cTn>
                              </p:par>
                              <p:par>
                                <p:cTn id="125" presetID="13" presetClass="entr" presetSubtype="32" fill="hold" grpId="5"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plus(out)">
                                      <p:cBhvr>
                                        <p:cTn id="127" dur="3000"/>
                                        <p:tgtEl>
                                          <p:spTgt spid="16"/>
                                        </p:tgtEl>
                                      </p:cBhvr>
                                    </p:animEffect>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6"/>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1+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1+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ppt_y"/>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0-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0-ppt_w/2"/>
                                          </p:val>
                                        </p:tav>
                                      </p:tavLst>
                                    </p:anim>
                                    <p:anim calcmode="lin" valueType="num">
                                      <p:cBhvr additive="base">
                                        <p:cTn id="191" dur="3000"/>
                                        <p:tgtEl>
                                          <p:spTgt spid="12"/>
                                        </p:tgtEl>
                                        <p:attrNameLst>
                                          <p:attrName>ppt_y</p:attrName>
                                        </p:attrNameLst>
                                      </p:cBhvr>
                                      <p:tavLst>
                                        <p:tav tm="0">
                                          <p:val>
                                            <p:strVal val="ppt_y"/>
                                          </p:val>
                                        </p:tav>
                                        <p:tav tm="100000">
                                          <p:val>
                                            <p:strVal val="ppt_y"/>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0-ppt_w/2"/>
                                          </p:val>
                                        </p:tav>
                                      </p:tavLst>
                                    </p:anim>
                                    <p:anim calcmode="lin" valueType="num">
                                      <p:cBhvr additive="base">
                                        <p:cTn id="195" dur="3000"/>
                                        <p:tgtEl>
                                          <p:spTgt spid="14"/>
                                        </p:tgtEl>
                                        <p:attrNameLst>
                                          <p:attrName>ppt_y</p:attrName>
                                        </p:attrNameLst>
                                      </p:cBhvr>
                                      <p:tavLst>
                                        <p:tav tm="0">
                                          <p:val>
                                            <p:strVal val="ppt_y"/>
                                          </p:val>
                                        </p:tav>
                                        <p:tav tm="100000">
                                          <p:val>
                                            <p:strVal val="ppt_y"/>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9" presetClass="exit" presetSubtype="0" fill="hold" grpId="7" nodeType="withEffect">
                                  <p:stCondLst>
                                    <p:cond delay="0"/>
                                  </p:stCondLst>
                                  <p:childTnLst>
                                    <p:animEffect transition="out" filter="dissolve">
                                      <p:cBhvr>
                                        <p:cTn id="202" dur="3000"/>
                                        <p:tgtEl>
                                          <p:spTgt spid="5"/>
                                        </p:tgtEl>
                                      </p:cBhvr>
                                    </p:animEffect>
                                    <p:set>
                                      <p:cBhvr>
                                        <p:cTn id="203" dur="1" fill="hold">
                                          <p:stCondLst>
                                            <p:cond delay="2999"/>
                                          </p:stCondLst>
                                        </p:cTn>
                                        <p:tgtEl>
                                          <p:spTgt spid="5"/>
                                        </p:tgtEl>
                                        <p:attrNameLst>
                                          <p:attrName>style.visibility</p:attrName>
                                        </p:attrNameLst>
                                      </p:cBhvr>
                                      <p:to>
                                        <p:strVal val="hidden"/>
                                      </p:to>
                                    </p:set>
                                  </p:childTnLst>
                                </p:cTn>
                              </p:par>
                              <p:par>
                                <p:cTn id="204" presetID="9" presetClass="exit" presetSubtype="0" fill="hold" grpId="7" nodeType="withEffect">
                                  <p:stCondLst>
                                    <p:cond delay="0"/>
                                  </p:stCondLst>
                                  <p:childTnLst>
                                    <p:animEffect transition="out" filter="dissolve">
                                      <p:cBhvr>
                                        <p:cTn id="205" dur="3000"/>
                                        <p:tgtEl>
                                          <p:spTgt spid="6"/>
                                        </p:tgtEl>
                                      </p:cBhvr>
                                    </p:animEffect>
                                    <p:set>
                                      <p:cBhvr>
                                        <p:cTn id="206" dur="1" fill="hold">
                                          <p:stCondLst>
                                            <p:cond delay="2999"/>
                                          </p:stCondLst>
                                        </p:cTn>
                                        <p:tgtEl>
                                          <p:spTgt spid="6"/>
                                        </p:tgtEl>
                                        <p:attrNameLst>
                                          <p:attrName>style.visibility</p:attrName>
                                        </p:attrNameLst>
                                      </p:cBhvr>
                                      <p:to>
                                        <p:strVal val="hidden"/>
                                      </p:to>
                                    </p:set>
                                  </p:childTnLst>
                                </p:cTn>
                              </p:par>
                              <p:par>
                                <p:cTn id="207" presetID="9" presetClass="exit" presetSubtype="0" fill="hold" grpId="7" nodeType="withEffect">
                                  <p:stCondLst>
                                    <p:cond delay="0"/>
                                  </p:stCondLst>
                                  <p:childTnLst>
                                    <p:animEffect transition="out" filter="dissolve">
                                      <p:cBhvr>
                                        <p:cTn id="208" dur="3000"/>
                                        <p:tgtEl>
                                          <p:spTgt spid="7"/>
                                        </p:tgtEl>
                                      </p:cBhvr>
                                    </p:animEffect>
                                    <p:set>
                                      <p:cBhvr>
                                        <p:cTn id="209" dur="1" fill="hold">
                                          <p:stCondLst>
                                            <p:cond delay="2999"/>
                                          </p:stCondLst>
                                        </p:cTn>
                                        <p:tgtEl>
                                          <p:spTgt spid="7"/>
                                        </p:tgtEl>
                                        <p:attrNameLst>
                                          <p:attrName>style.visibility</p:attrName>
                                        </p:attrNameLst>
                                      </p:cBhvr>
                                      <p:to>
                                        <p:strVal val="hidden"/>
                                      </p:to>
                                    </p:set>
                                  </p:childTnLst>
                                </p:cTn>
                              </p:par>
                              <p:par>
                                <p:cTn id="210" presetID="9" presetClass="exit" presetSubtype="0" fill="hold" grpId="7" nodeType="withEffect">
                                  <p:stCondLst>
                                    <p:cond delay="0"/>
                                  </p:stCondLst>
                                  <p:childTnLst>
                                    <p:animEffect transition="out" filter="dissolve">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9" presetClass="exit" presetSubtype="0" fill="hold" grpId="7" nodeType="withEffect">
                                  <p:stCondLst>
                                    <p:cond delay="0"/>
                                  </p:stCondLst>
                                  <p:childTnLst>
                                    <p:animEffect transition="out" filter="dissolve">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9" presetClass="exit" presetSubtype="0" fill="hold" grpId="7" nodeType="withEffect">
                                  <p:stCondLst>
                                    <p:cond delay="0"/>
                                  </p:stCondLst>
                                  <p:childTnLst>
                                    <p:animEffect transition="out" filter="dissolve">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9" presetClass="exit" presetSubtype="0" fill="hold" grpId="7" nodeType="withEffect">
                                  <p:stCondLst>
                                    <p:cond delay="0"/>
                                  </p:stCondLst>
                                  <p:childTnLst>
                                    <p:animEffect transition="out" filter="dissolve">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9" presetClass="exit" presetSubtype="0" fill="hold" grpId="7" nodeType="withEffect">
                                  <p:stCondLst>
                                    <p:cond delay="0"/>
                                  </p:stCondLst>
                                  <p:childTnLst>
                                    <p:animEffect transition="out" filter="dissolve">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9" presetClass="exit" presetSubtype="0" fill="hold" grpId="7" nodeType="withEffect">
                                  <p:stCondLst>
                                    <p:cond delay="0"/>
                                  </p:stCondLst>
                                  <p:childTnLst>
                                    <p:animEffect transition="out" filter="dissolve">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9" presetClass="exit" presetSubtype="0" fill="hold" grpId="7" nodeType="withEffect">
                                  <p:stCondLst>
                                    <p:cond delay="0"/>
                                  </p:stCondLst>
                                  <p:childTnLst>
                                    <p:animEffect transition="out" filter="dissolve">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9" presetClass="exit" presetSubtype="0" fill="hold" grpId="7" nodeType="withEffect">
                                  <p:stCondLst>
                                    <p:cond delay="0"/>
                                  </p:stCondLst>
                                  <p:childTnLst>
                                    <p:animEffect transition="out" filter="dissolve">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9" presetClass="exit" presetSubtype="0" fill="hold" grpId="7" nodeType="withEffect">
                                  <p:stCondLst>
                                    <p:cond delay="0"/>
                                  </p:stCondLst>
                                  <p:childTnLst>
                                    <p:animEffect transition="out" filter="dissolve">
                                      <p:cBhvr>
                                        <p:cTn id="235" dur="3000"/>
                                        <p:tgtEl>
                                          <p:spTgt spid="16"/>
                                        </p:tgtEl>
                                      </p:cBhvr>
                                    </p:animEffect>
                                    <p:set>
                                      <p:cBhvr>
                                        <p:cTn id="236" dur="1" fill="hold">
                                          <p:stCondLst>
                                            <p:cond delay="2999"/>
                                          </p:stCondLst>
                                        </p:cTn>
                                        <p:tgtEl>
                                          <p:spTgt spid="16"/>
                                        </p:tgtEl>
                                        <p:attrNameLst>
                                          <p:attrName>style.visibility</p:attrName>
                                        </p:attrNameLst>
                                      </p:cBhvr>
                                      <p:to>
                                        <p:strVal val="hidden"/>
                                      </p:to>
                                    </p:set>
                                  </p:childTnLst>
                                </p:cTn>
                              </p:par>
                              <p:par>
                                <p:cTn id="237" presetID="8" presetClass="emph" presetSubtype="0" fill="hold" grpId="4" nodeType="withEffect">
                                  <p:stCondLst>
                                    <p:cond delay="0"/>
                                  </p:stCondLst>
                                  <p:childTnLst>
                                    <p:animRot by="21600000">
                                      <p:cBhvr>
                                        <p:cTn id="238" dur="3000" fill="hold"/>
                                        <p:tgtEl>
                                          <p:spTgt spid="5"/>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6"/>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7"/>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8"/>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1"/>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2"/>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3"/>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4"/>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15"/>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16"/>
                                        </p:tgtEl>
                                        <p:attrNameLst>
                                          <p:attrName>r</p:attrName>
                                        </p:attrNameLst>
                                      </p:cBhvr>
                                    </p:animRot>
                                  </p:childTnLst>
                                </p:cTn>
                              </p:par>
                              <p:par>
                                <p:cTn id="261" presetID="13" presetClass="exit" presetSubtype="16" fill="hold" grpId="3" nodeType="withEffect">
                                  <p:stCondLst>
                                    <p:cond delay="0"/>
                                  </p:stCondLst>
                                  <p:childTnLst>
                                    <p:animEffect transition="out" filter="plus(in)">
                                      <p:cBhvr>
                                        <p:cTn id="262" dur="3000"/>
                                        <p:tgtEl>
                                          <p:spTgt spid="5"/>
                                        </p:tgtEl>
                                      </p:cBhvr>
                                    </p:animEffect>
                                    <p:set>
                                      <p:cBhvr>
                                        <p:cTn id="263" dur="1" fill="hold">
                                          <p:stCondLst>
                                            <p:cond delay="2999"/>
                                          </p:stCondLst>
                                        </p:cTn>
                                        <p:tgtEl>
                                          <p:spTgt spid="5"/>
                                        </p:tgtEl>
                                        <p:attrNameLst>
                                          <p:attrName>style.visibility</p:attrName>
                                        </p:attrNameLst>
                                      </p:cBhvr>
                                      <p:to>
                                        <p:strVal val="hidden"/>
                                      </p:to>
                                    </p:set>
                                  </p:childTnLst>
                                </p:cTn>
                              </p:par>
                              <p:par>
                                <p:cTn id="264" presetID="13" presetClass="exit" presetSubtype="16" fill="hold" grpId="3" nodeType="withEffect">
                                  <p:stCondLst>
                                    <p:cond delay="0"/>
                                  </p:stCondLst>
                                  <p:childTnLst>
                                    <p:animEffect transition="out" filter="plus(in)">
                                      <p:cBhvr>
                                        <p:cTn id="265" dur="3000"/>
                                        <p:tgtEl>
                                          <p:spTgt spid="6"/>
                                        </p:tgtEl>
                                      </p:cBhvr>
                                    </p:animEffect>
                                    <p:set>
                                      <p:cBhvr>
                                        <p:cTn id="266" dur="1" fill="hold">
                                          <p:stCondLst>
                                            <p:cond delay="2999"/>
                                          </p:stCondLst>
                                        </p:cTn>
                                        <p:tgtEl>
                                          <p:spTgt spid="6"/>
                                        </p:tgtEl>
                                        <p:attrNameLst>
                                          <p:attrName>style.visibility</p:attrName>
                                        </p:attrNameLst>
                                      </p:cBhvr>
                                      <p:to>
                                        <p:strVal val="hidden"/>
                                      </p:to>
                                    </p:set>
                                  </p:childTnLst>
                                </p:cTn>
                              </p:par>
                              <p:par>
                                <p:cTn id="267" presetID="13" presetClass="exit" presetSubtype="16" fill="hold" grpId="3" nodeType="withEffect">
                                  <p:stCondLst>
                                    <p:cond delay="0"/>
                                  </p:stCondLst>
                                  <p:childTnLst>
                                    <p:animEffect transition="out" filter="plus(in)">
                                      <p:cBhvr>
                                        <p:cTn id="268" dur="3000"/>
                                        <p:tgtEl>
                                          <p:spTgt spid="7"/>
                                        </p:tgtEl>
                                      </p:cBhvr>
                                    </p:animEffect>
                                    <p:set>
                                      <p:cBhvr>
                                        <p:cTn id="269" dur="1" fill="hold">
                                          <p:stCondLst>
                                            <p:cond delay="2999"/>
                                          </p:stCondLst>
                                        </p:cTn>
                                        <p:tgtEl>
                                          <p:spTgt spid="7"/>
                                        </p:tgtEl>
                                        <p:attrNameLst>
                                          <p:attrName>style.visibility</p:attrName>
                                        </p:attrNameLst>
                                      </p:cBhvr>
                                      <p:to>
                                        <p:strVal val="hidden"/>
                                      </p:to>
                                    </p:set>
                                  </p:childTnLst>
                                </p:cTn>
                              </p:par>
                              <p:par>
                                <p:cTn id="270" presetID="13" presetClass="exit" presetSubtype="16" fill="hold" grpId="3" nodeType="withEffect">
                                  <p:stCondLst>
                                    <p:cond delay="0"/>
                                  </p:stCondLst>
                                  <p:childTnLst>
                                    <p:animEffect transition="out" filter="plus(in)">
                                      <p:cBhvr>
                                        <p:cTn id="271" dur="3000"/>
                                        <p:tgtEl>
                                          <p:spTgt spid="8"/>
                                        </p:tgtEl>
                                      </p:cBhvr>
                                    </p:animEffect>
                                    <p:set>
                                      <p:cBhvr>
                                        <p:cTn id="272" dur="1" fill="hold">
                                          <p:stCondLst>
                                            <p:cond delay="2999"/>
                                          </p:stCondLst>
                                        </p:cTn>
                                        <p:tgtEl>
                                          <p:spTgt spid="8"/>
                                        </p:tgtEl>
                                        <p:attrNameLst>
                                          <p:attrName>style.visibility</p:attrName>
                                        </p:attrNameLst>
                                      </p:cBhvr>
                                      <p:to>
                                        <p:strVal val="hidden"/>
                                      </p:to>
                                    </p:set>
                                  </p:childTnLst>
                                </p:cTn>
                              </p:par>
                              <p:par>
                                <p:cTn id="273" presetID="13" presetClass="exit" presetSubtype="16" fill="hold" grpId="3" nodeType="withEffect">
                                  <p:stCondLst>
                                    <p:cond delay="0"/>
                                  </p:stCondLst>
                                  <p:childTnLst>
                                    <p:animEffect transition="out" filter="plus(in)">
                                      <p:cBhvr>
                                        <p:cTn id="274" dur="3000"/>
                                        <p:tgtEl>
                                          <p:spTgt spid="9"/>
                                        </p:tgtEl>
                                      </p:cBhvr>
                                    </p:animEffect>
                                    <p:set>
                                      <p:cBhvr>
                                        <p:cTn id="275" dur="1" fill="hold">
                                          <p:stCondLst>
                                            <p:cond delay="2999"/>
                                          </p:stCondLst>
                                        </p:cTn>
                                        <p:tgtEl>
                                          <p:spTgt spid="9"/>
                                        </p:tgtEl>
                                        <p:attrNameLst>
                                          <p:attrName>style.visibility</p:attrName>
                                        </p:attrNameLst>
                                      </p:cBhvr>
                                      <p:to>
                                        <p:strVal val="hidden"/>
                                      </p:to>
                                    </p:set>
                                  </p:childTnLst>
                                </p:cTn>
                              </p:par>
                              <p:par>
                                <p:cTn id="276" presetID="13" presetClass="exit" presetSubtype="16" fill="hold" grpId="3" nodeType="withEffect">
                                  <p:stCondLst>
                                    <p:cond delay="0"/>
                                  </p:stCondLst>
                                  <p:childTnLst>
                                    <p:animEffect transition="out" filter="plus(in)">
                                      <p:cBhvr>
                                        <p:cTn id="277" dur="3000"/>
                                        <p:tgtEl>
                                          <p:spTgt spid="10"/>
                                        </p:tgtEl>
                                      </p:cBhvr>
                                    </p:animEffect>
                                    <p:set>
                                      <p:cBhvr>
                                        <p:cTn id="278" dur="1" fill="hold">
                                          <p:stCondLst>
                                            <p:cond delay="2999"/>
                                          </p:stCondLst>
                                        </p:cTn>
                                        <p:tgtEl>
                                          <p:spTgt spid="10"/>
                                        </p:tgtEl>
                                        <p:attrNameLst>
                                          <p:attrName>style.visibility</p:attrName>
                                        </p:attrNameLst>
                                      </p:cBhvr>
                                      <p:to>
                                        <p:strVal val="hidden"/>
                                      </p:to>
                                    </p:set>
                                  </p:childTnLst>
                                </p:cTn>
                              </p:par>
                              <p:par>
                                <p:cTn id="279" presetID="13" presetClass="exit" presetSubtype="16" fill="hold" grpId="3" nodeType="withEffect">
                                  <p:stCondLst>
                                    <p:cond delay="0"/>
                                  </p:stCondLst>
                                  <p:childTnLst>
                                    <p:animEffect transition="out" filter="plus(in)">
                                      <p:cBhvr>
                                        <p:cTn id="280" dur="3000"/>
                                        <p:tgtEl>
                                          <p:spTgt spid="11"/>
                                        </p:tgtEl>
                                      </p:cBhvr>
                                    </p:animEffect>
                                    <p:set>
                                      <p:cBhvr>
                                        <p:cTn id="281" dur="1" fill="hold">
                                          <p:stCondLst>
                                            <p:cond delay="2999"/>
                                          </p:stCondLst>
                                        </p:cTn>
                                        <p:tgtEl>
                                          <p:spTgt spid="11"/>
                                        </p:tgtEl>
                                        <p:attrNameLst>
                                          <p:attrName>style.visibility</p:attrName>
                                        </p:attrNameLst>
                                      </p:cBhvr>
                                      <p:to>
                                        <p:strVal val="hidden"/>
                                      </p:to>
                                    </p:set>
                                  </p:childTnLst>
                                </p:cTn>
                              </p:par>
                              <p:par>
                                <p:cTn id="282" presetID="13" presetClass="exit" presetSubtype="16" fill="hold" grpId="3" nodeType="withEffect">
                                  <p:stCondLst>
                                    <p:cond delay="0"/>
                                  </p:stCondLst>
                                  <p:childTnLst>
                                    <p:animEffect transition="out" filter="plus(in)">
                                      <p:cBhvr>
                                        <p:cTn id="283" dur="3000"/>
                                        <p:tgtEl>
                                          <p:spTgt spid="12"/>
                                        </p:tgtEl>
                                      </p:cBhvr>
                                    </p:animEffect>
                                    <p:set>
                                      <p:cBhvr>
                                        <p:cTn id="284" dur="1" fill="hold">
                                          <p:stCondLst>
                                            <p:cond delay="2999"/>
                                          </p:stCondLst>
                                        </p:cTn>
                                        <p:tgtEl>
                                          <p:spTgt spid="12"/>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13"/>
                                        </p:tgtEl>
                                      </p:cBhvr>
                                    </p:animEffect>
                                    <p:set>
                                      <p:cBhvr>
                                        <p:cTn id="287" dur="1" fill="hold">
                                          <p:stCondLst>
                                            <p:cond delay="2999"/>
                                          </p:stCondLst>
                                        </p:cTn>
                                        <p:tgtEl>
                                          <p:spTgt spid="13"/>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14"/>
                                        </p:tgtEl>
                                      </p:cBhvr>
                                    </p:animEffect>
                                    <p:set>
                                      <p:cBhvr>
                                        <p:cTn id="290" dur="1" fill="hold">
                                          <p:stCondLst>
                                            <p:cond delay="2999"/>
                                          </p:stCondLst>
                                        </p:cTn>
                                        <p:tgtEl>
                                          <p:spTgt spid="14"/>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15"/>
                                        </p:tgtEl>
                                      </p:cBhvr>
                                    </p:animEffect>
                                    <p:set>
                                      <p:cBhvr>
                                        <p:cTn id="293" dur="1" fill="hold">
                                          <p:stCondLst>
                                            <p:cond delay="2999"/>
                                          </p:stCondLst>
                                        </p:cTn>
                                        <p:tgtEl>
                                          <p:spTgt spid="15"/>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16"/>
                                        </p:tgtEl>
                                      </p:cBhvr>
                                    </p:animEffect>
                                    <p:set>
                                      <p:cBhvr>
                                        <p:cTn id="296" dur="1" fill="hold">
                                          <p:stCondLst>
                                            <p:cond delay="2999"/>
                                          </p:stCondLst>
                                        </p:cTn>
                                        <p:tgtEl>
                                          <p:spTgt spid="16"/>
                                        </p:tgtEl>
                                        <p:attrNameLst>
                                          <p:attrName>style.visibility</p:attrName>
                                        </p:attrNameLst>
                                      </p:cBhvr>
                                      <p:to>
                                        <p:strVal val="hidden"/>
                                      </p:to>
                                    </p:set>
                                  </p:childTnLst>
                                </p:cTn>
                              </p:par>
                              <p:par>
                                <p:cTn id="297" presetID="17" presetClass="entr" presetSubtype="10"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3000" fill="hold"/>
                                        <p:tgtEl>
                                          <p:spTgt spid="4"/>
                                        </p:tgtEl>
                                        <p:attrNameLst>
                                          <p:attrName>ppt_w</p:attrName>
                                        </p:attrNameLst>
                                      </p:cBhvr>
                                      <p:tavLst>
                                        <p:tav tm="0">
                                          <p:val>
                                            <p:fltVal val="0"/>
                                          </p:val>
                                        </p:tav>
                                        <p:tav tm="100000">
                                          <p:val>
                                            <p:strVal val="#ppt_w"/>
                                          </p:val>
                                        </p:tav>
                                      </p:tavLst>
                                    </p:anim>
                                    <p:anim calcmode="lin" valueType="num">
                                      <p:cBhvr>
                                        <p:cTn id="30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P spid="13" grpId="1" animBg="1"/>
      <p:bldP spid="13" grpId="2" animBg="1"/>
      <p:bldP spid="13" grpId="3" animBg="1"/>
      <p:bldP spid="13" grpId="4" animBg="1"/>
      <p:bldP spid="13" grpId="5" animBg="1"/>
      <p:bldP spid="13" grpId="6" animBg="1"/>
      <p:bldP spid="13" grpId="7" animBg="1"/>
      <p:bldP spid="14" grpId="0" animBg="1"/>
      <p:bldP spid="14" grpId="1" animBg="1"/>
      <p:bldP spid="14" grpId="2" animBg="1"/>
      <p:bldP spid="14" grpId="3" animBg="1"/>
      <p:bldP spid="14" grpId="4" animBg="1"/>
      <p:bldP spid="14" grpId="5" animBg="1"/>
      <p:bldP spid="14" grpId="6" animBg="1"/>
      <p:bldP spid="14" grpId="7" animBg="1"/>
      <p:bldP spid="15" grpId="0" animBg="1"/>
      <p:bldP spid="15" grpId="1" animBg="1"/>
      <p:bldP spid="15" grpId="2" animBg="1"/>
      <p:bldP spid="15" grpId="3" animBg="1"/>
      <p:bldP spid="15" grpId="4" animBg="1"/>
      <p:bldP spid="15" grpId="5" animBg="1"/>
      <p:bldP spid="15" grpId="6" animBg="1"/>
      <p:bldP spid="15" grpId="7" animBg="1"/>
      <p:bldP spid="16" grpId="0" animBg="1"/>
      <p:bldP spid="16" grpId="1" animBg="1"/>
      <p:bldP spid="16" grpId="2" animBg="1"/>
      <p:bldP spid="16" grpId="3" animBg="1"/>
      <p:bldP spid="16" grpId="4" animBg="1"/>
      <p:bldP spid="16" grpId="5" animBg="1"/>
      <p:bldP spid="16" grpId="6" animBg="1"/>
      <p:bldP spid="16" grpId="7"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shade val="30000"/>
                  <a:satMod val="115000"/>
                </a:srgbClr>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0(71).jpg"/>
          <p:cNvPicPr>
            <a:picLocks noChangeAspect="1"/>
          </p:cNvPicPr>
          <p:nvPr/>
        </p:nvPicPr>
        <p:blipFill>
          <a:blip r:embed="rId2"/>
          <a:stretch>
            <a:fillRect/>
          </a:stretch>
        </p:blipFill>
        <p:spPr>
          <a:xfrm>
            <a:off x="0" y="0"/>
            <a:ext cx="9144000" cy="6851309"/>
          </a:xfrm>
          <a:prstGeom prst="rect">
            <a:avLst/>
          </a:prstGeom>
        </p:spPr>
      </p:pic>
      <p:sp>
        <p:nvSpPr>
          <p:cNvPr id="5" name="4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94705"/>
          </a:solidFill>
        </p:spPr>
        <p:txBody>
          <a:bodyPr/>
          <a:lstStyle/>
          <a:p>
            <a:endParaRPr lang="es-ES" dirty="0"/>
          </a:p>
        </p:txBody>
      </p:sp>
      <p:pic>
        <p:nvPicPr>
          <p:cNvPr id="4" name="3 Imagen" descr="0(72).jpg"/>
          <p:cNvPicPr>
            <a:picLocks noChangeAspect="1"/>
          </p:cNvPicPr>
          <p:nvPr/>
        </p:nvPicPr>
        <p:blipFill>
          <a:blip r:embed="rId2"/>
          <a:stretch>
            <a:fillRect/>
          </a:stretch>
        </p:blipFill>
        <p:spPr>
          <a:xfrm>
            <a:off x="0" y="0"/>
            <a:ext cx="9144000" cy="6858000"/>
          </a:xfrm>
          <a:prstGeom prst="rect">
            <a:avLst/>
          </a:prstGeom>
        </p:spPr>
      </p:pic>
      <p:sp>
        <p:nvSpPr>
          <p:cNvPr id="5" name="4 Franja diagonal"/>
          <p:cNvSpPr/>
          <p:nvPr/>
        </p:nvSpPr>
        <p:spPr>
          <a:xfrm>
            <a:off x="2714612"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500298"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214546"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14942"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928794"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714480"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715008"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500166"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214414"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6000760"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1000100"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6000760"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17" presetClass="entr" presetSubtype="10"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fltVal val="0"/>
                                          </p:val>
                                        </p:tav>
                                        <p:tav tm="100000">
                                          <p:val>
                                            <p:strVal val="#ppt_w"/>
                                          </p:val>
                                        </p:tav>
                                      </p:tavLst>
                                    </p:anim>
                                    <p:anim calcmode="lin" valueType="num">
                                      <p:cBhvr>
                                        <p:cTn id="22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44632"/>
          </a:xfrm>
          <a:prstGeom prst="rect">
            <a:avLst/>
          </a:prstGeom>
        </p:spPr>
      </p:pic>
      <p:sp>
        <p:nvSpPr>
          <p:cNvPr id="6" name="5 Cheurón"/>
          <p:cNvSpPr/>
          <p:nvPr/>
        </p:nvSpPr>
        <p:spPr>
          <a:xfrm rot="5400000">
            <a:off x="2893219" y="-2893219"/>
            <a:ext cx="3357562" cy="9144000"/>
          </a:xfrm>
          <a:prstGeom prst="chevron">
            <a:avLst>
              <a:gd name="adj" fmla="val 87872"/>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21781" y="535781"/>
            <a:ext cx="3500438" cy="9144000"/>
          </a:xfrm>
          <a:prstGeom prst="chevron">
            <a:avLst>
              <a:gd name="adj" fmla="val 87687"/>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57578" y="-2000288"/>
            <a:ext cx="2500282" cy="6500858"/>
          </a:xfrm>
          <a:prstGeom prst="chevron">
            <a:avLst>
              <a:gd name="adj" fmla="val 84094"/>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357578" y="2357430"/>
            <a:ext cx="2500282" cy="6500858"/>
          </a:xfrm>
          <a:prstGeom prst="chevron">
            <a:avLst>
              <a:gd name="adj" fmla="val 84856"/>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21937" y="-1464515"/>
            <a:ext cx="1571564" cy="4500594"/>
          </a:xfrm>
          <a:prstGeom prst="chevron">
            <a:avLst>
              <a:gd name="adj" fmla="val 75887"/>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75" y="3964797"/>
            <a:ext cx="1571564" cy="4214842"/>
          </a:xfrm>
          <a:prstGeom prst="chevron">
            <a:avLst>
              <a:gd name="adj" fmla="val 75886"/>
            </a:avLst>
          </a:prstGeom>
          <a:gradFill flip="none" rotWithShape="1">
            <a:gsLst>
              <a:gs pos="0">
                <a:srgbClr val="EDD98F"/>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ppt_x"/>
                                          </p:val>
                                        </p:tav>
                                        <p:tav tm="100000">
                                          <p:val>
                                            <p:strVal val="#ppt_x"/>
                                          </p:val>
                                        </p:tav>
                                      </p:tavLst>
                                    </p:anim>
                                    <p:anim calcmode="lin" valueType="num">
                                      <p:cBhvr additive="base">
                                        <p:cTn id="11" dur="2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ppt_x"/>
                                          </p:val>
                                        </p:tav>
                                        <p:tav tm="100000">
                                          <p:val>
                                            <p:strVal val="#ppt_x"/>
                                          </p:val>
                                        </p:tav>
                                      </p:tavLst>
                                    </p:anim>
                                    <p:anim calcmode="lin" valueType="num">
                                      <p:cBhvr additive="base">
                                        <p:cTn id="15" dur="2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2000"/>
                                        <p:tgtEl>
                                          <p:spTgt spid="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2000"/>
                                        <p:tgtEl>
                                          <p:spTgt spid="8"/>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2000"/>
                                        <p:tgtEl>
                                          <p:spTgt spid="10"/>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plus(in)">
                                      <p:cBhvr>
                                        <p:cTn id="43" dur="2000"/>
                                        <p:tgtEl>
                                          <p:spTgt spid="7"/>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2000"/>
                                        <p:tgtEl>
                                          <p:spTgt spid="9"/>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plus(in)">
                                      <p:cBhvr>
                                        <p:cTn id="49" dur="2000"/>
                                        <p:tgtEl>
                                          <p:spTgt spid="11"/>
                                        </p:tgtEl>
                                      </p:cBhvr>
                                    </p:animEffect>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6"/>
                                        </p:tgtEl>
                                        <p:attrNameLst>
                                          <p:attrName>ppt_x</p:attrName>
                                        </p:attrNameLst>
                                      </p:cBhvr>
                                      <p:tavLst>
                                        <p:tav tm="0">
                                          <p:val>
                                            <p:strVal val="ppt_x"/>
                                          </p:val>
                                        </p:tav>
                                        <p:tav tm="100000">
                                          <p:val>
                                            <p:strVal val="ppt_x"/>
                                          </p:val>
                                        </p:tav>
                                      </p:tavLst>
                                    </p:anim>
                                    <p:anim calcmode="lin" valueType="num">
                                      <p:cBhvr additive="base">
                                        <p:cTn id="53" dur="2000"/>
                                        <p:tgtEl>
                                          <p:spTgt spid="6"/>
                                        </p:tgtEl>
                                        <p:attrNameLst>
                                          <p:attrName>ppt_y</p:attrName>
                                        </p:attrNameLst>
                                      </p:cBhvr>
                                      <p:tavLst>
                                        <p:tav tm="0">
                                          <p:val>
                                            <p:strVal val="ppt_y"/>
                                          </p:val>
                                        </p:tav>
                                        <p:tav tm="100000">
                                          <p:val>
                                            <p:strVal val="1+ppt_h/2"/>
                                          </p:val>
                                        </p:tav>
                                      </p:tavLst>
                                    </p:anim>
                                    <p:set>
                                      <p:cBhvr>
                                        <p:cTn id="54" dur="1" fill="hold">
                                          <p:stCondLst>
                                            <p:cond delay="1999"/>
                                          </p:stCondLst>
                                        </p:cTn>
                                        <p:tgtEl>
                                          <p:spTgt spid="6"/>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8"/>
                                        </p:tgtEl>
                                        <p:attrNameLst>
                                          <p:attrName>ppt_x</p:attrName>
                                        </p:attrNameLst>
                                      </p:cBhvr>
                                      <p:tavLst>
                                        <p:tav tm="0">
                                          <p:val>
                                            <p:strVal val="ppt_x"/>
                                          </p:val>
                                        </p:tav>
                                        <p:tav tm="100000">
                                          <p:val>
                                            <p:strVal val="ppt_x"/>
                                          </p:val>
                                        </p:tav>
                                      </p:tavLst>
                                    </p:anim>
                                    <p:anim calcmode="lin" valueType="num">
                                      <p:cBhvr additive="base">
                                        <p:cTn id="57" dur="2000"/>
                                        <p:tgtEl>
                                          <p:spTgt spid="8"/>
                                        </p:tgtEl>
                                        <p:attrNameLst>
                                          <p:attrName>ppt_y</p:attrName>
                                        </p:attrNameLst>
                                      </p:cBhvr>
                                      <p:tavLst>
                                        <p:tav tm="0">
                                          <p:val>
                                            <p:strVal val="ppt_y"/>
                                          </p:val>
                                        </p:tav>
                                        <p:tav tm="100000">
                                          <p:val>
                                            <p:strVal val="1+ppt_h/2"/>
                                          </p:val>
                                        </p:tav>
                                      </p:tavLst>
                                    </p:anim>
                                    <p:set>
                                      <p:cBhvr>
                                        <p:cTn id="58" dur="1" fill="hold">
                                          <p:stCondLst>
                                            <p:cond delay="1999"/>
                                          </p:stCondLst>
                                        </p:cTn>
                                        <p:tgtEl>
                                          <p:spTgt spid="8"/>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10"/>
                                        </p:tgtEl>
                                        <p:attrNameLst>
                                          <p:attrName>ppt_x</p:attrName>
                                        </p:attrNameLst>
                                      </p:cBhvr>
                                      <p:tavLst>
                                        <p:tav tm="0">
                                          <p:val>
                                            <p:strVal val="ppt_x"/>
                                          </p:val>
                                        </p:tav>
                                        <p:tav tm="100000">
                                          <p:val>
                                            <p:strVal val="ppt_x"/>
                                          </p:val>
                                        </p:tav>
                                      </p:tavLst>
                                    </p:anim>
                                    <p:anim calcmode="lin" valueType="num">
                                      <p:cBhvr additive="base">
                                        <p:cTn id="61" dur="2000"/>
                                        <p:tgtEl>
                                          <p:spTgt spid="10"/>
                                        </p:tgtEl>
                                        <p:attrNameLst>
                                          <p:attrName>ppt_y</p:attrName>
                                        </p:attrNameLst>
                                      </p:cBhvr>
                                      <p:tavLst>
                                        <p:tav tm="0">
                                          <p:val>
                                            <p:strVal val="ppt_y"/>
                                          </p:val>
                                        </p:tav>
                                        <p:tav tm="100000">
                                          <p:val>
                                            <p:strVal val="1+ppt_h/2"/>
                                          </p:val>
                                        </p:tav>
                                      </p:tavLst>
                                    </p:anim>
                                    <p:set>
                                      <p:cBhvr>
                                        <p:cTn id="62" dur="1" fill="hold">
                                          <p:stCondLst>
                                            <p:cond delay="1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ppt_x"/>
                                          </p:val>
                                        </p:tav>
                                      </p:tavLst>
                                    </p:anim>
                                    <p:anim calcmode="lin" valueType="num">
                                      <p:cBhvr additive="base">
                                        <p:cTn id="65" dur="2000"/>
                                        <p:tgtEl>
                                          <p:spTgt spid="7"/>
                                        </p:tgtEl>
                                        <p:attrNameLst>
                                          <p:attrName>ppt_y</p:attrName>
                                        </p:attrNameLst>
                                      </p:cBhvr>
                                      <p:tavLst>
                                        <p:tav tm="0">
                                          <p:val>
                                            <p:strVal val="ppt_y"/>
                                          </p:val>
                                        </p:tav>
                                        <p:tav tm="100000">
                                          <p:val>
                                            <p:strVal val="0-ppt_h/2"/>
                                          </p:val>
                                        </p:tav>
                                      </p:tavLst>
                                    </p:anim>
                                    <p:set>
                                      <p:cBhvr>
                                        <p:cTn id="66" dur="1" fill="hold">
                                          <p:stCondLst>
                                            <p:cond delay="1999"/>
                                          </p:stCondLst>
                                        </p:cTn>
                                        <p:tgtEl>
                                          <p:spTgt spid="7"/>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9"/>
                                        </p:tgtEl>
                                        <p:attrNameLst>
                                          <p:attrName>ppt_x</p:attrName>
                                        </p:attrNameLst>
                                      </p:cBhvr>
                                      <p:tavLst>
                                        <p:tav tm="0">
                                          <p:val>
                                            <p:strVal val="ppt_x"/>
                                          </p:val>
                                        </p:tav>
                                        <p:tav tm="100000">
                                          <p:val>
                                            <p:strVal val="ppt_x"/>
                                          </p:val>
                                        </p:tav>
                                      </p:tavLst>
                                    </p:anim>
                                    <p:anim calcmode="lin" valueType="num">
                                      <p:cBhvr additive="base">
                                        <p:cTn id="69" dur="2000"/>
                                        <p:tgtEl>
                                          <p:spTgt spid="9"/>
                                        </p:tgtEl>
                                        <p:attrNameLst>
                                          <p:attrName>ppt_y</p:attrName>
                                        </p:attrNameLst>
                                      </p:cBhvr>
                                      <p:tavLst>
                                        <p:tav tm="0">
                                          <p:val>
                                            <p:strVal val="ppt_y"/>
                                          </p:val>
                                        </p:tav>
                                        <p:tav tm="100000">
                                          <p:val>
                                            <p:strVal val="0-ppt_h/2"/>
                                          </p:val>
                                        </p:tav>
                                      </p:tavLst>
                                    </p:anim>
                                    <p:set>
                                      <p:cBhvr>
                                        <p:cTn id="70" dur="1" fill="hold">
                                          <p:stCondLst>
                                            <p:cond delay="1999"/>
                                          </p:stCondLst>
                                        </p:cTn>
                                        <p:tgtEl>
                                          <p:spTgt spid="9"/>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1"/>
                                        </p:tgtEl>
                                        <p:attrNameLst>
                                          <p:attrName>ppt_x</p:attrName>
                                        </p:attrNameLst>
                                      </p:cBhvr>
                                      <p:tavLst>
                                        <p:tav tm="0">
                                          <p:val>
                                            <p:strVal val="ppt_x"/>
                                          </p:val>
                                        </p:tav>
                                        <p:tav tm="100000">
                                          <p:val>
                                            <p:strVal val="ppt_x"/>
                                          </p:val>
                                        </p:tav>
                                      </p:tavLst>
                                    </p:anim>
                                    <p:anim calcmode="lin" valueType="num">
                                      <p:cBhvr additive="base">
                                        <p:cTn id="73" dur="2000"/>
                                        <p:tgtEl>
                                          <p:spTgt spid="11"/>
                                        </p:tgtEl>
                                        <p:attrNameLst>
                                          <p:attrName>ppt_y</p:attrName>
                                        </p:attrNameLst>
                                      </p:cBhvr>
                                      <p:tavLst>
                                        <p:tav tm="0">
                                          <p:val>
                                            <p:strVal val="ppt_y"/>
                                          </p:val>
                                        </p:tav>
                                        <p:tav tm="100000">
                                          <p:val>
                                            <p:strVal val="0-ppt_h/2"/>
                                          </p:val>
                                        </p:tav>
                                      </p:tavLst>
                                    </p:anim>
                                    <p:set>
                                      <p:cBhvr>
                                        <p:cTn id="74" dur="1" fill="hold">
                                          <p:stCondLst>
                                            <p:cond delay="1999"/>
                                          </p:stCondLst>
                                        </p:cTn>
                                        <p:tgtEl>
                                          <p:spTgt spid="11"/>
                                        </p:tgtEl>
                                        <p:attrNameLst>
                                          <p:attrName>style.visibility</p:attrName>
                                        </p:attrNameLst>
                                      </p:cBhvr>
                                      <p:to>
                                        <p:strVal val="hidden"/>
                                      </p:to>
                                    </p:set>
                                  </p:childTnLst>
                                </p:cTn>
                              </p:par>
                              <p:par>
                                <p:cTn id="75" presetID="16" presetClass="exit" presetSubtype="37" fill="hold" grpId="3" nodeType="withEffect">
                                  <p:stCondLst>
                                    <p:cond delay="0"/>
                                  </p:stCondLst>
                                  <p:childTnLst>
                                    <p:animEffect transition="out" filter="barn(outVertical)">
                                      <p:cBhvr>
                                        <p:cTn id="76" dur="2000"/>
                                        <p:tgtEl>
                                          <p:spTgt spid="7"/>
                                        </p:tgtEl>
                                      </p:cBhvr>
                                    </p:animEffect>
                                    <p:set>
                                      <p:cBhvr>
                                        <p:cTn id="77" dur="1" fill="hold">
                                          <p:stCondLst>
                                            <p:cond delay="1999"/>
                                          </p:stCondLst>
                                        </p:cTn>
                                        <p:tgtEl>
                                          <p:spTgt spid="7"/>
                                        </p:tgtEl>
                                        <p:attrNameLst>
                                          <p:attrName>style.visibility</p:attrName>
                                        </p:attrNameLst>
                                      </p:cBhvr>
                                      <p:to>
                                        <p:strVal val="hidden"/>
                                      </p:to>
                                    </p:set>
                                  </p:childTnLst>
                                </p:cTn>
                              </p:par>
                              <p:par>
                                <p:cTn id="78" presetID="16" presetClass="exit" presetSubtype="37" fill="hold" grpId="3" nodeType="withEffect">
                                  <p:stCondLst>
                                    <p:cond delay="0"/>
                                  </p:stCondLst>
                                  <p:childTnLst>
                                    <p:animEffect transition="out" filter="barn(outVertical)">
                                      <p:cBhvr>
                                        <p:cTn id="79" dur="2000"/>
                                        <p:tgtEl>
                                          <p:spTgt spid="9"/>
                                        </p:tgtEl>
                                      </p:cBhvr>
                                    </p:animEffect>
                                    <p:set>
                                      <p:cBhvr>
                                        <p:cTn id="80" dur="1" fill="hold">
                                          <p:stCondLst>
                                            <p:cond delay="1999"/>
                                          </p:stCondLst>
                                        </p:cTn>
                                        <p:tgtEl>
                                          <p:spTgt spid="9"/>
                                        </p:tgtEl>
                                        <p:attrNameLst>
                                          <p:attrName>style.visibility</p:attrName>
                                        </p:attrNameLst>
                                      </p:cBhvr>
                                      <p:to>
                                        <p:strVal val="hidden"/>
                                      </p:to>
                                    </p:set>
                                  </p:childTnLst>
                                </p:cTn>
                              </p:par>
                              <p:par>
                                <p:cTn id="81" presetID="16" presetClass="exit" presetSubtype="37" fill="hold" grpId="3" nodeType="withEffect">
                                  <p:stCondLst>
                                    <p:cond delay="0"/>
                                  </p:stCondLst>
                                  <p:childTnLst>
                                    <p:animEffect transition="out" filter="barn(outVertical)">
                                      <p:cBhvr>
                                        <p:cTn id="82" dur="2000"/>
                                        <p:tgtEl>
                                          <p:spTgt spid="11"/>
                                        </p:tgtEl>
                                      </p:cBhvr>
                                    </p:animEffect>
                                    <p:set>
                                      <p:cBhvr>
                                        <p:cTn id="83" dur="1" fill="hold">
                                          <p:stCondLst>
                                            <p:cond delay="1999"/>
                                          </p:stCondLst>
                                        </p:cTn>
                                        <p:tgtEl>
                                          <p:spTgt spid="11"/>
                                        </p:tgtEl>
                                        <p:attrNameLst>
                                          <p:attrName>style.visibility</p:attrName>
                                        </p:attrNameLst>
                                      </p:cBhvr>
                                      <p:to>
                                        <p:strVal val="hidden"/>
                                      </p:to>
                                    </p:set>
                                  </p:childTnLst>
                                </p:cTn>
                              </p:par>
                              <p:par>
                                <p:cTn id="84" presetID="16" presetClass="exit" presetSubtype="37" fill="hold" grpId="3" nodeType="withEffect">
                                  <p:stCondLst>
                                    <p:cond delay="0"/>
                                  </p:stCondLst>
                                  <p:childTnLst>
                                    <p:animEffect transition="out" filter="barn(outVertic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16" presetClass="exit" presetSubtype="37" fill="hold" grpId="3" nodeType="withEffect">
                                  <p:stCondLst>
                                    <p:cond delay="0"/>
                                  </p:stCondLst>
                                  <p:childTnLst>
                                    <p:animEffect transition="out" filter="barn(outVertical)">
                                      <p:cBhvr>
                                        <p:cTn id="88" dur="2000"/>
                                        <p:tgtEl>
                                          <p:spTgt spid="8"/>
                                        </p:tgtEl>
                                      </p:cBhvr>
                                    </p:animEffect>
                                    <p:set>
                                      <p:cBhvr>
                                        <p:cTn id="89" dur="1" fill="hold">
                                          <p:stCondLst>
                                            <p:cond delay="1999"/>
                                          </p:stCondLst>
                                        </p:cTn>
                                        <p:tgtEl>
                                          <p:spTgt spid="8"/>
                                        </p:tgtEl>
                                        <p:attrNameLst>
                                          <p:attrName>style.visibility</p:attrName>
                                        </p:attrNameLst>
                                      </p:cBhvr>
                                      <p:to>
                                        <p:strVal val="hidden"/>
                                      </p:to>
                                    </p:set>
                                  </p:childTnLst>
                                </p:cTn>
                              </p:par>
                              <p:par>
                                <p:cTn id="90" presetID="16" presetClass="exit" presetSubtype="37" fill="hold" grpId="3" nodeType="withEffect">
                                  <p:stCondLst>
                                    <p:cond delay="0"/>
                                  </p:stCondLst>
                                  <p:childTnLst>
                                    <p:animEffect transition="out" filter="barn(outVertical)">
                                      <p:cBhvr>
                                        <p:cTn id="91" dur="2000"/>
                                        <p:tgtEl>
                                          <p:spTgt spid="10"/>
                                        </p:tgtEl>
                                      </p:cBhvr>
                                    </p:animEffect>
                                    <p:set>
                                      <p:cBhvr>
                                        <p:cTn id="92" dur="1" fill="hold">
                                          <p:stCondLst>
                                            <p:cond delay="1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2000" fill="hold"/>
                                        <p:tgtEl>
                                          <p:spTgt spid="4"/>
                                        </p:tgtEl>
                                        <p:attrNameLst>
                                          <p:attrName>ppt_w</p:attrName>
                                        </p:attrNameLst>
                                      </p:cBhvr>
                                      <p:tavLst>
                                        <p:tav tm="0">
                                          <p:val>
                                            <p:strVal val="4/3*#ppt_w"/>
                                          </p:val>
                                        </p:tav>
                                        <p:tav tm="100000">
                                          <p:val>
                                            <p:strVal val="#ppt_w"/>
                                          </p:val>
                                        </p:tav>
                                      </p:tavLst>
                                    </p:anim>
                                    <p:anim calcmode="lin" valueType="num">
                                      <p:cBhvr>
                                        <p:cTn id="96" dur="2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gs>
              <a:gs pos="50000">
                <a:srgbClr val="794705">
                  <a:shade val="67500"/>
                  <a:satMod val="115000"/>
                </a:srgbClr>
              </a:gs>
              <a:gs pos="100000">
                <a:srgbClr val="794705">
                  <a:shade val="100000"/>
                  <a:satMod val="115000"/>
                </a:srgbClr>
              </a:gs>
            </a:gsLst>
            <a:lin ang="16200000" scaled="1"/>
            <a:tileRect/>
          </a:gradFill>
        </p:spPr>
        <p:txBody>
          <a:bodyPr/>
          <a:lstStyle/>
          <a:p>
            <a:endParaRPr lang="es-ES" dirty="0"/>
          </a:p>
        </p:txBody>
      </p:sp>
      <p:pic>
        <p:nvPicPr>
          <p:cNvPr id="4" name="3 Imagen" descr="0(77).jpg"/>
          <p:cNvPicPr>
            <a:picLocks noChangeAspect="1"/>
          </p:cNvPicPr>
          <p:nvPr/>
        </p:nvPicPr>
        <p:blipFill>
          <a:blip r:embed="rId2"/>
          <a:stretch>
            <a:fillRect/>
          </a:stretch>
        </p:blipFill>
        <p:spPr>
          <a:xfrm>
            <a:off x="-35719" y="0"/>
            <a:ext cx="9179719" cy="6858000"/>
          </a:xfrm>
          <a:prstGeom prst="rect">
            <a:avLst/>
          </a:prstGeom>
        </p:spPr>
      </p:pic>
      <p:sp>
        <p:nvSpPr>
          <p:cNvPr id="5" name="4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1+#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2"/>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ppt_w/2"/>
                                          </p:val>
                                        </p:tav>
                                      </p:tavLst>
                                    </p:anim>
                                    <p:anim calcmode="lin" valueType="num">
                                      <p:cBhvr>
                                        <p:cTn id="103" dur="3000"/>
                                        <p:tgtEl>
                                          <p:spTgt spid="9"/>
                                        </p:tgtEl>
                                        <p:attrNameLst>
                                          <p:attrName>ppt_y</p:attrName>
                                        </p:attrNameLst>
                                      </p:cBhvr>
                                      <p:tavLst>
                                        <p:tav tm="0">
                                          <p:val>
                                            <p:strVal val="ppt_y"/>
                                          </p:val>
                                        </p:tav>
                                        <p:tav tm="100000">
                                          <p:val>
                                            <p:strVal val="ppt_y"/>
                                          </p:val>
                                        </p:tav>
                                      </p:tavLst>
                                    </p:anim>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strVal val="ppt_h"/>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ppt_w/2"/>
                                          </p:val>
                                        </p:tav>
                                      </p:tavLst>
                                    </p:anim>
                                    <p:anim calcmode="lin" valueType="num">
                                      <p:cBhvr>
                                        <p:cTn id="109" dur="3000"/>
                                        <p:tgtEl>
                                          <p:spTgt spid="11"/>
                                        </p:tgtEl>
                                        <p:attrNameLst>
                                          <p:attrName>ppt_y</p:attrName>
                                        </p:attrNameLst>
                                      </p:cBhvr>
                                      <p:tavLst>
                                        <p:tav tm="0">
                                          <p:val>
                                            <p:strVal val="ppt_y"/>
                                          </p:val>
                                        </p:tav>
                                        <p:tav tm="100000">
                                          <p:val>
                                            <p:strVal val="ppt_y"/>
                                          </p:val>
                                        </p:tav>
                                      </p:tavLst>
                                    </p:anim>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strVal val="ppt_h"/>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ppt_w/2"/>
                                          </p:val>
                                        </p:tav>
                                      </p:tavLst>
                                    </p:anim>
                                    <p:anim calcmode="lin" valueType="num">
                                      <p:cBhvr>
                                        <p:cTn id="115" dur="3000"/>
                                        <p:tgtEl>
                                          <p:spTgt spid="6"/>
                                        </p:tgtEl>
                                        <p:attrNameLst>
                                          <p:attrName>ppt_y</p:attrName>
                                        </p:attrNameLst>
                                      </p:cBhvr>
                                      <p:tavLst>
                                        <p:tav tm="0">
                                          <p:val>
                                            <p:strVal val="ppt_y"/>
                                          </p:val>
                                        </p:tav>
                                        <p:tav tm="100000">
                                          <p:val>
                                            <p:strVal val="ppt_y"/>
                                          </p:val>
                                        </p:tav>
                                      </p:tavLst>
                                    </p:anim>
                                    <p:anim calcmode="lin" valueType="num">
                                      <p:cBhvr>
                                        <p:cTn id="116" dur="3000"/>
                                        <p:tgtEl>
                                          <p:spTgt spid="6"/>
                                        </p:tgtEl>
                                        <p:attrNameLst>
                                          <p:attrName>ppt_w</p:attrName>
                                        </p:attrNameLst>
                                      </p:cBhvr>
                                      <p:tavLst>
                                        <p:tav tm="0">
                                          <p:val>
                                            <p:strVal val="ppt_w"/>
                                          </p:val>
                                        </p:tav>
                                        <p:tav tm="100000">
                                          <p:val>
                                            <p:fltVal val="0"/>
                                          </p:val>
                                        </p:tav>
                                      </p:tavLst>
                                    </p:anim>
                                    <p:anim calcmode="lin" valueType="num">
                                      <p:cBhvr>
                                        <p:cTn id="117" dur="3000"/>
                                        <p:tgtEl>
                                          <p:spTgt spid="6"/>
                                        </p:tgtEl>
                                        <p:attrNameLst>
                                          <p:attrName>ppt_h</p:attrName>
                                        </p:attrNameLst>
                                      </p:cBhvr>
                                      <p:tavLst>
                                        <p:tav tm="0">
                                          <p:val>
                                            <p:strVal val="ppt_h"/>
                                          </p:val>
                                        </p:tav>
                                        <p:tav tm="100000">
                                          <p:val>
                                            <p:strVal val="ppt_h"/>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ppt_w/2"/>
                                          </p:val>
                                        </p:tav>
                                      </p:tavLst>
                                    </p:anim>
                                    <p:anim calcmode="lin" valueType="num">
                                      <p:cBhvr>
                                        <p:cTn id="121" dur="3000"/>
                                        <p:tgtEl>
                                          <p:spTgt spid="8"/>
                                        </p:tgtEl>
                                        <p:attrNameLst>
                                          <p:attrName>ppt_y</p:attrName>
                                        </p:attrNameLst>
                                      </p:cBhvr>
                                      <p:tavLst>
                                        <p:tav tm="0">
                                          <p:val>
                                            <p:strVal val="ppt_y"/>
                                          </p:val>
                                        </p:tav>
                                        <p:tav tm="100000">
                                          <p:val>
                                            <p:strVal val="ppt_y"/>
                                          </p:val>
                                        </p:tav>
                                      </p:tavLst>
                                    </p:anim>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strVal val="ppt_h"/>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ppt_w/2"/>
                                          </p:val>
                                        </p:tav>
                                      </p:tavLst>
                                    </p:anim>
                                    <p:anim calcmode="lin" valueType="num">
                                      <p:cBhvr>
                                        <p:cTn id="127" dur="3000"/>
                                        <p:tgtEl>
                                          <p:spTgt spid="10"/>
                                        </p:tgtEl>
                                        <p:attrNameLst>
                                          <p:attrName>ppt_y</p:attrName>
                                        </p:attrNameLst>
                                      </p:cBhvr>
                                      <p:tavLst>
                                        <p:tav tm="0">
                                          <p:val>
                                            <p:strVal val="ppt_y"/>
                                          </p:val>
                                        </p:tav>
                                        <p:tav tm="100000">
                                          <p:val>
                                            <p:strVal val="ppt_y"/>
                                          </p:val>
                                        </p:tav>
                                      </p:tavLst>
                                    </p:anim>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strVal val="ppt_h"/>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ppt_w/2"/>
                                          </p:val>
                                        </p:tav>
                                      </p:tavLst>
                                    </p:anim>
                                    <p:anim calcmode="lin" valueType="num">
                                      <p:cBhvr>
                                        <p:cTn id="133" dur="3000"/>
                                        <p:tgtEl>
                                          <p:spTgt spid="12"/>
                                        </p:tgtEl>
                                        <p:attrNameLst>
                                          <p:attrName>ppt_y</p:attrName>
                                        </p:attrNameLst>
                                      </p:cBhvr>
                                      <p:tavLst>
                                        <p:tav tm="0">
                                          <p:val>
                                            <p:strVal val="ppt_y"/>
                                          </p:val>
                                        </p:tav>
                                        <p:tav tm="100000">
                                          <p:val>
                                            <p:strVal val="ppt_y"/>
                                          </p:val>
                                        </p:tav>
                                      </p:tavLst>
                                    </p:anim>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strVal val="ppt_h"/>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85).jpg"/>
          <p:cNvPicPr>
            <a:picLocks noChangeAspect="1"/>
          </p:cNvPicPr>
          <p:nvPr/>
        </p:nvPicPr>
        <p:blipFill>
          <a:blip r:embed="rId2"/>
          <a:stretch>
            <a:fillRect/>
          </a:stretch>
        </p:blipFill>
        <p:spPr>
          <a:xfrm>
            <a:off x="-8930" y="0"/>
            <a:ext cx="9152930" cy="6858000"/>
          </a:xfrm>
          <a:prstGeom prst="rect">
            <a:avLst/>
          </a:prstGeom>
        </p:spPr>
      </p:pic>
      <p:sp>
        <p:nvSpPr>
          <p:cNvPr id="5" name="4 Triángulo rectángulo"/>
          <p:cNvSpPr/>
          <p:nvPr/>
        </p:nvSpPr>
        <p:spPr>
          <a:xfrm flipH="1">
            <a:off x="2928926" y="0"/>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0"/>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928926" y="928670"/>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28670"/>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928926" y="1928826"/>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1928826"/>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928926" y="2857496"/>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2857496"/>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928926" y="4000504"/>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4000504"/>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928926" y="4929174"/>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4929174"/>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928926" y="5929330"/>
            <a:ext cx="15716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5929330"/>
            <a:ext cx="1419236" cy="928670"/>
          </a:xfrm>
          <a:prstGeom prst="rtTriangle">
            <a:avLst/>
          </a:prstGeom>
          <a:gradFill flip="none" rotWithShape="1">
            <a:gsLst>
              <a:gs pos="0">
                <a:srgbClr val="361B00"/>
              </a:gs>
              <a:gs pos="50000">
                <a:srgbClr val="EDD98F">
                  <a:shade val="67500"/>
                  <a:satMod val="115000"/>
                </a:srgbClr>
              </a:gs>
              <a:gs pos="100000">
                <a:srgbClr val="EDD98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ppt_y"/>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ppt_y"/>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8"/>
                                        </p:tgtEl>
                                        <p:attrNameLst>
                                          <p:attrName>r</p:attrName>
                                        </p:attrNameLst>
                                      </p:cBhvr>
                                    </p:animRo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DCA"/>
              </a:gs>
              <a:gs pos="50000">
                <a:srgbClr val="845B12">
                  <a:shade val="67500"/>
                  <a:satMod val="115000"/>
                </a:srgbClr>
              </a:gs>
              <a:gs pos="100000">
                <a:srgbClr val="845B12">
                  <a:shade val="100000"/>
                  <a:satMod val="115000"/>
                </a:srgbClr>
              </a:gs>
            </a:gsLst>
            <a:path path="circle">
              <a:fillToRect l="50000" t="50000" r="50000" b="50000"/>
            </a:path>
            <a:tileRect/>
          </a:gradFill>
        </p:spPr>
        <p:txBody>
          <a:bodyPr/>
          <a:lstStyle/>
          <a:p>
            <a:endParaRPr lang="es-ES" dirty="0"/>
          </a:p>
        </p:txBody>
      </p:sp>
      <p:pic>
        <p:nvPicPr>
          <p:cNvPr id="4" name="3 Imagen" descr="deer_art_nature_paintings_winter_1280x96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7545">
            <a:off x="1524241" y="3884857"/>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1200923">
            <a:off x="5272411" y="776223"/>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867477">
            <a:off x="1423392" y="77451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799748">
            <a:off x="5240881" y="3807739"/>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01221">
            <a:off x="3332246" y="-111613"/>
            <a:ext cx="2239764" cy="2247576"/>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46630">
            <a:off x="3425526" y="4709594"/>
            <a:ext cx="2289957" cy="2153723"/>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22752">
            <a:off x="883414" y="2356000"/>
            <a:ext cx="2428892" cy="2290519"/>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599182">
            <a:off x="5834167" y="2370890"/>
            <a:ext cx="2428892" cy="2357454"/>
          </a:xfrm>
          <a:prstGeom prst="teardrop">
            <a:avLst>
              <a:gd name="adj" fmla="val 149330"/>
            </a:avLst>
          </a:prstGeom>
          <a:gradFill flip="none" rotWithShape="1">
            <a:gsLst>
              <a:gs pos="48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0(80).jpg"/>
          <p:cNvPicPr>
            <a:picLocks noChangeAspect="1"/>
          </p:cNvPicPr>
          <p:nvPr/>
        </p:nvPicPr>
        <p:blipFill>
          <a:blip r:embed="rId2"/>
          <a:stretch>
            <a:fillRect/>
          </a:stretch>
        </p:blipFill>
        <p:spPr>
          <a:xfrm>
            <a:off x="0" y="0"/>
            <a:ext cx="9148460" cy="6854659"/>
          </a:xfrm>
          <a:prstGeom prst="rect">
            <a:avLst/>
          </a:prstGeom>
        </p:spPr>
      </p:pic>
      <p:sp>
        <p:nvSpPr>
          <p:cNvPr id="5" name="4 Paralelogramo"/>
          <p:cNvSpPr/>
          <p:nvPr/>
        </p:nvSpPr>
        <p:spPr>
          <a:xfrm>
            <a:off x="7715272" y="2571744"/>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593495">
            <a:off x="7595503" y="3932497"/>
            <a:ext cx="1714254" cy="309200"/>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065416" y="2575247"/>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593495">
            <a:off x="6945648" y="3935998"/>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6357950" y="2571744"/>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593495">
            <a:off x="6238182" y="3932495"/>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5708094" y="2575247"/>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2593495">
            <a:off x="5588326" y="3935998"/>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065151" y="2575247"/>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593495">
            <a:off x="4945383" y="3935998"/>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415295" y="2578750"/>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593495">
            <a:off x="4295527" y="3939501"/>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864535" y="2568242"/>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2593495">
            <a:off x="3744767" y="3928993"/>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214679" y="2571745"/>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2593495">
            <a:off x="3094911" y="3932496"/>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507213" y="2568242"/>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2593495">
            <a:off x="2387445" y="3928993"/>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1857357" y="2571745"/>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2593495">
            <a:off x="1737589" y="3932496"/>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1214414" y="2571745"/>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2593495">
            <a:off x="1094646" y="3932496"/>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64558" y="2575248"/>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2593495">
            <a:off x="444790" y="3935999"/>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0" y="2571744"/>
            <a:ext cx="1428728" cy="1000132"/>
          </a:xfrm>
          <a:prstGeom prst="parallelogram">
            <a:avLst>
              <a:gd name="adj" fmla="val 98435"/>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2593495">
            <a:off x="-119768" y="3932495"/>
            <a:ext cx="1714254" cy="309201"/>
          </a:xfrm>
          <a:prstGeom prst="parallelogram">
            <a:avLst>
              <a:gd name="adj" fmla="val 104887"/>
            </a:avLst>
          </a:prstGeom>
          <a:gradFill flip="none" rotWithShape="1">
            <a:gsLst>
              <a:gs pos="0">
                <a:srgbClr val="F6EDCA"/>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1+#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1+#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1+#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1+#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1+#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3" presetClass="entr" presetSubtype="10"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blinds(horizontal)">
                                      <p:cBhvr>
                                        <p:cTn id="114" dur="2000"/>
                                        <p:tgtEl>
                                          <p:spTgt spid="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blinds(horizontal)">
                                      <p:cBhvr>
                                        <p:cTn id="117" dur="2000"/>
                                        <p:tgtEl>
                                          <p:spTgt spid="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blinds(horizontal)">
                                      <p:cBhvr>
                                        <p:cTn id="120" dur="2000"/>
                                        <p:tgtEl>
                                          <p:spTgt spid="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blinds(horizontal)">
                                      <p:cBhvr>
                                        <p:cTn id="123" dur="2000"/>
                                        <p:tgtEl>
                                          <p:spTgt spid="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blinds(horizontal)">
                                      <p:cBhvr>
                                        <p:cTn id="126" dur="2000"/>
                                        <p:tgtEl>
                                          <p:spTgt spid="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horizontal)">
                                      <p:cBhvr>
                                        <p:cTn id="129" dur="2000"/>
                                        <p:tgtEl>
                                          <p:spTgt spid="1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horizontal)">
                                      <p:cBhvr>
                                        <p:cTn id="132" dur="2000"/>
                                        <p:tgtEl>
                                          <p:spTgt spid="11"/>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2"/>
                                        </p:tgtEl>
                                        <p:attrNameLst>
                                          <p:attrName>style.visibility</p:attrName>
                                        </p:attrNameLst>
                                      </p:cBhvr>
                                      <p:to>
                                        <p:strVal val="visible"/>
                                      </p:to>
                                    </p:set>
                                    <p:animEffect transition="in" filter="blinds(horizontal)">
                                      <p:cBhvr>
                                        <p:cTn id="135" dur="2000"/>
                                        <p:tgtEl>
                                          <p:spTgt spid="12"/>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Effect transition="in" filter="blinds(horizontal)">
                                      <p:cBhvr>
                                        <p:cTn id="138" dur="2000"/>
                                        <p:tgtEl>
                                          <p:spTgt spid="13"/>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blinds(horizontal)">
                                      <p:cBhvr>
                                        <p:cTn id="141" dur="2000"/>
                                        <p:tgtEl>
                                          <p:spTgt spid="14"/>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Effect transition="in" filter="blinds(horizontal)">
                                      <p:cBhvr>
                                        <p:cTn id="144" dur="2000"/>
                                        <p:tgtEl>
                                          <p:spTgt spid="15"/>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blinds(horizontal)">
                                      <p:cBhvr>
                                        <p:cTn id="147" dur="2000"/>
                                        <p:tgtEl>
                                          <p:spTgt spid="16"/>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Effect transition="in" filter="blinds(horizontal)">
                                      <p:cBhvr>
                                        <p:cTn id="150" dur="2000"/>
                                        <p:tgtEl>
                                          <p:spTgt spid="17"/>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blinds(horizontal)">
                                      <p:cBhvr>
                                        <p:cTn id="153" dur="2000"/>
                                        <p:tgtEl>
                                          <p:spTgt spid="18"/>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19"/>
                                        </p:tgtEl>
                                        <p:attrNameLst>
                                          <p:attrName>style.visibility</p:attrName>
                                        </p:attrNameLst>
                                      </p:cBhvr>
                                      <p:to>
                                        <p:strVal val="visible"/>
                                      </p:to>
                                    </p:set>
                                    <p:animEffect transition="in" filter="blinds(horizontal)">
                                      <p:cBhvr>
                                        <p:cTn id="156" dur="2000"/>
                                        <p:tgtEl>
                                          <p:spTgt spid="19"/>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blinds(horizontal)">
                                      <p:cBhvr>
                                        <p:cTn id="159" dur="2000"/>
                                        <p:tgtEl>
                                          <p:spTgt spid="20"/>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21"/>
                                        </p:tgtEl>
                                        <p:attrNameLst>
                                          <p:attrName>style.visibility</p:attrName>
                                        </p:attrNameLst>
                                      </p:cBhvr>
                                      <p:to>
                                        <p:strVal val="visible"/>
                                      </p:to>
                                    </p:set>
                                    <p:animEffect transition="in" filter="blinds(horizontal)">
                                      <p:cBhvr>
                                        <p:cTn id="162" dur="2000"/>
                                        <p:tgtEl>
                                          <p:spTgt spid="2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blinds(horizontal)">
                                      <p:cBhvr>
                                        <p:cTn id="165" dur="2000"/>
                                        <p:tgtEl>
                                          <p:spTgt spid="22"/>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23"/>
                                        </p:tgtEl>
                                        <p:attrNameLst>
                                          <p:attrName>style.visibility</p:attrName>
                                        </p:attrNameLst>
                                      </p:cBhvr>
                                      <p:to>
                                        <p:strVal val="visible"/>
                                      </p:to>
                                    </p:set>
                                    <p:animEffect transition="in" filter="blinds(horizontal)">
                                      <p:cBhvr>
                                        <p:cTn id="168" dur="2000"/>
                                        <p:tgtEl>
                                          <p:spTgt spid="23"/>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24"/>
                                        </p:tgtEl>
                                        <p:attrNameLst>
                                          <p:attrName>style.visibility</p:attrName>
                                        </p:attrNameLst>
                                      </p:cBhvr>
                                      <p:to>
                                        <p:strVal val="visible"/>
                                      </p:to>
                                    </p:set>
                                    <p:animEffect transition="in" filter="blinds(horizontal)">
                                      <p:cBhvr>
                                        <p:cTn id="171" dur="2000"/>
                                        <p:tgtEl>
                                          <p:spTgt spid="24"/>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Effect transition="in" filter="blinds(horizontal)">
                                      <p:cBhvr>
                                        <p:cTn id="174" dur="2000"/>
                                        <p:tgtEl>
                                          <p:spTgt spid="25"/>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26"/>
                                        </p:tgtEl>
                                        <p:attrNameLst>
                                          <p:attrName>style.visibility</p:attrName>
                                        </p:attrNameLst>
                                      </p:cBhvr>
                                      <p:to>
                                        <p:strVal val="visible"/>
                                      </p:to>
                                    </p:set>
                                    <p:animEffect transition="in" filter="blinds(horizontal)">
                                      <p:cBhvr>
                                        <p:cTn id="177" dur="2000"/>
                                        <p:tgtEl>
                                          <p:spTgt spid="26"/>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27"/>
                                        </p:tgtEl>
                                        <p:attrNameLst>
                                          <p:attrName>style.visibility</p:attrName>
                                        </p:attrNameLst>
                                      </p:cBhvr>
                                      <p:to>
                                        <p:strVal val="visible"/>
                                      </p:to>
                                    </p:set>
                                    <p:animEffect transition="in" filter="blinds(horizontal)">
                                      <p:cBhvr>
                                        <p:cTn id="180" dur="2000"/>
                                        <p:tgtEl>
                                          <p:spTgt spid="27"/>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blinds(horizontal)">
                                      <p:cBhvr>
                                        <p:cTn id="183" dur="2000"/>
                                        <p:tgtEl>
                                          <p:spTgt spid="28"/>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9"/>
                                        </p:tgtEl>
                                        <p:attrNameLst>
                                          <p:attrName>style.visibility</p:attrName>
                                        </p:attrNameLst>
                                      </p:cBhvr>
                                      <p:to>
                                        <p:strVal val="visible"/>
                                      </p:to>
                                    </p:set>
                                    <p:animEffect transition="in" filter="blinds(horizontal)">
                                      <p:cBhvr>
                                        <p:cTn id="186" dur="2000"/>
                                        <p:tgtEl>
                                          <p:spTgt spid="29"/>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30"/>
                                        </p:tgtEl>
                                        <p:attrNameLst>
                                          <p:attrName>style.visibility</p:attrName>
                                        </p:attrNameLst>
                                      </p:cBhvr>
                                      <p:to>
                                        <p:strVal val="visible"/>
                                      </p:to>
                                    </p:set>
                                    <p:animEffect transition="in" filter="blinds(horizontal)">
                                      <p:cBhvr>
                                        <p:cTn id="189" dur="2000"/>
                                        <p:tgtEl>
                                          <p:spTgt spid="30"/>
                                        </p:tgtEl>
                                      </p:cBhvr>
                                    </p:animEffect>
                                  </p:childTnLst>
                                </p:cTn>
                              </p:par>
                              <p:par>
                                <p:cTn id="190" presetID="8" presetClass="emph" presetSubtype="0" fill="hold" grpId="2" nodeType="withEffect">
                                  <p:stCondLst>
                                    <p:cond delay="0"/>
                                  </p:stCondLst>
                                  <p:childTnLst>
                                    <p:animRot by="5400000">
                                      <p:cBhvr>
                                        <p:cTn id="191" dur="2000" fill="hold"/>
                                        <p:tgtEl>
                                          <p:spTgt spid="5"/>
                                        </p:tgtEl>
                                        <p:attrNameLst>
                                          <p:attrName>r</p:attrName>
                                        </p:attrNameLst>
                                      </p:cBhvr>
                                    </p:animRot>
                                  </p:childTnLst>
                                </p:cTn>
                              </p:par>
                              <p:par>
                                <p:cTn id="192" presetID="8" presetClass="emph" presetSubtype="0" fill="hold" grpId="2" nodeType="withEffect">
                                  <p:stCondLst>
                                    <p:cond delay="0"/>
                                  </p:stCondLst>
                                  <p:childTnLst>
                                    <p:animRot by="5400000">
                                      <p:cBhvr>
                                        <p:cTn id="193" dur="2000" fill="hold"/>
                                        <p:tgtEl>
                                          <p:spTgt spid="6"/>
                                        </p:tgtEl>
                                        <p:attrNameLst>
                                          <p:attrName>r</p:attrName>
                                        </p:attrNameLst>
                                      </p:cBhvr>
                                    </p:animRot>
                                  </p:childTnLst>
                                </p:cTn>
                              </p:par>
                              <p:par>
                                <p:cTn id="194" presetID="8" presetClass="emph" presetSubtype="0" fill="hold" grpId="2" nodeType="withEffect">
                                  <p:stCondLst>
                                    <p:cond delay="0"/>
                                  </p:stCondLst>
                                  <p:childTnLst>
                                    <p:animRot by="5400000">
                                      <p:cBhvr>
                                        <p:cTn id="195" dur="2000" fill="hold"/>
                                        <p:tgtEl>
                                          <p:spTgt spid="7"/>
                                        </p:tgtEl>
                                        <p:attrNameLst>
                                          <p:attrName>r</p:attrName>
                                        </p:attrNameLst>
                                      </p:cBhvr>
                                    </p:animRot>
                                  </p:childTnLst>
                                </p:cTn>
                              </p:par>
                              <p:par>
                                <p:cTn id="196" presetID="8" presetClass="emph" presetSubtype="0" fill="hold" grpId="2" nodeType="withEffect">
                                  <p:stCondLst>
                                    <p:cond delay="0"/>
                                  </p:stCondLst>
                                  <p:childTnLst>
                                    <p:animRot by="5400000">
                                      <p:cBhvr>
                                        <p:cTn id="197" dur="2000" fill="hold"/>
                                        <p:tgtEl>
                                          <p:spTgt spid="8"/>
                                        </p:tgtEl>
                                        <p:attrNameLst>
                                          <p:attrName>r</p:attrName>
                                        </p:attrNameLst>
                                      </p:cBhvr>
                                    </p:animRot>
                                  </p:childTnLst>
                                </p:cTn>
                              </p:par>
                              <p:par>
                                <p:cTn id="198" presetID="8" presetClass="emph" presetSubtype="0" fill="hold" grpId="2" nodeType="withEffect">
                                  <p:stCondLst>
                                    <p:cond delay="0"/>
                                  </p:stCondLst>
                                  <p:childTnLst>
                                    <p:animRot by="5400000">
                                      <p:cBhvr>
                                        <p:cTn id="199" dur="2000" fill="hold"/>
                                        <p:tgtEl>
                                          <p:spTgt spid="9"/>
                                        </p:tgtEl>
                                        <p:attrNameLst>
                                          <p:attrName>r</p:attrName>
                                        </p:attrNameLst>
                                      </p:cBhvr>
                                    </p:animRot>
                                  </p:childTnLst>
                                </p:cTn>
                              </p:par>
                              <p:par>
                                <p:cTn id="200" presetID="8" presetClass="emph" presetSubtype="0" fill="hold" grpId="2" nodeType="withEffect">
                                  <p:stCondLst>
                                    <p:cond delay="0"/>
                                  </p:stCondLst>
                                  <p:childTnLst>
                                    <p:animRot by="5400000">
                                      <p:cBhvr>
                                        <p:cTn id="201" dur="2000" fill="hold"/>
                                        <p:tgtEl>
                                          <p:spTgt spid="10"/>
                                        </p:tgtEl>
                                        <p:attrNameLst>
                                          <p:attrName>r</p:attrName>
                                        </p:attrNameLst>
                                      </p:cBhvr>
                                    </p:animRot>
                                  </p:childTnLst>
                                </p:cTn>
                              </p:par>
                              <p:par>
                                <p:cTn id="202" presetID="8" presetClass="emph" presetSubtype="0" fill="hold" grpId="2" nodeType="withEffect">
                                  <p:stCondLst>
                                    <p:cond delay="0"/>
                                  </p:stCondLst>
                                  <p:childTnLst>
                                    <p:animRot by="5400000">
                                      <p:cBhvr>
                                        <p:cTn id="203" dur="2000" fill="hold"/>
                                        <p:tgtEl>
                                          <p:spTgt spid="11"/>
                                        </p:tgtEl>
                                        <p:attrNameLst>
                                          <p:attrName>r</p:attrName>
                                        </p:attrNameLst>
                                      </p:cBhvr>
                                    </p:animRot>
                                  </p:childTnLst>
                                </p:cTn>
                              </p:par>
                              <p:par>
                                <p:cTn id="204" presetID="8" presetClass="emph" presetSubtype="0" fill="hold" grpId="2" nodeType="withEffect">
                                  <p:stCondLst>
                                    <p:cond delay="0"/>
                                  </p:stCondLst>
                                  <p:childTnLst>
                                    <p:animRot by="5400000">
                                      <p:cBhvr>
                                        <p:cTn id="205" dur="2000" fill="hold"/>
                                        <p:tgtEl>
                                          <p:spTgt spid="12"/>
                                        </p:tgtEl>
                                        <p:attrNameLst>
                                          <p:attrName>r</p:attrName>
                                        </p:attrNameLst>
                                      </p:cBhvr>
                                    </p:animRot>
                                  </p:childTnLst>
                                </p:cTn>
                              </p:par>
                              <p:par>
                                <p:cTn id="206" presetID="8" presetClass="emph" presetSubtype="0" fill="hold" grpId="2" nodeType="withEffect">
                                  <p:stCondLst>
                                    <p:cond delay="0"/>
                                  </p:stCondLst>
                                  <p:childTnLst>
                                    <p:animRot by="5400000">
                                      <p:cBhvr>
                                        <p:cTn id="207" dur="2000" fill="hold"/>
                                        <p:tgtEl>
                                          <p:spTgt spid="13"/>
                                        </p:tgtEl>
                                        <p:attrNameLst>
                                          <p:attrName>r</p:attrName>
                                        </p:attrNameLst>
                                      </p:cBhvr>
                                    </p:animRot>
                                  </p:childTnLst>
                                </p:cTn>
                              </p:par>
                              <p:par>
                                <p:cTn id="208" presetID="8" presetClass="emph" presetSubtype="0" fill="hold" grpId="2" nodeType="withEffect">
                                  <p:stCondLst>
                                    <p:cond delay="0"/>
                                  </p:stCondLst>
                                  <p:childTnLst>
                                    <p:animRot by="54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54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54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54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5400000">
                                      <p:cBhvr>
                                        <p:cTn id="217" dur="2000" fill="hold"/>
                                        <p:tgtEl>
                                          <p:spTgt spid="18"/>
                                        </p:tgtEl>
                                        <p:attrNameLst>
                                          <p:attrName>r</p:attrName>
                                        </p:attrNameLst>
                                      </p:cBhvr>
                                    </p:animRot>
                                  </p:childTnLst>
                                </p:cTn>
                              </p:par>
                              <p:par>
                                <p:cTn id="218" presetID="8" presetClass="emph" presetSubtype="0" fill="hold" grpId="2" nodeType="withEffect">
                                  <p:stCondLst>
                                    <p:cond delay="0"/>
                                  </p:stCondLst>
                                  <p:childTnLst>
                                    <p:animRot by="5400000">
                                      <p:cBhvr>
                                        <p:cTn id="219" dur="2000" fill="hold"/>
                                        <p:tgtEl>
                                          <p:spTgt spid="19"/>
                                        </p:tgtEl>
                                        <p:attrNameLst>
                                          <p:attrName>r</p:attrName>
                                        </p:attrNameLst>
                                      </p:cBhvr>
                                    </p:animRot>
                                  </p:childTnLst>
                                </p:cTn>
                              </p:par>
                              <p:par>
                                <p:cTn id="220" presetID="8" presetClass="emph" presetSubtype="0" fill="hold" grpId="2" nodeType="withEffect">
                                  <p:stCondLst>
                                    <p:cond delay="0"/>
                                  </p:stCondLst>
                                  <p:childTnLst>
                                    <p:animRot by="5400000">
                                      <p:cBhvr>
                                        <p:cTn id="221" dur="2000" fill="hold"/>
                                        <p:tgtEl>
                                          <p:spTgt spid="20"/>
                                        </p:tgtEl>
                                        <p:attrNameLst>
                                          <p:attrName>r</p:attrName>
                                        </p:attrNameLst>
                                      </p:cBhvr>
                                    </p:animRot>
                                  </p:childTnLst>
                                </p:cTn>
                              </p:par>
                              <p:par>
                                <p:cTn id="222" presetID="8" presetClass="emph" presetSubtype="0" fill="hold" grpId="2" nodeType="withEffect">
                                  <p:stCondLst>
                                    <p:cond delay="0"/>
                                  </p:stCondLst>
                                  <p:childTnLst>
                                    <p:animRot by="5400000">
                                      <p:cBhvr>
                                        <p:cTn id="223" dur="2000" fill="hold"/>
                                        <p:tgtEl>
                                          <p:spTgt spid="21"/>
                                        </p:tgtEl>
                                        <p:attrNameLst>
                                          <p:attrName>r</p:attrName>
                                        </p:attrNameLst>
                                      </p:cBhvr>
                                    </p:animRot>
                                  </p:childTnLst>
                                </p:cTn>
                              </p:par>
                              <p:par>
                                <p:cTn id="224" presetID="8" presetClass="emph" presetSubtype="0" fill="hold" grpId="2" nodeType="withEffect">
                                  <p:stCondLst>
                                    <p:cond delay="0"/>
                                  </p:stCondLst>
                                  <p:childTnLst>
                                    <p:animRot by="5400000">
                                      <p:cBhvr>
                                        <p:cTn id="225" dur="2000" fill="hold"/>
                                        <p:tgtEl>
                                          <p:spTgt spid="22"/>
                                        </p:tgtEl>
                                        <p:attrNameLst>
                                          <p:attrName>r</p:attrName>
                                        </p:attrNameLst>
                                      </p:cBhvr>
                                    </p:animRot>
                                  </p:childTnLst>
                                </p:cTn>
                              </p:par>
                              <p:par>
                                <p:cTn id="226" presetID="8" presetClass="emph" presetSubtype="0" fill="hold" grpId="2" nodeType="withEffect">
                                  <p:stCondLst>
                                    <p:cond delay="0"/>
                                  </p:stCondLst>
                                  <p:childTnLst>
                                    <p:animRot by="5400000">
                                      <p:cBhvr>
                                        <p:cTn id="227" dur="2000" fill="hold"/>
                                        <p:tgtEl>
                                          <p:spTgt spid="23"/>
                                        </p:tgtEl>
                                        <p:attrNameLst>
                                          <p:attrName>r</p:attrName>
                                        </p:attrNameLst>
                                      </p:cBhvr>
                                    </p:animRot>
                                  </p:childTnLst>
                                </p:cTn>
                              </p:par>
                              <p:par>
                                <p:cTn id="228" presetID="8" presetClass="emph" presetSubtype="0" fill="hold" grpId="2" nodeType="withEffect">
                                  <p:stCondLst>
                                    <p:cond delay="0"/>
                                  </p:stCondLst>
                                  <p:childTnLst>
                                    <p:animRot by="5400000">
                                      <p:cBhvr>
                                        <p:cTn id="229" dur="2000" fill="hold"/>
                                        <p:tgtEl>
                                          <p:spTgt spid="24"/>
                                        </p:tgtEl>
                                        <p:attrNameLst>
                                          <p:attrName>r</p:attrName>
                                        </p:attrNameLst>
                                      </p:cBhvr>
                                    </p:animRot>
                                  </p:childTnLst>
                                </p:cTn>
                              </p:par>
                              <p:par>
                                <p:cTn id="230" presetID="8" presetClass="emph" presetSubtype="0" fill="hold" grpId="2" nodeType="withEffect">
                                  <p:stCondLst>
                                    <p:cond delay="0"/>
                                  </p:stCondLst>
                                  <p:childTnLst>
                                    <p:animRot by="5400000">
                                      <p:cBhvr>
                                        <p:cTn id="231" dur="2000" fill="hold"/>
                                        <p:tgtEl>
                                          <p:spTgt spid="25"/>
                                        </p:tgtEl>
                                        <p:attrNameLst>
                                          <p:attrName>r</p:attrName>
                                        </p:attrNameLst>
                                      </p:cBhvr>
                                    </p:animRot>
                                  </p:childTnLst>
                                </p:cTn>
                              </p:par>
                              <p:par>
                                <p:cTn id="232" presetID="8" presetClass="emph" presetSubtype="0" fill="hold" grpId="2" nodeType="withEffect">
                                  <p:stCondLst>
                                    <p:cond delay="0"/>
                                  </p:stCondLst>
                                  <p:childTnLst>
                                    <p:animRot by="5400000">
                                      <p:cBhvr>
                                        <p:cTn id="233" dur="2000" fill="hold"/>
                                        <p:tgtEl>
                                          <p:spTgt spid="26"/>
                                        </p:tgtEl>
                                        <p:attrNameLst>
                                          <p:attrName>r</p:attrName>
                                        </p:attrNameLst>
                                      </p:cBhvr>
                                    </p:animRot>
                                  </p:childTnLst>
                                </p:cTn>
                              </p:par>
                              <p:par>
                                <p:cTn id="234" presetID="8" presetClass="emph" presetSubtype="0" fill="hold" grpId="2" nodeType="withEffect">
                                  <p:stCondLst>
                                    <p:cond delay="0"/>
                                  </p:stCondLst>
                                  <p:childTnLst>
                                    <p:animRot by="5400000">
                                      <p:cBhvr>
                                        <p:cTn id="235" dur="2000" fill="hold"/>
                                        <p:tgtEl>
                                          <p:spTgt spid="27"/>
                                        </p:tgtEl>
                                        <p:attrNameLst>
                                          <p:attrName>r</p:attrName>
                                        </p:attrNameLst>
                                      </p:cBhvr>
                                    </p:animRot>
                                  </p:childTnLst>
                                </p:cTn>
                              </p:par>
                              <p:par>
                                <p:cTn id="236" presetID="8" presetClass="emph" presetSubtype="0" fill="hold" grpId="2" nodeType="withEffect">
                                  <p:stCondLst>
                                    <p:cond delay="0"/>
                                  </p:stCondLst>
                                  <p:childTnLst>
                                    <p:animRot by="5400000">
                                      <p:cBhvr>
                                        <p:cTn id="237" dur="2000" fill="hold"/>
                                        <p:tgtEl>
                                          <p:spTgt spid="28"/>
                                        </p:tgtEl>
                                        <p:attrNameLst>
                                          <p:attrName>r</p:attrName>
                                        </p:attrNameLst>
                                      </p:cBhvr>
                                    </p:animRot>
                                  </p:childTnLst>
                                </p:cTn>
                              </p:par>
                              <p:par>
                                <p:cTn id="238" presetID="8" presetClass="emph" presetSubtype="0" fill="hold" grpId="2" nodeType="withEffect">
                                  <p:stCondLst>
                                    <p:cond delay="0"/>
                                  </p:stCondLst>
                                  <p:childTnLst>
                                    <p:animRot by="5400000">
                                      <p:cBhvr>
                                        <p:cTn id="239" dur="2000" fill="hold"/>
                                        <p:tgtEl>
                                          <p:spTgt spid="29"/>
                                        </p:tgtEl>
                                        <p:attrNameLst>
                                          <p:attrName>r</p:attrName>
                                        </p:attrNameLst>
                                      </p:cBhvr>
                                    </p:animRot>
                                  </p:childTnLst>
                                </p:cTn>
                              </p:par>
                              <p:par>
                                <p:cTn id="240" presetID="8" presetClass="emph" presetSubtype="0" fill="hold" grpId="2" nodeType="withEffect">
                                  <p:stCondLst>
                                    <p:cond delay="0"/>
                                  </p:stCondLst>
                                  <p:childTnLst>
                                    <p:animRot by="5400000">
                                      <p:cBhvr>
                                        <p:cTn id="241" dur="2000" fill="hold"/>
                                        <p:tgtEl>
                                          <p:spTgt spid="30"/>
                                        </p:tgtEl>
                                        <p:attrNameLst>
                                          <p:attrName>r</p:attrName>
                                        </p:attrNameLst>
                                      </p:cBhvr>
                                    </p:animRot>
                                  </p:childTnLst>
                                </p:cTn>
                              </p:par>
                            </p:childTnLst>
                          </p:cTn>
                        </p:par>
                        <p:par>
                          <p:cTn id="242" fill="hold">
                            <p:stCondLst>
                              <p:cond delay="2000"/>
                            </p:stCondLst>
                            <p:childTnLst>
                              <p:par>
                                <p:cTn id="243" presetID="2" presetClass="exit" presetSubtype="8" fill="hold" grpId="3" nodeType="afterEffect">
                                  <p:stCondLst>
                                    <p:cond delay="0"/>
                                  </p:stCondLst>
                                  <p:childTnLst>
                                    <p:anim calcmode="lin" valueType="num">
                                      <p:cBhvr additive="base">
                                        <p:cTn id="244" dur="2000"/>
                                        <p:tgtEl>
                                          <p:spTgt spid="5"/>
                                        </p:tgtEl>
                                        <p:attrNameLst>
                                          <p:attrName>ppt_x</p:attrName>
                                        </p:attrNameLst>
                                      </p:cBhvr>
                                      <p:tavLst>
                                        <p:tav tm="0">
                                          <p:val>
                                            <p:strVal val="ppt_x"/>
                                          </p:val>
                                        </p:tav>
                                        <p:tav tm="100000">
                                          <p:val>
                                            <p:strVal val="0-ppt_w/2"/>
                                          </p:val>
                                        </p:tav>
                                      </p:tavLst>
                                    </p:anim>
                                    <p:anim calcmode="lin" valueType="num">
                                      <p:cBhvr additive="base">
                                        <p:cTn id="245" dur="2000"/>
                                        <p:tgtEl>
                                          <p:spTgt spid="5"/>
                                        </p:tgtEl>
                                        <p:attrNameLst>
                                          <p:attrName>ppt_y</p:attrName>
                                        </p:attrNameLst>
                                      </p:cBhvr>
                                      <p:tavLst>
                                        <p:tav tm="0">
                                          <p:val>
                                            <p:strVal val="ppt_y"/>
                                          </p:val>
                                        </p:tav>
                                        <p:tav tm="100000">
                                          <p:val>
                                            <p:strVal val="ppt_y"/>
                                          </p:val>
                                        </p:tav>
                                      </p:tavLst>
                                    </p:anim>
                                    <p:set>
                                      <p:cBhvr>
                                        <p:cTn id="246" dur="1" fill="hold">
                                          <p:stCondLst>
                                            <p:cond delay="1999"/>
                                          </p:stCondLst>
                                        </p:cTn>
                                        <p:tgtEl>
                                          <p:spTgt spid="5"/>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2000"/>
                                        <p:tgtEl>
                                          <p:spTgt spid="7"/>
                                        </p:tgtEl>
                                        <p:attrNameLst>
                                          <p:attrName>ppt_x</p:attrName>
                                        </p:attrNameLst>
                                      </p:cBhvr>
                                      <p:tavLst>
                                        <p:tav tm="0">
                                          <p:val>
                                            <p:strVal val="ppt_x"/>
                                          </p:val>
                                        </p:tav>
                                        <p:tav tm="100000">
                                          <p:val>
                                            <p:strVal val="0-ppt_w/2"/>
                                          </p:val>
                                        </p:tav>
                                      </p:tavLst>
                                    </p:anim>
                                    <p:anim calcmode="lin" valueType="num">
                                      <p:cBhvr additive="base">
                                        <p:cTn id="249" dur="2000"/>
                                        <p:tgtEl>
                                          <p:spTgt spid="7"/>
                                        </p:tgtEl>
                                        <p:attrNameLst>
                                          <p:attrName>ppt_y</p:attrName>
                                        </p:attrNameLst>
                                      </p:cBhvr>
                                      <p:tavLst>
                                        <p:tav tm="0">
                                          <p:val>
                                            <p:strVal val="ppt_y"/>
                                          </p:val>
                                        </p:tav>
                                        <p:tav tm="100000">
                                          <p:val>
                                            <p:strVal val="ppt_y"/>
                                          </p:val>
                                        </p:tav>
                                      </p:tavLst>
                                    </p:anim>
                                    <p:set>
                                      <p:cBhvr>
                                        <p:cTn id="250" dur="1" fill="hold">
                                          <p:stCondLst>
                                            <p:cond delay="1999"/>
                                          </p:stCondLst>
                                        </p:cTn>
                                        <p:tgtEl>
                                          <p:spTgt spid="7"/>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2000"/>
                                        <p:tgtEl>
                                          <p:spTgt spid="9"/>
                                        </p:tgtEl>
                                        <p:attrNameLst>
                                          <p:attrName>ppt_x</p:attrName>
                                        </p:attrNameLst>
                                      </p:cBhvr>
                                      <p:tavLst>
                                        <p:tav tm="0">
                                          <p:val>
                                            <p:strVal val="ppt_x"/>
                                          </p:val>
                                        </p:tav>
                                        <p:tav tm="100000">
                                          <p:val>
                                            <p:strVal val="0-ppt_w/2"/>
                                          </p:val>
                                        </p:tav>
                                      </p:tavLst>
                                    </p:anim>
                                    <p:anim calcmode="lin" valueType="num">
                                      <p:cBhvr additive="base">
                                        <p:cTn id="253" dur="2000"/>
                                        <p:tgtEl>
                                          <p:spTgt spid="9"/>
                                        </p:tgtEl>
                                        <p:attrNameLst>
                                          <p:attrName>ppt_y</p:attrName>
                                        </p:attrNameLst>
                                      </p:cBhvr>
                                      <p:tavLst>
                                        <p:tav tm="0">
                                          <p:val>
                                            <p:strVal val="ppt_y"/>
                                          </p:val>
                                        </p:tav>
                                        <p:tav tm="100000">
                                          <p:val>
                                            <p:strVal val="ppt_y"/>
                                          </p:val>
                                        </p:tav>
                                      </p:tavLst>
                                    </p:anim>
                                    <p:set>
                                      <p:cBhvr>
                                        <p:cTn id="254" dur="1" fill="hold">
                                          <p:stCondLst>
                                            <p:cond delay="1999"/>
                                          </p:stCondLst>
                                        </p:cTn>
                                        <p:tgtEl>
                                          <p:spTgt spid="9"/>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2000"/>
                                        <p:tgtEl>
                                          <p:spTgt spid="11"/>
                                        </p:tgtEl>
                                        <p:attrNameLst>
                                          <p:attrName>ppt_x</p:attrName>
                                        </p:attrNameLst>
                                      </p:cBhvr>
                                      <p:tavLst>
                                        <p:tav tm="0">
                                          <p:val>
                                            <p:strVal val="ppt_x"/>
                                          </p:val>
                                        </p:tav>
                                        <p:tav tm="100000">
                                          <p:val>
                                            <p:strVal val="0-ppt_w/2"/>
                                          </p:val>
                                        </p:tav>
                                      </p:tavLst>
                                    </p:anim>
                                    <p:anim calcmode="lin" valueType="num">
                                      <p:cBhvr additive="base">
                                        <p:cTn id="257" dur="2000"/>
                                        <p:tgtEl>
                                          <p:spTgt spid="11"/>
                                        </p:tgtEl>
                                        <p:attrNameLst>
                                          <p:attrName>ppt_y</p:attrName>
                                        </p:attrNameLst>
                                      </p:cBhvr>
                                      <p:tavLst>
                                        <p:tav tm="0">
                                          <p:val>
                                            <p:strVal val="ppt_y"/>
                                          </p:val>
                                        </p:tav>
                                        <p:tav tm="100000">
                                          <p:val>
                                            <p:strVal val="ppt_y"/>
                                          </p:val>
                                        </p:tav>
                                      </p:tavLst>
                                    </p:anim>
                                    <p:set>
                                      <p:cBhvr>
                                        <p:cTn id="258" dur="1" fill="hold">
                                          <p:stCondLst>
                                            <p:cond delay="1999"/>
                                          </p:stCondLst>
                                        </p:cTn>
                                        <p:tgtEl>
                                          <p:spTgt spid="11"/>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2000"/>
                                        <p:tgtEl>
                                          <p:spTgt spid="13"/>
                                        </p:tgtEl>
                                        <p:attrNameLst>
                                          <p:attrName>ppt_x</p:attrName>
                                        </p:attrNameLst>
                                      </p:cBhvr>
                                      <p:tavLst>
                                        <p:tav tm="0">
                                          <p:val>
                                            <p:strVal val="ppt_x"/>
                                          </p:val>
                                        </p:tav>
                                        <p:tav tm="100000">
                                          <p:val>
                                            <p:strVal val="0-ppt_w/2"/>
                                          </p:val>
                                        </p:tav>
                                      </p:tavLst>
                                    </p:anim>
                                    <p:anim calcmode="lin" valueType="num">
                                      <p:cBhvr additive="base">
                                        <p:cTn id="261" dur="2000"/>
                                        <p:tgtEl>
                                          <p:spTgt spid="13"/>
                                        </p:tgtEl>
                                        <p:attrNameLst>
                                          <p:attrName>ppt_y</p:attrName>
                                        </p:attrNameLst>
                                      </p:cBhvr>
                                      <p:tavLst>
                                        <p:tav tm="0">
                                          <p:val>
                                            <p:strVal val="ppt_y"/>
                                          </p:val>
                                        </p:tav>
                                        <p:tav tm="100000">
                                          <p:val>
                                            <p:strVal val="ppt_y"/>
                                          </p:val>
                                        </p:tav>
                                      </p:tavLst>
                                    </p:anim>
                                    <p:set>
                                      <p:cBhvr>
                                        <p:cTn id="262" dur="1" fill="hold">
                                          <p:stCondLst>
                                            <p:cond delay="1999"/>
                                          </p:stCondLst>
                                        </p:cTn>
                                        <p:tgtEl>
                                          <p:spTgt spid="13"/>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2000"/>
                                        <p:tgtEl>
                                          <p:spTgt spid="15"/>
                                        </p:tgtEl>
                                        <p:attrNameLst>
                                          <p:attrName>ppt_x</p:attrName>
                                        </p:attrNameLst>
                                      </p:cBhvr>
                                      <p:tavLst>
                                        <p:tav tm="0">
                                          <p:val>
                                            <p:strVal val="ppt_x"/>
                                          </p:val>
                                        </p:tav>
                                        <p:tav tm="100000">
                                          <p:val>
                                            <p:strVal val="0-ppt_w/2"/>
                                          </p:val>
                                        </p:tav>
                                      </p:tavLst>
                                    </p:anim>
                                    <p:anim calcmode="lin" valueType="num">
                                      <p:cBhvr additive="base">
                                        <p:cTn id="265" dur="2000"/>
                                        <p:tgtEl>
                                          <p:spTgt spid="15"/>
                                        </p:tgtEl>
                                        <p:attrNameLst>
                                          <p:attrName>ppt_y</p:attrName>
                                        </p:attrNameLst>
                                      </p:cBhvr>
                                      <p:tavLst>
                                        <p:tav tm="0">
                                          <p:val>
                                            <p:strVal val="ppt_y"/>
                                          </p:val>
                                        </p:tav>
                                        <p:tav tm="100000">
                                          <p:val>
                                            <p:strVal val="ppt_y"/>
                                          </p:val>
                                        </p:tav>
                                      </p:tavLst>
                                    </p:anim>
                                    <p:set>
                                      <p:cBhvr>
                                        <p:cTn id="266" dur="1" fill="hold">
                                          <p:stCondLst>
                                            <p:cond delay="1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0-ppt_w/2"/>
                                          </p:val>
                                        </p:tav>
                                      </p:tavLst>
                                    </p:anim>
                                    <p:anim calcmode="lin" valueType="num">
                                      <p:cBhvr additive="base">
                                        <p:cTn id="269" dur="2000"/>
                                        <p:tgtEl>
                                          <p:spTgt spid="17"/>
                                        </p:tgtEl>
                                        <p:attrNameLst>
                                          <p:attrName>ppt_y</p:attrName>
                                        </p:attrNameLst>
                                      </p:cBhvr>
                                      <p:tavLst>
                                        <p:tav tm="0">
                                          <p:val>
                                            <p:strVal val="ppt_y"/>
                                          </p:val>
                                        </p:tav>
                                        <p:tav tm="100000">
                                          <p:val>
                                            <p:strVal val="ppt_y"/>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2000"/>
                                        <p:tgtEl>
                                          <p:spTgt spid="19"/>
                                        </p:tgtEl>
                                        <p:attrNameLst>
                                          <p:attrName>ppt_x</p:attrName>
                                        </p:attrNameLst>
                                      </p:cBhvr>
                                      <p:tavLst>
                                        <p:tav tm="0">
                                          <p:val>
                                            <p:strVal val="ppt_x"/>
                                          </p:val>
                                        </p:tav>
                                        <p:tav tm="100000">
                                          <p:val>
                                            <p:strVal val="0-ppt_w/2"/>
                                          </p:val>
                                        </p:tav>
                                      </p:tavLst>
                                    </p:anim>
                                    <p:anim calcmode="lin" valueType="num">
                                      <p:cBhvr additive="base">
                                        <p:cTn id="273" dur="2000"/>
                                        <p:tgtEl>
                                          <p:spTgt spid="19"/>
                                        </p:tgtEl>
                                        <p:attrNameLst>
                                          <p:attrName>ppt_y</p:attrName>
                                        </p:attrNameLst>
                                      </p:cBhvr>
                                      <p:tavLst>
                                        <p:tav tm="0">
                                          <p:val>
                                            <p:strVal val="ppt_y"/>
                                          </p:val>
                                        </p:tav>
                                        <p:tav tm="100000">
                                          <p:val>
                                            <p:strVal val="ppt_y"/>
                                          </p:val>
                                        </p:tav>
                                      </p:tavLst>
                                    </p:anim>
                                    <p:set>
                                      <p:cBhvr>
                                        <p:cTn id="274" dur="1" fill="hold">
                                          <p:stCondLst>
                                            <p:cond delay="1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2000"/>
                                        <p:tgtEl>
                                          <p:spTgt spid="21"/>
                                        </p:tgtEl>
                                        <p:attrNameLst>
                                          <p:attrName>ppt_x</p:attrName>
                                        </p:attrNameLst>
                                      </p:cBhvr>
                                      <p:tavLst>
                                        <p:tav tm="0">
                                          <p:val>
                                            <p:strVal val="ppt_x"/>
                                          </p:val>
                                        </p:tav>
                                        <p:tav tm="100000">
                                          <p:val>
                                            <p:strVal val="0-ppt_w/2"/>
                                          </p:val>
                                        </p:tav>
                                      </p:tavLst>
                                    </p:anim>
                                    <p:anim calcmode="lin" valueType="num">
                                      <p:cBhvr additive="base">
                                        <p:cTn id="277" dur="2000"/>
                                        <p:tgtEl>
                                          <p:spTgt spid="21"/>
                                        </p:tgtEl>
                                        <p:attrNameLst>
                                          <p:attrName>ppt_y</p:attrName>
                                        </p:attrNameLst>
                                      </p:cBhvr>
                                      <p:tavLst>
                                        <p:tav tm="0">
                                          <p:val>
                                            <p:strVal val="ppt_y"/>
                                          </p:val>
                                        </p:tav>
                                        <p:tav tm="100000">
                                          <p:val>
                                            <p:strVal val="ppt_y"/>
                                          </p:val>
                                        </p:tav>
                                      </p:tavLst>
                                    </p:anim>
                                    <p:set>
                                      <p:cBhvr>
                                        <p:cTn id="278" dur="1" fill="hold">
                                          <p:stCondLst>
                                            <p:cond delay="1999"/>
                                          </p:stCondLst>
                                        </p:cTn>
                                        <p:tgtEl>
                                          <p:spTgt spid="21"/>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2000"/>
                                        <p:tgtEl>
                                          <p:spTgt spid="23"/>
                                        </p:tgtEl>
                                        <p:attrNameLst>
                                          <p:attrName>ppt_x</p:attrName>
                                        </p:attrNameLst>
                                      </p:cBhvr>
                                      <p:tavLst>
                                        <p:tav tm="0">
                                          <p:val>
                                            <p:strVal val="ppt_x"/>
                                          </p:val>
                                        </p:tav>
                                        <p:tav tm="100000">
                                          <p:val>
                                            <p:strVal val="0-ppt_w/2"/>
                                          </p:val>
                                        </p:tav>
                                      </p:tavLst>
                                    </p:anim>
                                    <p:anim calcmode="lin" valueType="num">
                                      <p:cBhvr additive="base">
                                        <p:cTn id="281" dur="2000"/>
                                        <p:tgtEl>
                                          <p:spTgt spid="23"/>
                                        </p:tgtEl>
                                        <p:attrNameLst>
                                          <p:attrName>ppt_y</p:attrName>
                                        </p:attrNameLst>
                                      </p:cBhvr>
                                      <p:tavLst>
                                        <p:tav tm="0">
                                          <p:val>
                                            <p:strVal val="ppt_y"/>
                                          </p:val>
                                        </p:tav>
                                        <p:tav tm="100000">
                                          <p:val>
                                            <p:strVal val="ppt_y"/>
                                          </p:val>
                                        </p:tav>
                                      </p:tavLst>
                                    </p:anim>
                                    <p:set>
                                      <p:cBhvr>
                                        <p:cTn id="282" dur="1" fill="hold">
                                          <p:stCondLst>
                                            <p:cond delay="1999"/>
                                          </p:stCondLst>
                                        </p:cTn>
                                        <p:tgtEl>
                                          <p:spTgt spid="23"/>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2000"/>
                                        <p:tgtEl>
                                          <p:spTgt spid="25"/>
                                        </p:tgtEl>
                                        <p:attrNameLst>
                                          <p:attrName>ppt_x</p:attrName>
                                        </p:attrNameLst>
                                      </p:cBhvr>
                                      <p:tavLst>
                                        <p:tav tm="0">
                                          <p:val>
                                            <p:strVal val="ppt_x"/>
                                          </p:val>
                                        </p:tav>
                                        <p:tav tm="100000">
                                          <p:val>
                                            <p:strVal val="0-ppt_w/2"/>
                                          </p:val>
                                        </p:tav>
                                      </p:tavLst>
                                    </p:anim>
                                    <p:anim calcmode="lin" valueType="num">
                                      <p:cBhvr additive="base">
                                        <p:cTn id="285" dur="2000"/>
                                        <p:tgtEl>
                                          <p:spTgt spid="25"/>
                                        </p:tgtEl>
                                        <p:attrNameLst>
                                          <p:attrName>ppt_y</p:attrName>
                                        </p:attrNameLst>
                                      </p:cBhvr>
                                      <p:tavLst>
                                        <p:tav tm="0">
                                          <p:val>
                                            <p:strVal val="ppt_y"/>
                                          </p:val>
                                        </p:tav>
                                        <p:tav tm="100000">
                                          <p:val>
                                            <p:strVal val="ppt_y"/>
                                          </p:val>
                                        </p:tav>
                                      </p:tavLst>
                                    </p:anim>
                                    <p:set>
                                      <p:cBhvr>
                                        <p:cTn id="286" dur="1" fill="hold">
                                          <p:stCondLst>
                                            <p:cond delay="1999"/>
                                          </p:stCondLst>
                                        </p:cTn>
                                        <p:tgtEl>
                                          <p:spTgt spid="25"/>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2000"/>
                                        <p:tgtEl>
                                          <p:spTgt spid="27"/>
                                        </p:tgtEl>
                                        <p:attrNameLst>
                                          <p:attrName>ppt_x</p:attrName>
                                        </p:attrNameLst>
                                      </p:cBhvr>
                                      <p:tavLst>
                                        <p:tav tm="0">
                                          <p:val>
                                            <p:strVal val="ppt_x"/>
                                          </p:val>
                                        </p:tav>
                                        <p:tav tm="100000">
                                          <p:val>
                                            <p:strVal val="0-ppt_w/2"/>
                                          </p:val>
                                        </p:tav>
                                      </p:tavLst>
                                    </p:anim>
                                    <p:anim calcmode="lin" valueType="num">
                                      <p:cBhvr additive="base">
                                        <p:cTn id="289" dur="2000"/>
                                        <p:tgtEl>
                                          <p:spTgt spid="27"/>
                                        </p:tgtEl>
                                        <p:attrNameLst>
                                          <p:attrName>ppt_y</p:attrName>
                                        </p:attrNameLst>
                                      </p:cBhvr>
                                      <p:tavLst>
                                        <p:tav tm="0">
                                          <p:val>
                                            <p:strVal val="ppt_y"/>
                                          </p:val>
                                        </p:tav>
                                        <p:tav tm="100000">
                                          <p:val>
                                            <p:strVal val="ppt_y"/>
                                          </p:val>
                                        </p:tav>
                                      </p:tavLst>
                                    </p:anim>
                                    <p:set>
                                      <p:cBhvr>
                                        <p:cTn id="290" dur="1" fill="hold">
                                          <p:stCondLst>
                                            <p:cond delay="1999"/>
                                          </p:stCondLst>
                                        </p:cTn>
                                        <p:tgtEl>
                                          <p:spTgt spid="27"/>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2000"/>
                                        <p:tgtEl>
                                          <p:spTgt spid="29"/>
                                        </p:tgtEl>
                                        <p:attrNameLst>
                                          <p:attrName>ppt_x</p:attrName>
                                        </p:attrNameLst>
                                      </p:cBhvr>
                                      <p:tavLst>
                                        <p:tav tm="0">
                                          <p:val>
                                            <p:strVal val="ppt_x"/>
                                          </p:val>
                                        </p:tav>
                                        <p:tav tm="100000">
                                          <p:val>
                                            <p:strVal val="0-ppt_w/2"/>
                                          </p:val>
                                        </p:tav>
                                      </p:tavLst>
                                    </p:anim>
                                    <p:anim calcmode="lin" valueType="num">
                                      <p:cBhvr additive="base">
                                        <p:cTn id="293" dur="2000"/>
                                        <p:tgtEl>
                                          <p:spTgt spid="29"/>
                                        </p:tgtEl>
                                        <p:attrNameLst>
                                          <p:attrName>ppt_y</p:attrName>
                                        </p:attrNameLst>
                                      </p:cBhvr>
                                      <p:tavLst>
                                        <p:tav tm="0">
                                          <p:val>
                                            <p:strVal val="ppt_y"/>
                                          </p:val>
                                        </p:tav>
                                        <p:tav tm="100000">
                                          <p:val>
                                            <p:strVal val="ppt_y"/>
                                          </p:val>
                                        </p:tav>
                                      </p:tavLst>
                                    </p:anim>
                                    <p:set>
                                      <p:cBhvr>
                                        <p:cTn id="294" dur="1" fill="hold">
                                          <p:stCondLst>
                                            <p:cond delay="1999"/>
                                          </p:stCondLst>
                                        </p:cTn>
                                        <p:tgtEl>
                                          <p:spTgt spid="29"/>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2000"/>
                                        <p:tgtEl>
                                          <p:spTgt spid="6"/>
                                        </p:tgtEl>
                                        <p:attrNameLst>
                                          <p:attrName>ppt_x</p:attrName>
                                        </p:attrNameLst>
                                      </p:cBhvr>
                                      <p:tavLst>
                                        <p:tav tm="0">
                                          <p:val>
                                            <p:strVal val="ppt_x"/>
                                          </p:val>
                                        </p:tav>
                                        <p:tav tm="100000">
                                          <p:val>
                                            <p:strVal val="1+ppt_w/2"/>
                                          </p:val>
                                        </p:tav>
                                      </p:tavLst>
                                    </p:anim>
                                    <p:anim calcmode="lin" valueType="num">
                                      <p:cBhvr additive="base">
                                        <p:cTn id="297" dur="2000"/>
                                        <p:tgtEl>
                                          <p:spTgt spid="6"/>
                                        </p:tgtEl>
                                        <p:attrNameLst>
                                          <p:attrName>ppt_y</p:attrName>
                                        </p:attrNameLst>
                                      </p:cBhvr>
                                      <p:tavLst>
                                        <p:tav tm="0">
                                          <p:val>
                                            <p:strVal val="ppt_y"/>
                                          </p:val>
                                        </p:tav>
                                        <p:tav tm="100000">
                                          <p:val>
                                            <p:strVal val="ppt_y"/>
                                          </p:val>
                                        </p:tav>
                                      </p:tavLst>
                                    </p:anim>
                                    <p:set>
                                      <p:cBhvr>
                                        <p:cTn id="298" dur="1" fill="hold">
                                          <p:stCondLst>
                                            <p:cond delay="1999"/>
                                          </p:stCondLst>
                                        </p:cTn>
                                        <p:tgtEl>
                                          <p:spTgt spid="6"/>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2000"/>
                                        <p:tgtEl>
                                          <p:spTgt spid="8"/>
                                        </p:tgtEl>
                                        <p:attrNameLst>
                                          <p:attrName>ppt_x</p:attrName>
                                        </p:attrNameLst>
                                      </p:cBhvr>
                                      <p:tavLst>
                                        <p:tav tm="0">
                                          <p:val>
                                            <p:strVal val="ppt_x"/>
                                          </p:val>
                                        </p:tav>
                                        <p:tav tm="100000">
                                          <p:val>
                                            <p:strVal val="1+ppt_w/2"/>
                                          </p:val>
                                        </p:tav>
                                      </p:tavLst>
                                    </p:anim>
                                    <p:anim calcmode="lin" valueType="num">
                                      <p:cBhvr additive="base">
                                        <p:cTn id="301" dur="2000"/>
                                        <p:tgtEl>
                                          <p:spTgt spid="8"/>
                                        </p:tgtEl>
                                        <p:attrNameLst>
                                          <p:attrName>ppt_y</p:attrName>
                                        </p:attrNameLst>
                                      </p:cBhvr>
                                      <p:tavLst>
                                        <p:tav tm="0">
                                          <p:val>
                                            <p:strVal val="ppt_y"/>
                                          </p:val>
                                        </p:tav>
                                        <p:tav tm="100000">
                                          <p:val>
                                            <p:strVal val="ppt_y"/>
                                          </p:val>
                                        </p:tav>
                                      </p:tavLst>
                                    </p:anim>
                                    <p:set>
                                      <p:cBhvr>
                                        <p:cTn id="302" dur="1" fill="hold">
                                          <p:stCondLst>
                                            <p:cond delay="1999"/>
                                          </p:stCondLst>
                                        </p:cTn>
                                        <p:tgtEl>
                                          <p:spTgt spid="8"/>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2000"/>
                                        <p:tgtEl>
                                          <p:spTgt spid="10"/>
                                        </p:tgtEl>
                                        <p:attrNameLst>
                                          <p:attrName>ppt_x</p:attrName>
                                        </p:attrNameLst>
                                      </p:cBhvr>
                                      <p:tavLst>
                                        <p:tav tm="0">
                                          <p:val>
                                            <p:strVal val="ppt_x"/>
                                          </p:val>
                                        </p:tav>
                                        <p:tav tm="100000">
                                          <p:val>
                                            <p:strVal val="1+ppt_w/2"/>
                                          </p:val>
                                        </p:tav>
                                      </p:tavLst>
                                    </p:anim>
                                    <p:anim calcmode="lin" valueType="num">
                                      <p:cBhvr additive="base">
                                        <p:cTn id="305" dur="2000"/>
                                        <p:tgtEl>
                                          <p:spTgt spid="10"/>
                                        </p:tgtEl>
                                        <p:attrNameLst>
                                          <p:attrName>ppt_y</p:attrName>
                                        </p:attrNameLst>
                                      </p:cBhvr>
                                      <p:tavLst>
                                        <p:tav tm="0">
                                          <p:val>
                                            <p:strVal val="ppt_y"/>
                                          </p:val>
                                        </p:tav>
                                        <p:tav tm="100000">
                                          <p:val>
                                            <p:strVal val="ppt_y"/>
                                          </p:val>
                                        </p:tav>
                                      </p:tavLst>
                                    </p:anim>
                                    <p:set>
                                      <p:cBhvr>
                                        <p:cTn id="306" dur="1" fill="hold">
                                          <p:stCondLst>
                                            <p:cond delay="1999"/>
                                          </p:stCondLst>
                                        </p:cTn>
                                        <p:tgtEl>
                                          <p:spTgt spid="10"/>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2000"/>
                                        <p:tgtEl>
                                          <p:spTgt spid="12"/>
                                        </p:tgtEl>
                                        <p:attrNameLst>
                                          <p:attrName>ppt_x</p:attrName>
                                        </p:attrNameLst>
                                      </p:cBhvr>
                                      <p:tavLst>
                                        <p:tav tm="0">
                                          <p:val>
                                            <p:strVal val="ppt_x"/>
                                          </p:val>
                                        </p:tav>
                                        <p:tav tm="100000">
                                          <p:val>
                                            <p:strVal val="1+ppt_w/2"/>
                                          </p:val>
                                        </p:tav>
                                      </p:tavLst>
                                    </p:anim>
                                    <p:anim calcmode="lin" valueType="num">
                                      <p:cBhvr additive="base">
                                        <p:cTn id="309" dur="2000"/>
                                        <p:tgtEl>
                                          <p:spTgt spid="12"/>
                                        </p:tgtEl>
                                        <p:attrNameLst>
                                          <p:attrName>ppt_y</p:attrName>
                                        </p:attrNameLst>
                                      </p:cBhvr>
                                      <p:tavLst>
                                        <p:tav tm="0">
                                          <p:val>
                                            <p:strVal val="ppt_y"/>
                                          </p:val>
                                        </p:tav>
                                        <p:tav tm="100000">
                                          <p:val>
                                            <p:strVal val="ppt_y"/>
                                          </p:val>
                                        </p:tav>
                                      </p:tavLst>
                                    </p:anim>
                                    <p:set>
                                      <p:cBhvr>
                                        <p:cTn id="310" dur="1" fill="hold">
                                          <p:stCondLst>
                                            <p:cond delay="1999"/>
                                          </p:stCondLst>
                                        </p:cTn>
                                        <p:tgtEl>
                                          <p:spTgt spid="12"/>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2000"/>
                                        <p:tgtEl>
                                          <p:spTgt spid="14"/>
                                        </p:tgtEl>
                                        <p:attrNameLst>
                                          <p:attrName>ppt_x</p:attrName>
                                        </p:attrNameLst>
                                      </p:cBhvr>
                                      <p:tavLst>
                                        <p:tav tm="0">
                                          <p:val>
                                            <p:strVal val="ppt_x"/>
                                          </p:val>
                                        </p:tav>
                                        <p:tav tm="100000">
                                          <p:val>
                                            <p:strVal val="1+ppt_w/2"/>
                                          </p:val>
                                        </p:tav>
                                      </p:tavLst>
                                    </p:anim>
                                    <p:anim calcmode="lin" valueType="num">
                                      <p:cBhvr additive="base">
                                        <p:cTn id="313" dur="2000"/>
                                        <p:tgtEl>
                                          <p:spTgt spid="14"/>
                                        </p:tgtEl>
                                        <p:attrNameLst>
                                          <p:attrName>ppt_y</p:attrName>
                                        </p:attrNameLst>
                                      </p:cBhvr>
                                      <p:tavLst>
                                        <p:tav tm="0">
                                          <p:val>
                                            <p:strVal val="ppt_y"/>
                                          </p:val>
                                        </p:tav>
                                        <p:tav tm="100000">
                                          <p:val>
                                            <p:strVal val="ppt_y"/>
                                          </p:val>
                                        </p:tav>
                                      </p:tavLst>
                                    </p:anim>
                                    <p:set>
                                      <p:cBhvr>
                                        <p:cTn id="314" dur="1" fill="hold">
                                          <p:stCondLst>
                                            <p:cond delay="1999"/>
                                          </p:stCondLst>
                                        </p:cTn>
                                        <p:tgtEl>
                                          <p:spTgt spid="14"/>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2000"/>
                                        <p:tgtEl>
                                          <p:spTgt spid="16"/>
                                        </p:tgtEl>
                                        <p:attrNameLst>
                                          <p:attrName>ppt_x</p:attrName>
                                        </p:attrNameLst>
                                      </p:cBhvr>
                                      <p:tavLst>
                                        <p:tav tm="0">
                                          <p:val>
                                            <p:strVal val="ppt_x"/>
                                          </p:val>
                                        </p:tav>
                                        <p:tav tm="100000">
                                          <p:val>
                                            <p:strVal val="1+ppt_w/2"/>
                                          </p:val>
                                        </p:tav>
                                      </p:tavLst>
                                    </p:anim>
                                    <p:anim calcmode="lin" valueType="num">
                                      <p:cBhvr additive="base">
                                        <p:cTn id="317" dur="2000"/>
                                        <p:tgtEl>
                                          <p:spTgt spid="16"/>
                                        </p:tgtEl>
                                        <p:attrNameLst>
                                          <p:attrName>ppt_y</p:attrName>
                                        </p:attrNameLst>
                                      </p:cBhvr>
                                      <p:tavLst>
                                        <p:tav tm="0">
                                          <p:val>
                                            <p:strVal val="ppt_y"/>
                                          </p:val>
                                        </p:tav>
                                        <p:tav tm="100000">
                                          <p:val>
                                            <p:strVal val="ppt_y"/>
                                          </p:val>
                                        </p:tav>
                                      </p:tavLst>
                                    </p:anim>
                                    <p:set>
                                      <p:cBhvr>
                                        <p:cTn id="318" dur="1" fill="hold">
                                          <p:stCondLst>
                                            <p:cond delay="1999"/>
                                          </p:stCondLst>
                                        </p:cTn>
                                        <p:tgtEl>
                                          <p:spTgt spid="16"/>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2000"/>
                                        <p:tgtEl>
                                          <p:spTgt spid="18"/>
                                        </p:tgtEl>
                                        <p:attrNameLst>
                                          <p:attrName>ppt_x</p:attrName>
                                        </p:attrNameLst>
                                      </p:cBhvr>
                                      <p:tavLst>
                                        <p:tav tm="0">
                                          <p:val>
                                            <p:strVal val="ppt_x"/>
                                          </p:val>
                                        </p:tav>
                                        <p:tav tm="100000">
                                          <p:val>
                                            <p:strVal val="1+ppt_w/2"/>
                                          </p:val>
                                        </p:tav>
                                      </p:tavLst>
                                    </p:anim>
                                    <p:anim calcmode="lin" valueType="num">
                                      <p:cBhvr additive="base">
                                        <p:cTn id="321" dur="2000"/>
                                        <p:tgtEl>
                                          <p:spTgt spid="18"/>
                                        </p:tgtEl>
                                        <p:attrNameLst>
                                          <p:attrName>ppt_y</p:attrName>
                                        </p:attrNameLst>
                                      </p:cBhvr>
                                      <p:tavLst>
                                        <p:tav tm="0">
                                          <p:val>
                                            <p:strVal val="ppt_y"/>
                                          </p:val>
                                        </p:tav>
                                        <p:tav tm="100000">
                                          <p:val>
                                            <p:strVal val="ppt_y"/>
                                          </p:val>
                                        </p:tav>
                                      </p:tavLst>
                                    </p:anim>
                                    <p:set>
                                      <p:cBhvr>
                                        <p:cTn id="322" dur="1" fill="hold">
                                          <p:stCondLst>
                                            <p:cond delay="1999"/>
                                          </p:stCondLst>
                                        </p:cTn>
                                        <p:tgtEl>
                                          <p:spTgt spid="18"/>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2000"/>
                                        <p:tgtEl>
                                          <p:spTgt spid="20"/>
                                        </p:tgtEl>
                                        <p:attrNameLst>
                                          <p:attrName>ppt_x</p:attrName>
                                        </p:attrNameLst>
                                      </p:cBhvr>
                                      <p:tavLst>
                                        <p:tav tm="0">
                                          <p:val>
                                            <p:strVal val="ppt_x"/>
                                          </p:val>
                                        </p:tav>
                                        <p:tav tm="100000">
                                          <p:val>
                                            <p:strVal val="1+ppt_w/2"/>
                                          </p:val>
                                        </p:tav>
                                      </p:tavLst>
                                    </p:anim>
                                    <p:anim calcmode="lin" valueType="num">
                                      <p:cBhvr additive="base">
                                        <p:cTn id="325" dur="2000"/>
                                        <p:tgtEl>
                                          <p:spTgt spid="20"/>
                                        </p:tgtEl>
                                        <p:attrNameLst>
                                          <p:attrName>ppt_y</p:attrName>
                                        </p:attrNameLst>
                                      </p:cBhvr>
                                      <p:tavLst>
                                        <p:tav tm="0">
                                          <p:val>
                                            <p:strVal val="ppt_y"/>
                                          </p:val>
                                        </p:tav>
                                        <p:tav tm="100000">
                                          <p:val>
                                            <p:strVal val="ppt_y"/>
                                          </p:val>
                                        </p:tav>
                                      </p:tavLst>
                                    </p:anim>
                                    <p:set>
                                      <p:cBhvr>
                                        <p:cTn id="326" dur="1" fill="hold">
                                          <p:stCondLst>
                                            <p:cond delay="1999"/>
                                          </p:stCondLst>
                                        </p:cTn>
                                        <p:tgtEl>
                                          <p:spTgt spid="20"/>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2000"/>
                                        <p:tgtEl>
                                          <p:spTgt spid="22"/>
                                        </p:tgtEl>
                                        <p:attrNameLst>
                                          <p:attrName>ppt_x</p:attrName>
                                        </p:attrNameLst>
                                      </p:cBhvr>
                                      <p:tavLst>
                                        <p:tav tm="0">
                                          <p:val>
                                            <p:strVal val="ppt_x"/>
                                          </p:val>
                                        </p:tav>
                                        <p:tav tm="100000">
                                          <p:val>
                                            <p:strVal val="1+ppt_w/2"/>
                                          </p:val>
                                        </p:tav>
                                      </p:tavLst>
                                    </p:anim>
                                    <p:anim calcmode="lin" valueType="num">
                                      <p:cBhvr additive="base">
                                        <p:cTn id="329" dur="2000"/>
                                        <p:tgtEl>
                                          <p:spTgt spid="22"/>
                                        </p:tgtEl>
                                        <p:attrNameLst>
                                          <p:attrName>ppt_y</p:attrName>
                                        </p:attrNameLst>
                                      </p:cBhvr>
                                      <p:tavLst>
                                        <p:tav tm="0">
                                          <p:val>
                                            <p:strVal val="ppt_y"/>
                                          </p:val>
                                        </p:tav>
                                        <p:tav tm="100000">
                                          <p:val>
                                            <p:strVal val="ppt_y"/>
                                          </p:val>
                                        </p:tav>
                                      </p:tavLst>
                                    </p:anim>
                                    <p:set>
                                      <p:cBhvr>
                                        <p:cTn id="330" dur="1" fill="hold">
                                          <p:stCondLst>
                                            <p:cond delay="1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2000"/>
                                        <p:tgtEl>
                                          <p:spTgt spid="24"/>
                                        </p:tgtEl>
                                        <p:attrNameLst>
                                          <p:attrName>ppt_x</p:attrName>
                                        </p:attrNameLst>
                                      </p:cBhvr>
                                      <p:tavLst>
                                        <p:tav tm="0">
                                          <p:val>
                                            <p:strVal val="ppt_x"/>
                                          </p:val>
                                        </p:tav>
                                        <p:tav tm="100000">
                                          <p:val>
                                            <p:strVal val="1+ppt_w/2"/>
                                          </p:val>
                                        </p:tav>
                                      </p:tavLst>
                                    </p:anim>
                                    <p:anim calcmode="lin" valueType="num">
                                      <p:cBhvr additive="base">
                                        <p:cTn id="333" dur="2000"/>
                                        <p:tgtEl>
                                          <p:spTgt spid="24"/>
                                        </p:tgtEl>
                                        <p:attrNameLst>
                                          <p:attrName>ppt_y</p:attrName>
                                        </p:attrNameLst>
                                      </p:cBhvr>
                                      <p:tavLst>
                                        <p:tav tm="0">
                                          <p:val>
                                            <p:strVal val="ppt_y"/>
                                          </p:val>
                                        </p:tav>
                                        <p:tav tm="100000">
                                          <p:val>
                                            <p:strVal val="ppt_y"/>
                                          </p:val>
                                        </p:tav>
                                      </p:tavLst>
                                    </p:anim>
                                    <p:set>
                                      <p:cBhvr>
                                        <p:cTn id="334" dur="1" fill="hold">
                                          <p:stCondLst>
                                            <p:cond delay="1999"/>
                                          </p:stCondLst>
                                        </p:cTn>
                                        <p:tgtEl>
                                          <p:spTgt spid="24"/>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2000"/>
                                        <p:tgtEl>
                                          <p:spTgt spid="26"/>
                                        </p:tgtEl>
                                        <p:attrNameLst>
                                          <p:attrName>ppt_x</p:attrName>
                                        </p:attrNameLst>
                                      </p:cBhvr>
                                      <p:tavLst>
                                        <p:tav tm="0">
                                          <p:val>
                                            <p:strVal val="ppt_x"/>
                                          </p:val>
                                        </p:tav>
                                        <p:tav tm="100000">
                                          <p:val>
                                            <p:strVal val="1+ppt_w/2"/>
                                          </p:val>
                                        </p:tav>
                                      </p:tavLst>
                                    </p:anim>
                                    <p:anim calcmode="lin" valueType="num">
                                      <p:cBhvr additive="base">
                                        <p:cTn id="337" dur="2000"/>
                                        <p:tgtEl>
                                          <p:spTgt spid="26"/>
                                        </p:tgtEl>
                                        <p:attrNameLst>
                                          <p:attrName>ppt_y</p:attrName>
                                        </p:attrNameLst>
                                      </p:cBhvr>
                                      <p:tavLst>
                                        <p:tav tm="0">
                                          <p:val>
                                            <p:strVal val="ppt_y"/>
                                          </p:val>
                                        </p:tav>
                                        <p:tav tm="100000">
                                          <p:val>
                                            <p:strVal val="ppt_y"/>
                                          </p:val>
                                        </p:tav>
                                      </p:tavLst>
                                    </p:anim>
                                    <p:set>
                                      <p:cBhvr>
                                        <p:cTn id="338" dur="1" fill="hold">
                                          <p:stCondLst>
                                            <p:cond delay="1999"/>
                                          </p:stCondLst>
                                        </p:cTn>
                                        <p:tgtEl>
                                          <p:spTgt spid="26"/>
                                        </p:tgtEl>
                                        <p:attrNameLst>
                                          <p:attrName>style.visibility</p:attrName>
                                        </p:attrNameLst>
                                      </p:cBhvr>
                                      <p:to>
                                        <p:strVal val="hidden"/>
                                      </p:to>
                                    </p:set>
                                  </p:childTnLst>
                                </p:cTn>
                              </p:par>
                              <p:par>
                                <p:cTn id="339" presetID="2" presetClass="exit" presetSubtype="2" fill="hold" grpId="3" nodeType="withEffect">
                                  <p:stCondLst>
                                    <p:cond delay="0"/>
                                  </p:stCondLst>
                                  <p:childTnLst>
                                    <p:anim calcmode="lin" valueType="num">
                                      <p:cBhvr additive="base">
                                        <p:cTn id="340" dur="2000"/>
                                        <p:tgtEl>
                                          <p:spTgt spid="28"/>
                                        </p:tgtEl>
                                        <p:attrNameLst>
                                          <p:attrName>ppt_x</p:attrName>
                                        </p:attrNameLst>
                                      </p:cBhvr>
                                      <p:tavLst>
                                        <p:tav tm="0">
                                          <p:val>
                                            <p:strVal val="ppt_x"/>
                                          </p:val>
                                        </p:tav>
                                        <p:tav tm="100000">
                                          <p:val>
                                            <p:strVal val="1+ppt_w/2"/>
                                          </p:val>
                                        </p:tav>
                                      </p:tavLst>
                                    </p:anim>
                                    <p:anim calcmode="lin" valueType="num">
                                      <p:cBhvr additive="base">
                                        <p:cTn id="341" dur="2000"/>
                                        <p:tgtEl>
                                          <p:spTgt spid="28"/>
                                        </p:tgtEl>
                                        <p:attrNameLst>
                                          <p:attrName>ppt_y</p:attrName>
                                        </p:attrNameLst>
                                      </p:cBhvr>
                                      <p:tavLst>
                                        <p:tav tm="0">
                                          <p:val>
                                            <p:strVal val="ppt_y"/>
                                          </p:val>
                                        </p:tav>
                                        <p:tav tm="100000">
                                          <p:val>
                                            <p:strVal val="ppt_y"/>
                                          </p:val>
                                        </p:tav>
                                      </p:tavLst>
                                    </p:anim>
                                    <p:set>
                                      <p:cBhvr>
                                        <p:cTn id="342" dur="1" fill="hold">
                                          <p:stCondLst>
                                            <p:cond delay="1999"/>
                                          </p:stCondLst>
                                        </p:cTn>
                                        <p:tgtEl>
                                          <p:spTgt spid="28"/>
                                        </p:tgtEl>
                                        <p:attrNameLst>
                                          <p:attrName>style.visibility</p:attrName>
                                        </p:attrNameLst>
                                      </p:cBhvr>
                                      <p:to>
                                        <p:strVal val="hidden"/>
                                      </p:to>
                                    </p:set>
                                  </p:childTnLst>
                                </p:cTn>
                              </p:par>
                              <p:par>
                                <p:cTn id="343" presetID="2" presetClass="exit" presetSubtype="2" fill="hold" grpId="3" nodeType="withEffect">
                                  <p:stCondLst>
                                    <p:cond delay="0"/>
                                  </p:stCondLst>
                                  <p:childTnLst>
                                    <p:anim calcmode="lin" valueType="num">
                                      <p:cBhvr additive="base">
                                        <p:cTn id="344" dur="2000"/>
                                        <p:tgtEl>
                                          <p:spTgt spid="30"/>
                                        </p:tgtEl>
                                        <p:attrNameLst>
                                          <p:attrName>ppt_x</p:attrName>
                                        </p:attrNameLst>
                                      </p:cBhvr>
                                      <p:tavLst>
                                        <p:tav tm="0">
                                          <p:val>
                                            <p:strVal val="ppt_x"/>
                                          </p:val>
                                        </p:tav>
                                        <p:tav tm="100000">
                                          <p:val>
                                            <p:strVal val="1+ppt_w/2"/>
                                          </p:val>
                                        </p:tav>
                                      </p:tavLst>
                                    </p:anim>
                                    <p:anim calcmode="lin" valueType="num">
                                      <p:cBhvr additive="base">
                                        <p:cTn id="345" dur="2000"/>
                                        <p:tgtEl>
                                          <p:spTgt spid="30"/>
                                        </p:tgtEl>
                                        <p:attrNameLst>
                                          <p:attrName>ppt_y</p:attrName>
                                        </p:attrNameLst>
                                      </p:cBhvr>
                                      <p:tavLst>
                                        <p:tav tm="0">
                                          <p:val>
                                            <p:strVal val="ppt_y"/>
                                          </p:val>
                                        </p:tav>
                                        <p:tav tm="100000">
                                          <p:val>
                                            <p:strVal val="ppt_y"/>
                                          </p:val>
                                        </p:tav>
                                      </p:tavLst>
                                    </p:anim>
                                    <p:set>
                                      <p:cBhvr>
                                        <p:cTn id="346" dur="1" fill="hold">
                                          <p:stCondLst>
                                            <p:cond delay="1999"/>
                                          </p:stCondLst>
                                        </p:cTn>
                                        <p:tgtEl>
                                          <p:spTgt spid="30"/>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5"/>
                                        </p:tgtEl>
                                      </p:cBhvr>
                                    </p:animEffect>
                                    <p:set>
                                      <p:cBhvr>
                                        <p:cTn id="349" dur="1" fill="hold">
                                          <p:stCondLst>
                                            <p:cond delay="1999"/>
                                          </p:stCondLst>
                                        </p:cTn>
                                        <p:tgtEl>
                                          <p:spTgt spid="5"/>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6"/>
                                        </p:tgtEl>
                                      </p:cBhvr>
                                    </p:animEffect>
                                    <p:set>
                                      <p:cBhvr>
                                        <p:cTn id="352" dur="1" fill="hold">
                                          <p:stCondLst>
                                            <p:cond delay="1999"/>
                                          </p:stCondLst>
                                        </p:cTn>
                                        <p:tgtEl>
                                          <p:spTgt spid="6"/>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7"/>
                                        </p:tgtEl>
                                      </p:cBhvr>
                                    </p:animEffect>
                                    <p:set>
                                      <p:cBhvr>
                                        <p:cTn id="355" dur="1" fill="hold">
                                          <p:stCondLst>
                                            <p:cond delay="1999"/>
                                          </p:stCondLst>
                                        </p:cTn>
                                        <p:tgtEl>
                                          <p:spTgt spid="7"/>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8"/>
                                        </p:tgtEl>
                                      </p:cBhvr>
                                    </p:animEffect>
                                    <p:set>
                                      <p:cBhvr>
                                        <p:cTn id="358" dur="1" fill="hold">
                                          <p:stCondLst>
                                            <p:cond delay="1999"/>
                                          </p:stCondLst>
                                        </p:cTn>
                                        <p:tgtEl>
                                          <p:spTgt spid="8"/>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9"/>
                                        </p:tgtEl>
                                      </p:cBhvr>
                                    </p:animEffect>
                                    <p:set>
                                      <p:cBhvr>
                                        <p:cTn id="361" dur="1" fill="hold">
                                          <p:stCondLst>
                                            <p:cond delay="1999"/>
                                          </p:stCondLst>
                                        </p:cTn>
                                        <p:tgtEl>
                                          <p:spTgt spid="9"/>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10"/>
                                        </p:tgtEl>
                                      </p:cBhvr>
                                    </p:animEffect>
                                    <p:set>
                                      <p:cBhvr>
                                        <p:cTn id="364" dur="1" fill="hold">
                                          <p:stCondLst>
                                            <p:cond delay="1999"/>
                                          </p:stCondLst>
                                        </p:cTn>
                                        <p:tgtEl>
                                          <p:spTgt spid="10"/>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11"/>
                                        </p:tgtEl>
                                      </p:cBhvr>
                                    </p:animEffect>
                                    <p:set>
                                      <p:cBhvr>
                                        <p:cTn id="367" dur="1" fill="hold">
                                          <p:stCondLst>
                                            <p:cond delay="1999"/>
                                          </p:stCondLst>
                                        </p:cTn>
                                        <p:tgtEl>
                                          <p:spTgt spid="11"/>
                                        </p:tgtEl>
                                        <p:attrNameLst>
                                          <p:attrName>style.visibility</p:attrName>
                                        </p:attrNameLst>
                                      </p:cBhvr>
                                      <p:to>
                                        <p:strVal val="hidden"/>
                                      </p:to>
                                    </p:set>
                                  </p:childTnLst>
                                </p:cTn>
                              </p:par>
                              <p:par>
                                <p:cTn id="368" presetID="3" presetClass="exit" presetSubtype="10" fill="hold" grpId="4" nodeType="withEffect">
                                  <p:stCondLst>
                                    <p:cond delay="0"/>
                                  </p:stCondLst>
                                  <p:childTnLst>
                                    <p:animEffect transition="out" filter="blinds(horizontal)">
                                      <p:cBhvr>
                                        <p:cTn id="369" dur="2000"/>
                                        <p:tgtEl>
                                          <p:spTgt spid="12"/>
                                        </p:tgtEl>
                                      </p:cBhvr>
                                    </p:animEffect>
                                    <p:set>
                                      <p:cBhvr>
                                        <p:cTn id="370" dur="1" fill="hold">
                                          <p:stCondLst>
                                            <p:cond delay="1999"/>
                                          </p:stCondLst>
                                        </p:cTn>
                                        <p:tgtEl>
                                          <p:spTgt spid="12"/>
                                        </p:tgtEl>
                                        <p:attrNameLst>
                                          <p:attrName>style.visibility</p:attrName>
                                        </p:attrNameLst>
                                      </p:cBhvr>
                                      <p:to>
                                        <p:strVal val="hidden"/>
                                      </p:to>
                                    </p:set>
                                  </p:childTnLst>
                                </p:cTn>
                              </p:par>
                              <p:par>
                                <p:cTn id="371" presetID="3" presetClass="exit" presetSubtype="10" fill="hold" grpId="4" nodeType="withEffect">
                                  <p:stCondLst>
                                    <p:cond delay="0"/>
                                  </p:stCondLst>
                                  <p:childTnLst>
                                    <p:animEffect transition="out" filter="blinds(horizontal)">
                                      <p:cBhvr>
                                        <p:cTn id="372" dur="2000"/>
                                        <p:tgtEl>
                                          <p:spTgt spid="13"/>
                                        </p:tgtEl>
                                      </p:cBhvr>
                                    </p:animEffect>
                                    <p:set>
                                      <p:cBhvr>
                                        <p:cTn id="373" dur="1" fill="hold">
                                          <p:stCondLst>
                                            <p:cond delay="1999"/>
                                          </p:stCondLst>
                                        </p:cTn>
                                        <p:tgtEl>
                                          <p:spTgt spid="13"/>
                                        </p:tgtEl>
                                        <p:attrNameLst>
                                          <p:attrName>style.visibility</p:attrName>
                                        </p:attrNameLst>
                                      </p:cBhvr>
                                      <p:to>
                                        <p:strVal val="hidden"/>
                                      </p:to>
                                    </p:set>
                                  </p:childTnLst>
                                </p:cTn>
                              </p:par>
                              <p:par>
                                <p:cTn id="374" presetID="3" presetClass="exit" presetSubtype="10" fill="hold" grpId="4" nodeType="withEffect">
                                  <p:stCondLst>
                                    <p:cond delay="0"/>
                                  </p:stCondLst>
                                  <p:childTnLst>
                                    <p:animEffect transition="out" filter="blinds(horizontal)">
                                      <p:cBhvr>
                                        <p:cTn id="375" dur="2000"/>
                                        <p:tgtEl>
                                          <p:spTgt spid="14"/>
                                        </p:tgtEl>
                                      </p:cBhvr>
                                    </p:animEffect>
                                    <p:set>
                                      <p:cBhvr>
                                        <p:cTn id="376" dur="1" fill="hold">
                                          <p:stCondLst>
                                            <p:cond delay="1999"/>
                                          </p:stCondLst>
                                        </p:cTn>
                                        <p:tgtEl>
                                          <p:spTgt spid="14"/>
                                        </p:tgtEl>
                                        <p:attrNameLst>
                                          <p:attrName>style.visibility</p:attrName>
                                        </p:attrNameLst>
                                      </p:cBhvr>
                                      <p:to>
                                        <p:strVal val="hidden"/>
                                      </p:to>
                                    </p:set>
                                  </p:childTnLst>
                                </p:cTn>
                              </p:par>
                              <p:par>
                                <p:cTn id="377" presetID="3" presetClass="exit" presetSubtype="10" fill="hold" grpId="4" nodeType="withEffect">
                                  <p:stCondLst>
                                    <p:cond delay="0"/>
                                  </p:stCondLst>
                                  <p:childTnLst>
                                    <p:animEffect transition="out" filter="blinds(horizontal)">
                                      <p:cBhvr>
                                        <p:cTn id="378" dur="2000"/>
                                        <p:tgtEl>
                                          <p:spTgt spid="15"/>
                                        </p:tgtEl>
                                      </p:cBhvr>
                                    </p:animEffect>
                                    <p:set>
                                      <p:cBhvr>
                                        <p:cTn id="379" dur="1" fill="hold">
                                          <p:stCondLst>
                                            <p:cond delay="1999"/>
                                          </p:stCondLst>
                                        </p:cTn>
                                        <p:tgtEl>
                                          <p:spTgt spid="15"/>
                                        </p:tgtEl>
                                        <p:attrNameLst>
                                          <p:attrName>style.visibility</p:attrName>
                                        </p:attrNameLst>
                                      </p:cBhvr>
                                      <p:to>
                                        <p:strVal val="hidden"/>
                                      </p:to>
                                    </p:set>
                                  </p:childTnLst>
                                </p:cTn>
                              </p:par>
                              <p:par>
                                <p:cTn id="380" presetID="3" presetClass="exit" presetSubtype="10" fill="hold" grpId="4" nodeType="withEffect">
                                  <p:stCondLst>
                                    <p:cond delay="0"/>
                                  </p:stCondLst>
                                  <p:childTnLst>
                                    <p:animEffect transition="out" filter="blinds(horizontal)">
                                      <p:cBhvr>
                                        <p:cTn id="381" dur="2000"/>
                                        <p:tgtEl>
                                          <p:spTgt spid="16"/>
                                        </p:tgtEl>
                                      </p:cBhvr>
                                    </p:animEffect>
                                    <p:set>
                                      <p:cBhvr>
                                        <p:cTn id="382" dur="1" fill="hold">
                                          <p:stCondLst>
                                            <p:cond delay="1999"/>
                                          </p:stCondLst>
                                        </p:cTn>
                                        <p:tgtEl>
                                          <p:spTgt spid="16"/>
                                        </p:tgtEl>
                                        <p:attrNameLst>
                                          <p:attrName>style.visibility</p:attrName>
                                        </p:attrNameLst>
                                      </p:cBhvr>
                                      <p:to>
                                        <p:strVal val="hidden"/>
                                      </p:to>
                                    </p:set>
                                  </p:childTnLst>
                                </p:cTn>
                              </p:par>
                              <p:par>
                                <p:cTn id="383" presetID="3" presetClass="exit" presetSubtype="10" fill="hold" grpId="4" nodeType="withEffect">
                                  <p:stCondLst>
                                    <p:cond delay="0"/>
                                  </p:stCondLst>
                                  <p:childTnLst>
                                    <p:animEffect transition="out" filter="blinds(horizontal)">
                                      <p:cBhvr>
                                        <p:cTn id="384" dur="2000"/>
                                        <p:tgtEl>
                                          <p:spTgt spid="17"/>
                                        </p:tgtEl>
                                      </p:cBhvr>
                                    </p:animEffect>
                                    <p:set>
                                      <p:cBhvr>
                                        <p:cTn id="385" dur="1" fill="hold">
                                          <p:stCondLst>
                                            <p:cond delay="1999"/>
                                          </p:stCondLst>
                                        </p:cTn>
                                        <p:tgtEl>
                                          <p:spTgt spid="17"/>
                                        </p:tgtEl>
                                        <p:attrNameLst>
                                          <p:attrName>style.visibility</p:attrName>
                                        </p:attrNameLst>
                                      </p:cBhvr>
                                      <p:to>
                                        <p:strVal val="hidden"/>
                                      </p:to>
                                    </p:set>
                                  </p:childTnLst>
                                </p:cTn>
                              </p:par>
                              <p:par>
                                <p:cTn id="386" presetID="3" presetClass="exit" presetSubtype="10" fill="hold" grpId="4" nodeType="withEffect">
                                  <p:stCondLst>
                                    <p:cond delay="0"/>
                                  </p:stCondLst>
                                  <p:childTnLst>
                                    <p:animEffect transition="out" filter="blinds(horizontal)">
                                      <p:cBhvr>
                                        <p:cTn id="387" dur="2000"/>
                                        <p:tgtEl>
                                          <p:spTgt spid="18"/>
                                        </p:tgtEl>
                                      </p:cBhvr>
                                    </p:animEffect>
                                    <p:set>
                                      <p:cBhvr>
                                        <p:cTn id="388" dur="1" fill="hold">
                                          <p:stCondLst>
                                            <p:cond delay="1999"/>
                                          </p:stCondLst>
                                        </p:cTn>
                                        <p:tgtEl>
                                          <p:spTgt spid="18"/>
                                        </p:tgtEl>
                                        <p:attrNameLst>
                                          <p:attrName>style.visibility</p:attrName>
                                        </p:attrNameLst>
                                      </p:cBhvr>
                                      <p:to>
                                        <p:strVal val="hidden"/>
                                      </p:to>
                                    </p:set>
                                  </p:childTnLst>
                                </p:cTn>
                              </p:par>
                              <p:par>
                                <p:cTn id="389" presetID="3" presetClass="exit" presetSubtype="10" fill="hold" grpId="4" nodeType="withEffect">
                                  <p:stCondLst>
                                    <p:cond delay="0"/>
                                  </p:stCondLst>
                                  <p:childTnLst>
                                    <p:animEffect transition="out" filter="blinds(horizontal)">
                                      <p:cBhvr>
                                        <p:cTn id="390" dur="2000"/>
                                        <p:tgtEl>
                                          <p:spTgt spid="19"/>
                                        </p:tgtEl>
                                      </p:cBhvr>
                                    </p:animEffect>
                                    <p:set>
                                      <p:cBhvr>
                                        <p:cTn id="391" dur="1" fill="hold">
                                          <p:stCondLst>
                                            <p:cond delay="1999"/>
                                          </p:stCondLst>
                                        </p:cTn>
                                        <p:tgtEl>
                                          <p:spTgt spid="19"/>
                                        </p:tgtEl>
                                        <p:attrNameLst>
                                          <p:attrName>style.visibility</p:attrName>
                                        </p:attrNameLst>
                                      </p:cBhvr>
                                      <p:to>
                                        <p:strVal val="hidden"/>
                                      </p:to>
                                    </p:set>
                                  </p:childTnLst>
                                </p:cTn>
                              </p:par>
                              <p:par>
                                <p:cTn id="392" presetID="3" presetClass="exit" presetSubtype="10" fill="hold" grpId="4" nodeType="withEffect">
                                  <p:stCondLst>
                                    <p:cond delay="0"/>
                                  </p:stCondLst>
                                  <p:childTnLst>
                                    <p:animEffect transition="out" filter="blinds(horizontal)">
                                      <p:cBhvr>
                                        <p:cTn id="393" dur="2000"/>
                                        <p:tgtEl>
                                          <p:spTgt spid="20"/>
                                        </p:tgtEl>
                                      </p:cBhvr>
                                    </p:animEffect>
                                    <p:set>
                                      <p:cBhvr>
                                        <p:cTn id="394" dur="1" fill="hold">
                                          <p:stCondLst>
                                            <p:cond delay="1999"/>
                                          </p:stCondLst>
                                        </p:cTn>
                                        <p:tgtEl>
                                          <p:spTgt spid="20"/>
                                        </p:tgtEl>
                                        <p:attrNameLst>
                                          <p:attrName>style.visibility</p:attrName>
                                        </p:attrNameLst>
                                      </p:cBhvr>
                                      <p:to>
                                        <p:strVal val="hidden"/>
                                      </p:to>
                                    </p:set>
                                  </p:childTnLst>
                                </p:cTn>
                              </p:par>
                              <p:par>
                                <p:cTn id="395" presetID="3" presetClass="exit" presetSubtype="10" fill="hold" grpId="4" nodeType="withEffect">
                                  <p:stCondLst>
                                    <p:cond delay="0"/>
                                  </p:stCondLst>
                                  <p:childTnLst>
                                    <p:animEffect transition="out" filter="blinds(horizontal)">
                                      <p:cBhvr>
                                        <p:cTn id="396" dur="2000"/>
                                        <p:tgtEl>
                                          <p:spTgt spid="21"/>
                                        </p:tgtEl>
                                      </p:cBhvr>
                                    </p:animEffect>
                                    <p:set>
                                      <p:cBhvr>
                                        <p:cTn id="397" dur="1" fill="hold">
                                          <p:stCondLst>
                                            <p:cond delay="1999"/>
                                          </p:stCondLst>
                                        </p:cTn>
                                        <p:tgtEl>
                                          <p:spTgt spid="21"/>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2000"/>
                                        <p:tgtEl>
                                          <p:spTgt spid="22"/>
                                        </p:tgtEl>
                                      </p:cBhvr>
                                    </p:animEffect>
                                    <p:set>
                                      <p:cBhvr>
                                        <p:cTn id="400" dur="1" fill="hold">
                                          <p:stCondLst>
                                            <p:cond delay="1999"/>
                                          </p:stCondLst>
                                        </p:cTn>
                                        <p:tgtEl>
                                          <p:spTgt spid="22"/>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2000"/>
                                        <p:tgtEl>
                                          <p:spTgt spid="23"/>
                                        </p:tgtEl>
                                      </p:cBhvr>
                                    </p:animEffect>
                                    <p:set>
                                      <p:cBhvr>
                                        <p:cTn id="403" dur="1" fill="hold">
                                          <p:stCondLst>
                                            <p:cond delay="1999"/>
                                          </p:stCondLst>
                                        </p:cTn>
                                        <p:tgtEl>
                                          <p:spTgt spid="23"/>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2000"/>
                                        <p:tgtEl>
                                          <p:spTgt spid="24"/>
                                        </p:tgtEl>
                                      </p:cBhvr>
                                    </p:animEffect>
                                    <p:set>
                                      <p:cBhvr>
                                        <p:cTn id="406" dur="1" fill="hold">
                                          <p:stCondLst>
                                            <p:cond delay="1999"/>
                                          </p:stCondLst>
                                        </p:cTn>
                                        <p:tgtEl>
                                          <p:spTgt spid="24"/>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2000"/>
                                        <p:tgtEl>
                                          <p:spTgt spid="25"/>
                                        </p:tgtEl>
                                      </p:cBhvr>
                                    </p:animEffect>
                                    <p:set>
                                      <p:cBhvr>
                                        <p:cTn id="409" dur="1" fill="hold">
                                          <p:stCondLst>
                                            <p:cond delay="1999"/>
                                          </p:stCondLst>
                                        </p:cTn>
                                        <p:tgtEl>
                                          <p:spTgt spid="25"/>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2000"/>
                                        <p:tgtEl>
                                          <p:spTgt spid="26"/>
                                        </p:tgtEl>
                                      </p:cBhvr>
                                    </p:animEffect>
                                    <p:set>
                                      <p:cBhvr>
                                        <p:cTn id="412" dur="1" fill="hold">
                                          <p:stCondLst>
                                            <p:cond delay="1999"/>
                                          </p:stCondLst>
                                        </p:cTn>
                                        <p:tgtEl>
                                          <p:spTgt spid="26"/>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2000"/>
                                        <p:tgtEl>
                                          <p:spTgt spid="27"/>
                                        </p:tgtEl>
                                      </p:cBhvr>
                                    </p:animEffect>
                                    <p:set>
                                      <p:cBhvr>
                                        <p:cTn id="415" dur="1" fill="hold">
                                          <p:stCondLst>
                                            <p:cond delay="1999"/>
                                          </p:stCondLst>
                                        </p:cTn>
                                        <p:tgtEl>
                                          <p:spTgt spid="27"/>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2000"/>
                                        <p:tgtEl>
                                          <p:spTgt spid="28"/>
                                        </p:tgtEl>
                                      </p:cBhvr>
                                    </p:animEffect>
                                    <p:set>
                                      <p:cBhvr>
                                        <p:cTn id="418" dur="1" fill="hold">
                                          <p:stCondLst>
                                            <p:cond delay="1999"/>
                                          </p:stCondLst>
                                        </p:cTn>
                                        <p:tgtEl>
                                          <p:spTgt spid="28"/>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2000"/>
                                        <p:tgtEl>
                                          <p:spTgt spid="29"/>
                                        </p:tgtEl>
                                      </p:cBhvr>
                                    </p:animEffect>
                                    <p:set>
                                      <p:cBhvr>
                                        <p:cTn id="421" dur="1" fill="hold">
                                          <p:stCondLst>
                                            <p:cond delay="1999"/>
                                          </p:stCondLst>
                                        </p:cTn>
                                        <p:tgtEl>
                                          <p:spTgt spid="29"/>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2000"/>
                                        <p:tgtEl>
                                          <p:spTgt spid="30"/>
                                        </p:tgtEl>
                                      </p:cBhvr>
                                    </p:animEffect>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2000" fill="hold"/>
                                        <p:tgtEl>
                                          <p:spTgt spid="4"/>
                                        </p:tgtEl>
                                        <p:attrNameLst>
                                          <p:attrName>ppt_w</p:attrName>
                                        </p:attrNameLst>
                                      </p:cBhvr>
                                      <p:tavLst>
                                        <p:tav tm="0">
                                          <p:val>
                                            <p:strVal val="4/3*#ppt_w"/>
                                          </p:val>
                                        </p:tav>
                                        <p:tav tm="100000">
                                          <p:val>
                                            <p:strVal val="#ppt_w"/>
                                          </p:val>
                                        </p:tav>
                                      </p:tavLst>
                                    </p:anim>
                                    <p:anim calcmode="lin" valueType="num">
                                      <p:cBhvr>
                                        <p:cTn id="428" dur="2000" fill="hold"/>
                                        <p:tgtEl>
                                          <p:spTgt spid="4"/>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DD98F"/>
              </a:gs>
              <a:gs pos="50000">
                <a:srgbClr val="A86F1C">
                  <a:shade val="67500"/>
                  <a:satMod val="115000"/>
                </a:srgbClr>
              </a:gs>
              <a:gs pos="100000">
                <a:srgbClr val="A86F1C">
                  <a:shade val="100000"/>
                  <a:satMod val="115000"/>
                </a:srgbClr>
              </a:gs>
            </a:gsLst>
            <a:lin ang="16200000" scaled="1"/>
            <a:tileRect/>
          </a:gradFill>
          <a:ln>
            <a:noFill/>
          </a:ln>
        </p:spPr>
        <p:txBody>
          <a:bodyPr/>
          <a:lstStyle/>
          <a:p>
            <a:endParaRPr lang="es-ES" dirty="0"/>
          </a:p>
        </p:txBody>
      </p:sp>
      <p:pic>
        <p:nvPicPr>
          <p:cNvPr id="4" name="3 Imagen" descr="0(81).jpg"/>
          <p:cNvPicPr>
            <a:picLocks noChangeAspect="1"/>
          </p:cNvPicPr>
          <p:nvPr/>
        </p:nvPicPr>
        <p:blipFill>
          <a:blip r:embed="rId2"/>
          <a:stretch>
            <a:fillRect/>
          </a:stretch>
        </p:blipFill>
        <p:spPr>
          <a:xfrm>
            <a:off x="0" y="0"/>
            <a:ext cx="9161856" cy="6858000"/>
          </a:xfrm>
          <a:prstGeom prst="rect">
            <a:avLst/>
          </a:prstGeom>
        </p:spPr>
      </p:pic>
      <p:sp>
        <p:nvSpPr>
          <p:cNvPr id="5" name="4 Paralelogramo"/>
          <p:cNvSpPr/>
          <p:nvPr/>
        </p:nvSpPr>
        <p:spPr>
          <a:xfrm>
            <a:off x="3357554" y="0"/>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143240" y="928670"/>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928670"/>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1857364"/>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000628" y="1857364"/>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86050" y="2786058"/>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214942" y="2786058"/>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571736" y="3714752"/>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429256" y="3714752"/>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285984" y="4643446"/>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643570" y="4643446"/>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000232" y="5572140"/>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857884" y="5572140"/>
            <a:ext cx="1274654" cy="914400"/>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857356" y="6400800"/>
            <a:ext cx="1216152" cy="914400"/>
          </a:xfrm>
          <a:prstGeom prst="parallelogram">
            <a:avLst>
              <a:gd name="adj" fmla="val 58333"/>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072198" y="6500834"/>
            <a:ext cx="1285884" cy="814366"/>
          </a:xfrm>
          <a:prstGeom prst="parallelogram">
            <a:avLst>
              <a:gd name="adj" fmla="val 60417"/>
            </a:avLst>
          </a:prstGeom>
          <a:gradFill flip="none" rotWithShape="1">
            <a:gsLst>
              <a:gs pos="0">
                <a:srgbClr val="F6EDCA"/>
              </a:gs>
              <a:gs pos="50000">
                <a:srgbClr val="794705">
                  <a:shade val="67500"/>
                  <a:satMod val="115000"/>
                </a:srgbClr>
              </a:gs>
              <a:gs pos="100000">
                <a:srgbClr val="794705">
                  <a:shade val="100000"/>
                  <a:satMod val="115000"/>
                </a:srgb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plus(in)">
                                      <p:cBhvr>
                                        <p:cTn id="98" dur="3000"/>
                                        <p:tgtEl>
                                          <p:spTgt spid="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plus(in)">
                                      <p:cBhvr>
                                        <p:cTn id="107" dur="3000"/>
                                        <p:tgtEl>
                                          <p:spTgt spid="1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plus(in)">
                                      <p:cBhvr>
                                        <p:cTn id="110" dur="3000"/>
                                        <p:tgtEl>
                                          <p:spTgt spid="13"/>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plus(in)">
                                      <p:cBhvr>
                                        <p:cTn id="113" dur="3000"/>
                                        <p:tgtEl>
                                          <p:spTgt spid="15"/>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8" presetClass="emph" presetSubtype="0" fill="hold" grpId="2"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19"/>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 presetClass="exit" presetSubtype="1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1+ppt_h/2"/>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1+ppt_h/2"/>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1+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1+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1+ppt_w/2"/>
                                          </p:val>
                                        </p:tav>
                                      </p:tavLst>
                                    </p:anim>
                                    <p:anim calcmode="lin" valueType="num">
                                      <p:cBhvr additive="base">
                                        <p:cTn id="187" dur="3000"/>
                                        <p:tgtEl>
                                          <p:spTgt spid="6"/>
                                        </p:tgtEl>
                                        <p:attrNameLst>
                                          <p:attrName>ppt_y</p:attrName>
                                        </p:attrNameLst>
                                      </p:cBhvr>
                                      <p:tavLst>
                                        <p:tav tm="0">
                                          <p:val>
                                            <p:strVal val="ppt_y"/>
                                          </p:val>
                                        </p:tav>
                                        <p:tav tm="100000">
                                          <p:val>
                                            <p:strVal val="1+ppt_h/2"/>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1+ppt_w/2"/>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000"/>
                                        <p:tgtEl>
                                          <p:spTgt spid="12"/>
                                        </p:tgtEl>
                                        <p:attrNameLst>
                                          <p:attrName>ppt_x</p:attrName>
                                        </p:attrNameLst>
                                      </p:cBhvr>
                                      <p:tavLst>
                                        <p:tav tm="0">
                                          <p:val>
                                            <p:strVal val="ppt_x"/>
                                          </p:val>
                                        </p:tav>
                                        <p:tav tm="100000">
                                          <p:val>
                                            <p:strVal val="1+ppt_w/2"/>
                                          </p:val>
                                        </p:tav>
                                      </p:tavLst>
                                    </p:anim>
                                    <p:anim calcmode="lin" valueType="num">
                                      <p:cBhvr additive="base">
                                        <p:cTn id="199" dur="3000"/>
                                        <p:tgtEl>
                                          <p:spTgt spid="12"/>
                                        </p:tgtEl>
                                        <p:attrNameLst>
                                          <p:attrName>ppt_y</p:attrName>
                                        </p:attrNameLst>
                                      </p:cBhvr>
                                      <p:tavLst>
                                        <p:tav tm="0">
                                          <p:val>
                                            <p:strVal val="ppt_y"/>
                                          </p:val>
                                        </p:tav>
                                        <p:tav tm="100000">
                                          <p:val>
                                            <p:strVal val="1+ppt_h/2"/>
                                          </p:val>
                                        </p:tav>
                                      </p:tavLst>
                                    </p:anim>
                                    <p:set>
                                      <p:cBhvr>
                                        <p:cTn id="200" dur="1" fill="hold">
                                          <p:stCondLst>
                                            <p:cond delay="2999"/>
                                          </p:stCondLst>
                                        </p:cTn>
                                        <p:tgtEl>
                                          <p:spTgt spid="12"/>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1+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1+ppt_w/2"/>
                                          </p:val>
                                        </p:tav>
                                      </p:tavLst>
                                    </p:anim>
                                    <p:anim calcmode="lin" valueType="num">
                                      <p:cBhvr additive="base">
                                        <p:cTn id="207" dur="3000"/>
                                        <p:tgtEl>
                                          <p:spTgt spid="16"/>
                                        </p:tgtEl>
                                        <p:attrNameLst>
                                          <p:attrName>ppt_y</p:attrName>
                                        </p:attrNameLst>
                                      </p:cBhvr>
                                      <p:tavLst>
                                        <p:tav tm="0">
                                          <p:val>
                                            <p:strVal val="ppt_y"/>
                                          </p:val>
                                        </p:tav>
                                        <p:tav tm="100000">
                                          <p:val>
                                            <p:strVal val="1+ppt_h/2"/>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3000"/>
                                        <p:tgtEl>
                                          <p:spTgt spid="18"/>
                                        </p:tgtEl>
                                        <p:attrNameLst>
                                          <p:attrName>ppt_x</p:attrName>
                                        </p:attrNameLst>
                                      </p:cBhvr>
                                      <p:tavLst>
                                        <p:tav tm="0">
                                          <p:val>
                                            <p:strVal val="ppt_x"/>
                                          </p:val>
                                        </p:tav>
                                        <p:tav tm="100000">
                                          <p:val>
                                            <p:strVal val="1+ppt_w/2"/>
                                          </p:val>
                                        </p:tav>
                                      </p:tavLst>
                                    </p:anim>
                                    <p:anim calcmode="lin" valueType="num">
                                      <p:cBhvr additive="base">
                                        <p:cTn id="211" dur="3000"/>
                                        <p:tgtEl>
                                          <p:spTgt spid="18"/>
                                        </p:tgtEl>
                                        <p:attrNameLst>
                                          <p:attrName>ppt_y</p:attrName>
                                        </p:attrNameLst>
                                      </p:cBhvr>
                                      <p:tavLst>
                                        <p:tav tm="0">
                                          <p:val>
                                            <p:strVal val="ppt_y"/>
                                          </p:val>
                                        </p:tav>
                                        <p:tav tm="100000">
                                          <p:val>
                                            <p:strVal val="1+ppt_h/2"/>
                                          </p:val>
                                        </p:tav>
                                      </p:tavLst>
                                    </p:anim>
                                    <p:set>
                                      <p:cBhvr>
                                        <p:cTn id="212" dur="1" fill="hold">
                                          <p:stCondLst>
                                            <p:cond delay="2999"/>
                                          </p:stCondLst>
                                        </p:cTn>
                                        <p:tgtEl>
                                          <p:spTgt spid="18"/>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1+ppt_w/2"/>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3000"/>
                                        <p:tgtEl>
                                          <p:spTgt spid="5"/>
                                        </p:tgtEl>
                                      </p:cBhvr>
                                    </p:animEffect>
                                    <p:set>
                                      <p:cBhvr>
                                        <p:cTn id="219" dur="1" fill="hold">
                                          <p:stCondLst>
                                            <p:cond delay="2999"/>
                                          </p:stCondLst>
                                        </p:cTn>
                                        <p:tgtEl>
                                          <p:spTgt spid="5"/>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3000"/>
                                        <p:tgtEl>
                                          <p:spTgt spid="6"/>
                                        </p:tgtEl>
                                      </p:cBhvr>
                                    </p:animEffect>
                                    <p:set>
                                      <p:cBhvr>
                                        <p:cTn id="222" dur="1" fill="hold">
                                          <p:stCondLst>
                                            <p:cond delay="2999"/>
                                          </p:stCondLst>
                                        </p:cTn>
                                        <p:tgtEl>
                                          <p:spTgt spid="6"/>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3000"/>
                                        <p:tgtEl>
                                          <p:spTgt spid="7"/>
                                        </p:tgtEl>
                                      </p:cBhvr>
                                    </p:animEffect>
                                    <p:set>
                                      <p:cBhvr>
                                        <p:cTn id="225" dur="1" fill="hold">
                                          <p:stCondLst>
                                            <p:cond delay="2999"/>
                                          </p:stCondLst>
                                        </p:cTn>
                                        <p:tgtEl>
                                          <p:spTgt spid="7"/>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3000"/>
                                        <p:tgtEl>
                                          <p:spTgt spid="9"/>
                                        </p:tgtEl>
                                      </p:cBhvr>
                                    </p:animEffect>
                                    <p:set>
                                      <p:cBhvr>
                                        <p:cTn id="231" dur="1" fill="hold">
                                          <p:stCondLst>
                                            <p:cond delay="2999"/>
                                          </p:stCondLst>
                                        </p:cTn>
                                        <p:tgtEl>
                                          <p:spTgt spid="9"/>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3000"/>
                                        <p:tgtEl>
                                          <p:spTgt spid="11"/>
                                        </p:tgtEl>
                                      </p:cBhvr>
                                    </p:animEffect>
                                    <p:set>
                                      <p:cBhvr>
                                        <p:cTn id="237" dur="1" fill="hold">
                                          <p:stCondLst>
                                            <p:cond delay="2999"/>
                                          </p:stCondLst>
                                        </p:cTn>
                                        <p:tgtEl>
                                          <p:spTgt spid="11"/>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3000"/>
                                        <p:tgtEl>
                                          <p:spTgt spid="12"/>
                                        </p:tgtEl>
                                      </p:cBhvr>
                                    </p:animEffect>
                                    <p:set>
                                      <p:cBhvr>
                                        <p:cTn id="240" dur="1" fill="hold">
                                          <p:stCondLst>
                                            <p:cond delay="2999"/>
                                          </p:stCondLst>
                                        </p:cTn>
                                        <p:tgtEl>
                                          <p:spTgt spid="12"/>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3000"/>
                                        <p:tgtEl>
                                          <p:spTgt spid="14"/>
                                        </p:tgtEl>
                                      </p:cBhvr>
                                    </p:animEffect>
                                    <p:set>
                                      <p:cBhvr>
                                        <p:cTn id="246" dur="1" fill="hold">
                                          <p:stCondLst>
                                            <p:cond delay="2999"/>
                                          </p:stCondLst>
                                        </p:cTn>
                                        <p:tgtEl>
                                          <p:spTgt spid="14"/>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3000"/>
                                        <p:tgtEl>
                                          <p:spTgt spid="15"/>
                                        </p:tgtEl>
                                      </p:cBhvr>
                                    </p:animEffect>
                                    <p:set>
                                      <p:cBhvr>
                                        <p:cTn id="249" dur="1" fill="hold">
                                          <p:stCondLst>
                                            <p:cond delay="2999"/>
                                          </p:stCondLst>
                                        </p:cTn>
                                        <p:tgtEl>
                                          <p:spTgt spid="15"/>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3000"/>
                                        <p:tgtEl>
                                          <p:spTgt spid="16"/>
                                        </p:tgtEl>
                                      </p:cBhvr>
                                    </p:animEffect>
                                    <p:set>
                                      <p:cBhvr>
                                        <p:cTn id="252" dur="1" fill="hold">
                                          <p:stCondLst>
                                            <p:cond delay="2999"/>
                                          </p:stCondLst>
                                        </p:cTn>
                                        <p:tgtEl>
                                          <p:spTgt spid="16"/>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3000"/>
                                        <p:tgtEl>
                                          <p:spTgt spid="17"/>
                                        </p:tgtEl>
                                      </p:cBhvr>
                                    </p:animEffect>
                                    <p:set>
                                      <p:cBhvr>
                                        <p:cTn id="255" dur="1" fill="hold">
                                          <p:stCondLst>
                                            <p:cond delay="2999"/>
                                          </p:stCondLst>
                                        </p:cTn>
                                        <p:tgtEl>
                                          <p:spTgt spid="17"/>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3000"/>
                                        <p:tgtEl>
                                          <p:spTgt spid="18"/>
                                        </p:tgtEl>
                                      </p:cBhvr>
                                    </p:animEffect>
                                    <p:set>
                                      <p:cBhvr>
                                        <p:cTn id="258" dur="1" fill="hold">
                                          <p:stCondLst>
                                            <p:cond delay="2999"/>
                                          </p:stCondLst>
                                        </p:cTn>
                                        <p:tgtEl>
                                          <p:spTgt spid="18"/>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3000"/>
                                        <p:tgtEl>
                                          <p:spTgt spid="19"/>
                                        </p:tgtEl>
                                      </p:cBhvr>
                                    </p:animEffect>
                                    <p:set>
                                      <p:cBhvr>
                                        <p:cTn id="261" dur="1" fill="hold">
                                          <p:stCondLst>
                                            <p:cond delay="2999"/>
                                          </p:stCondLst>
                                        </p:cTn>
                                        <p:tgtEl>
                                          <p:spTgt spid="19"/>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3000"/>
                                        <p:tgtEl>
                                          <p:spTgt spid="20"/>
                                        </p:tgtEl>
                                      </p:cBhvr>
                                    </p:animEffect>
                                    <p:set>
                                      <p:cBhvr>
                                        <p:cTn id="264" dur="1" fill="hold">
                                          <p:stCondLst>
                                            <p:cond delay="2999"/>
                                          </p:stCondLst>
                                        </p:cTn>
                                        <p:tgtEl>
                                          <p:spTgt spid="20"/>
                                        </p:tgtEl>
                                        <p:attrNameLst>
                                          <p:attrName>style.visibility</p:attrName>
                                        </p:attrNameLst>
                                      </p:cBhvr>
                                      <p:to>
                                        <p:strVal val="hidden"/>
                                      </p:to>
                                    </p:set>
                                  </p:childTnLst>
                                </p:cTn>
                              </p:par>
                              <p:par>
                                <p:cTn id="265" presetID="17" presetClass="entr" presetSubtype="10"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fltVal val="0"/>
                                          </p:val>
                                        </p:tav>
                                        <p:tav tm="100000">
                                          <p:val>
                                            <p:strVal val="#ppt_w"/>
                                          </p:val>
                                        </p:tav>
                                      </p:tavLst>
                                    </p:anim>
                                    <p:anim calcmode="lin" valueType="num">
                                      <p:cBhvr>
                                        <p:cTn id="26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path path="circle">
              <a:fillToRect l="50000" t="50000" r="50000" b="50000"/>
            </a:path>
            <a:tileRect/>
          </a:gradFill>
        </p:spPr>
        <p:txBody>
          <a:bodyPr/>
          <a:lstStyle/>
          <a:p>
            <a:endParaRPr lang="es-ES" dirty="0"/>
          </a:p>
        </p:txBody>
      </p:sp>
      <p:pic>
        <p:nvPicPr>
          <p:cNvPr id="4" name="3 Imagen" descr="0(82).jpg"/>
          <p:cNvPicPr>
            <a:picLocks noChangeAspect="1"/>
          </p:cNvPicPr>
          <p:nvPr/>
        </p:nvPicPr>
        <p:blipFill>
          <a:blip r:embed="rId2"/>
          <a:stretch>
            <a:fillRect/>
          </a:stretch>
        </p:blipFill>
        <p:spPr>
          <a:xfrm>
            <a:off x="0" y="0"/>
            <a:ext cx="9144000" cy="6858000"/>
          </a:xfrm>
          <a:prstGeom prst="rect">
            <a:avLst/>
          </a:prstGeom>
        </p:spPr>
      </p:pic>
      <p:sp>
        <p:nvSpPr>
          <p:cNvPr id="15" name="14 Cheurón"/>
          <p:cNvSpPr/>
          <p:nvPr/>
        </p:nvSpPr>
        <p:spPr>
          <a:xfrm rot="19683011">
            <a:off x="5029538" y="562703"/>
            <a:ext cx="2855789" cy="2546774"/>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2596034">
            <a:off x="1320457" y="622879"/>
            <a:ext cx="2923438" cy="2382899"/>
          </a:xfrm>
          <a:prstGeom prst="chevron">
            <a:avLst>
              <a:gd name="adj" fmla="val 90144"/>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920348">
            <a:off x="5077333" y="4004405"/>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8906225">
            <a:off x="1431714" y="4000087"/>
            <a:ext cx="2832199" cy="2449599"/>
          </a:xfrm>
          <a:prstGeom prst="chevron">
            <a:avLst>
              <a:gd name="adj" fmla="val 8500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2616183">
            <a:off x="2203152" y="1360478"/>
            <a:ext cx="1777650" cy="1285936"/>
          </a:xfrm>
          <a:prstGeom prst="chevron">
            <a:avLst>
              <a:gd name="adj" fmla="val 8980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8645486">
            <a:off x="2359909" y="4230782"/>
            <a:ext cx="1777650" cy="1558948"/>
          </a:xfrm>
          <a:prstGeom prst="chevron">
            <a:avLst>
              <a:gd name="adj" fmla="val 79139"/>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9735877">
            <a:off x="5132000" y="1399768"/>
            <a:ext cx="1777650" cy="1267557"/>
          </a:xfrm>
          <a:prstGeom prst="chevron">
            <a:avLst>
              <a:gd name="adj" fmla="val 89998"/>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806362">
            <a:off x="5300517" y="4352652"/>
            <a:ext cx="1777650" cy="1388972"/>
          </a:xfrm>
          <a:prstGeom prst="chevron">
            <a:avLst>
              <a:gd name="adj" fmla="val 92191"/>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2616183">
            <a:off x="2927039" y="1854199"/>
            <a:ext cx="1372959" cy="930750"/>
          </a:xfrm>
          <a:prstGeom prst="chevron">
            <a:avLst>
              <a:gd name="adj" fmla="val 86953"/>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9735877">
            <a:off x="4726208" y="1774137"/>
            <a:ext cx="1414081" cy="1267557"/>
          </a:xfrm>
          <a:prstGeom prst="chevron">
            <a:avLst>
              <a:gd name="adj" fmla="val 7478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8645486">
            <a:off x="3015360" y="4073891"/>
            <a:ext cx="1467425" cy="1215289"/>
          </a:xfrm>
          <a:prstGeom prst="chevron">
            <a:avLst>
              <a:gd name="adj" fmla="val 84332"/>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806362">
            <a:off x="4938651" y="4307884"/>
            <a:ext cx="1401899" cy="984424"/>
          </a:xfrm>
          <a:prstGeom prst="chevron">
            <a:avLst>
              <a:gd name="adj" fmla="val 90366"/>
            </a:avLst>
          </a:prstGeom>
          <a:gradFill flip="none" rotWithShape="1">
            <a:gsLst>
              <a:gs pos="0">
                <a:srgbClr val="EDD98F"/>
              </a:gs>
              <a:gs pos="50000">
                <a:srgbClr val="7C381A">
                  <a:shade val="67500"/>
                  <a:satMod val="115000"/>
                </a:srgbClr>
              </a:gs>
              <a:gs pos="100000">
                <a:srgbClr val="7C381A">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1+#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1+#ppt_w/2"/>
                                          </p:val>
                                        </p:tav>
                                        <p:tav tm="100000">
                                          <p:val>
                                            <p:strVal val="#ppt_x"/>
                                          </p:val>
                                        </p:tav>
                                      </p:tavLst>
                                    </p:anim>
                                    <p:anim calcmode="lin" valueType="num">
                                      <p:cBhvr additive="base">
                                        <p:cTn id="15" dur="3000" fill="hold"/>
                                        <p:tgtEl>
                                          <p:spTgt spid="1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1+#ppt_w/2"/>
                                          </p:val>
                                        </p:tav>
                                        <p:tav tm="100000">
                                          <p:val>
                                            <p:strVal val="#ppt_x"/>
                                          </p:val>
                                        </p:tav>
                                      </p:tavLst>
                                    </p:anim>
                                    <p:anim calcmode="lin" valueType="num">
                                      <p:cBhvr additive="base">
                                        <p:cTn id="19" dur="3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0-#ppt_w/2"/>
                                          </p:val>
                                        </p:tav>
                                        <p:tav tm="100000">
                                          <p:val>
                                            <p:strVal val="#ppt_x"/>
                                          </p:val>
                                        </p:tav>
                                      </p:tavLst>
                                    </p:anim>
                                    <p:anim calcmode="lin" valueType="num">
                                      <p:cBhvr additive="base">
                                        <p:cTn id="23" dur="3000" fill="hold"/>
                                        <p:tgtEl>
                                          <p:spTgt spid="1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0-#ppt_w/2"/>
                                          </p:val>
                                        </p:tav>
                                        <p:tav tm="100000">
                                          <p:val>
                                            <p:strVal val="#ppt_x"/>
                                          </p:val>
                                        </p:tav>
                                      </p:tavLst>
                                    </p:anim>
                                    <p:anim calcmode="lin" valueType="num">
                                      <p:cBhvr additive="base">
                                        <p:cTn id="27" dur="3000" fill="hold"/>
                                        <p:tgtEl>
                                          <p:spTgt spid="2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0-#ppt_w/2"/>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1+#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plus(in)">
                                      <p:cBhvr>
                                        <p:cTn id="58" dur="3000"/>
                                        <p:tgtEl>
                                          <p:spTgt spid="1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plus(in)">
                                      <p:cBhvr>
                                        <p:cTn id="61" dur="3000"/>
                                        <p:tgtEl>
                                          <p:spTgt spid="1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plus(in)">
                                      <p:cBhvr>
                                        <p:cTn id="64" dur="3000"/>
                                        <p:tgtEl>
                                          <p:spTgt spid="1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plus(in)">
                                      <p:cBhvr>
                                        <p:cTn id="67" dur="3000"/>
                                        <p:tgtEl>
                                          <p:spTgt spid="1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plus(in)">
                                      <p:cBhvr>
                                        <p:cTn id="70" dur="3000"/>
                                        <p:tgtEl>
                                          <p:spTgt spid="1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3000"/>
                                        <p:tgtEl>
                                          <p:spTgt spid="2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3000"/>
                                        <p:tgtEl>
                                          <p:spTgt spid="2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3000"/>
                                        <p:tgtEl>
                                          <p:spTgt spid="2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plus(in)">
                                      <p:cBhvr>
                                        <p:cTn id="82" dur="3000"/>
                                        <p:tgtEl>
                                          <p:spTgt spid="2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plus(in)">
                                      <p:cBhvr>
                                        <p:cTn id="85" dur="3000"/>
                                        <p:tgtEl>
                                          <p:spTgt spid="2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plus(in)">
                                      <p:cBhvr>
                                        <p:cTn id="88" dur="3000"/>
                                        <p:tgtEl>
                                          <p:spTgt spid="2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plus(in)">
                                      <p:cBhvr>
                                        <p:cTn id="91" dur="3000"/>
                                        <p:tgtEl>
                                          <p:spTgt spid="2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1+ppt_w/2"/>
                                          </p:val>
                                        </p:tav>
                                      </p:tavLst>
                                    </p:anim>
                                    <p:anim calcmode="lin" valueType="num">
                                      <p:cBhvr additive="base">
                                        <p:cTn id="95" dur="3000"/>
                                        <p:tgtEl>
                                          <p:spTgt spid="16"/>
                                        </p:tgtEl>
                                        <p:attrNameLst>
                                          <p:attrName>ppt_y</p:attrName>
                                        </p:attrNameLst>
                                      </p:cBhvr>
                                      <p:tavLst>
                                        <p:tav tm="0">
                                          <p:val>
                                            <p:strVal val="ppt_y"/>
                                          </p:val>
                                        </p:tav>
                                        <p:tav tm="100000">
                                          <p:val>
                                            <p:strVal val="1+ppt_h/2"/>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1+ppt_w/2"/>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23"/>
                                        </p:tgtEl>
                                        <p:attrNameLst>
                                          <p:attrName>ppt_x</p:attrName>
                                        </p:attrNameLst>
                                      </p:cBhvr>
                                      <p:tavLst>
                                        <p:tav tm="0">
                                          <p:val>
                                            <p:strVal val="ppt_x"/>
                                          </p:val>
                                        </p:tav>
                                        <p:tav tm="100000">
                                          <p:val>
                                            <p:strVal val="1+ppt_w/2"/>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7"/>
                                        </p:tgtEl>
                                        <p:attrNameLst>
                                          <p:attrName>ppt_x</p:attrName>
                                        </p:attrNameLst>
                                      </p:cBhvr>
                                      <p:tavLst>
                                        <p:tav tm="0">
                                          <p:val>
                                            <p:strVal val="ppt_x"/>
                                          </p:val>
                                        </p:tav>
                                        <p:tav tm="100000">
                                          <p:val>
                                            <p:strVal val="0-ppt_w/2"/>
                                          </p:val>
                                        </p:tav>
                                      </p:tavLst>
                                    </p:anim>
                                    <p:anim calcmode="lin" valueType="num">
                                      <p:cBhvr additive="base">
                                        <p:cTn id="107" dur="3000"/>
                                        <p:tgtEl>
                                          <p:spTgt spid="17"/>
                                        </p:tgtEl>
                                        <p:attrNameLst>
                                          <p:attrName>ppt_y</p:attrName>
                                        </p:attrNameLst>
                                      </p:cBhvr>
                                      <p:tavLst>
                                        <p:tav tm="0">
                                          <p:val>
                                            <p:strVal val="ppt_y"/>
                                          </p:val>
                                        </p:tav>
                                        <p:tav tm="100000">
                                          <p:val>
                                            <p:strVal val="0-ppt_h/2"/>
                                          </p:val>
                                        </p:tav>
                                      </p:tavLst>
                                    </p:anim>
                                    <p:set>
                                      <p:cBhvr>
                                        <p:cTn id="108" dur="1" fill="hold">
                                          <p:stCondLst>
                                            <p:cond delay="2999"/>
                                          </p:stCondLst>
                                        </p:cTn>
                                        <p:tgtEl>
                                          <p:spTgt spid="17"/>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22"/>
                                        </p:tgtEl>
                                        <p:attrNameLst>
                                          <p:attrName>ppt_x</p:attrName>
                                        </p:attrNameLst>
                                      </p:cBhvr>
                                      <p:tavLst>
                                        <p:tav tm="0">
                                          <p:val>
                                            <p:strVal val="ppt_x"/>
                                          </p:val>
                                        </p:tav>
                                        <p:tav tm="100000">
                                          <p:val>
                                            <p:strVal val="0-ppt_w/2"/>
                                          </p:val>
                                        </p:tav>
                                      </p:tavLst>
                                    </p:anim>
                                    <p:anim calcmode="lin" valueType="num">
                                      <p:cBhvr additive="base">
                                        <p:cTn id="111" dur="3000"/>
                                        <p:tgtEl>
                                          <p:spTgt spid="22"/>
                                        </p:tgtEl>
                                        <p:attrNameLst>
                                          <p:attrName>ppt_y</p:attrName>
                                        </p:attrNameLst>
                                      </p:cBhvr>
                                      <p:tavLst>
                                        <p:tav tm="0">
                                          <p:val>
                                            <p:strVal val="ppt_y"/>
                                          </p:val>
                                        </p:tav>
                                        <p:tav tm="100000">
                                          <p:val>
                                            <p:strVal val="0-ppt_h/2"/>
                                          </p:val>
                                        </p:tav>
                                      </p:tavLst>
                                    </p:anim>
                                    <p:set>
                                      <p:cBhvr>
                                        <p:cTn id="112" dur="1" fill="hold">
                                          <p:stCondLst>
                                            <p:cond delay="2999"/>
                                          </p:stCondLst>
                                        </p:cTn>
                                        <p:tgtEl>
                                          <p:spTgt spid="2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26"/>
                                        </p:tgtEl>
                                        <p:attrNameLst>
                                          <p:attrName>ppt_x</p:attrName>
                                        </p:attrNameLst>
                                      </p:cBhvr>
                                      <p:tavLst>
                                        <p:tav tm="0">
                                          <p:val>
                                            <p:strVal val="ppt_x"/>
                                          </p:val>
                                        </p:tav>
                                        <p:tav tm="100000">
                                          <p:val>
                                            <p:strVal val="0-ppt_w/2"/>
                                          </p:val>
                                        </p:tav>
                                      </p:tavLst>
                                    </p:anim>
                                    <p:anim calcmode="lin" valueType="num">
                                      <p:cBhvr additive="base">
                                        <p:cTn id="115" dur="3000"/>
                                        <p:tgtEl>
                                          <p:spTgt spid="26"/>
                                        </p:tgtEl>
                                        <p:attrNameLst>
                                          <p:attrName>ppt_y</p:attrName>
                                        </p:attrNameLst>
                                      </p:cBhvr>
                                      <p:tavLst>
                                        <p:tav tm="0">
                                          <p:val>
                                            <p:strVal val="ppt_y"/>
                                          </p:val>
                                        </p:tav>
                                        <p:tav tm="100000">
                                          <p:val>
                                            <p:strVal val="0-ppt_h/2"/>
                                          </p:val>
                                        </p:tav>
                                      </p:tavLst>
                                    </p:anim>
                                    <p:set>
                                      <p:cBhvr>
                                        <p:cTn id="116" dur="1" fill="hold">
                                          <p:stCondLst>
                                            <p:cond delay="2999"/>
                                          </p:stCondLst>
                                        </p:cTn>
                                        <p:tgtEl>
                                          <p:spTgt spid="26"/>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0-ppt_w/2"/>
                                          </p:val>
                                        </p:tav>
                                      </p:tavLst>
                                    </p:anim>
                                    <p:anim calcmode="lin" valueType="num">
                                      <p:cBhvr additive="base">
                                        <p:cTn id="119" dur="3000"/>
                                        <p:tgtEl>
                                          <p:spTgt spid="15"/>
                                        </p:tgtEl>
                                        <p:attrNameLst>
                                          <p:attrName>ppt_y</p:attrName>
                                        </p:attrNameLst>
                                      </p:cBhvr>
                                      <p:tavLst>
                                        <p:tav tm="0">
                                          <p:val>
                                            <p:strVal val="ppt_y"/>
                                          </p:val>
                                        </p:tav>
                                        <p:tav tm="100000">
                                          <p:val>
                                            <p:strVal val="1+ppt_h/2"/>
                                          </p:val>
                                        </p:tav>
                                      </p:tavLst>
                                    </p:anim>
                                    <p:set>
                                      <p:cBhvr>
                                        <p:cTn id="120" dur="1" fill="hold">
                                          <p:stCondLst>
                                            <p:cond delay="2999"/>
                                          </p:stCondLst>
                                        </p:cTn>
                                        <p:tgtEl>
                                          <p:spTgt spid="1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21"/>
                                        </p:tgtEl>
                                        <p:attrNameLst>
                                          <p:attrName>ppt_x</p:attrName>
                                        </p:attrNameLst>
                                      </p:cBhvr>
                                      <p:tavLst>
                                        <p:tav tm="0">
                                          <p:val>
                                            <p:strVal val="ppt_x"/>
                                          </p:val>
                                        </p:tav>
                                        <p:tav tm="100000">
                                          <p:val>
                                            <p:strVal val="0-ppt_w/2"/>
                                          </p:val>
                                        </p:tav>
                                      </p:tavLst>
                                    </p:anim>
                                    <p:anim calcmode="lin" valueType="num">
                                      <p:cBhvr additive="base">
                                        <p:cTn id="123" dur="3000"/>
                                        <p:tgtEl>
                                          <p:spTgt spid="21"/>
                                        </p:tgtEl>
                                        <p:attrNameLst>
                                          <p:attrName>ppt_y</p:attrName>
                                        </p:attrNameLst>
                                      </p:cBhvr>
                                      <p:tavLst>
                                        <p:tav tm="0">
                                          <p:val>
                                            <p:strVal val="ppt_y"/>
                                          </p:val>
                                        </p:tav>
                                        <p:tav tm="100000">
                                          <p:val>
                                            <p:strVal val="1+ppt_h/2"/>
                                          </p:val>
                                        </p:tav>
                                      </p:tavLst>
                                    </p:anim>
                                    <p:set>
                                      <p:cBhvr>
                                        <p:cTn id="124" dur="1" fill="hold">
                                          <p:stCondLst>
                                            <p:cond delay="2999"/>
                                          </p:stCondLst>
                                        </p:cTn>
                                        <p:tgtEl>
                                          <p:spTgt spid="21"/>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24"/>
                                        </p:tgtEl>
                                        <p:attrNameLst>
                                          <p:attrName>ppt_x</p:attrName>
                                        </p:attrNameLst>
                                      </p:cBhvr>
                                      <p:tavLst>
                                        <p:tav tm="0">
                                          <p:val>
                                            <p:strVal val="ppt_x"/>
                                          </p:val>
                                        </p:tav>
                                        <p:tav tm="100000">
                                          <p:val>
                                            <p:strVal val="0-ppt_w/2"/>
                                          </p:val>
                                        </p:tav>
                                      </p:tavLst>
                                    </p:anim>
                                    <p:anim calcmode="lin" valueType="num">
                                      <p:cBhvr additive="base">
                                        <p:cTn id="127" dur="3000"/>
                                        <p:tgtEl>
                                          <p:spTgt spid="24"/>
                                        </p:tgtEl>
                                        <p:attrNameLst>
                                          <p:attrName>ppt_y</p:attrName>
                                        </p:attrNameLst>
                                      </p:cBhvr>
                                      <p:tavLst>
                                        <p:tav tm="0">
                                          <p:val>
                                            <p:strVal val="ppt_y"/>
                                          </p:val>
                                        </p:tav>
                                        <p:tav tm="100000">
                                          <p:val>
                                            <p:strVal val="1+ppt_h/2"/>
                                          </p:val>
                                        </p:tav>
                                      </p:tavLst>
                                    </p:anim>
                                    <p:set>
                                      <p:cBhvr>
                                        <p:cTn id="128" dur="1" fill="hold">
                                          <p:stCondLst>
                                            <p:cond delay="2999"/>
                                          </p:stCondLst>
                                        </p:cTn>
                                        <p:tgtEl>
                                          <p:spTgt spid="2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0-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0-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25"/>
                                        </p:tgtEl>
                                        <p:attrNameLst>
                                          <p:attrName>ppt_x</p:attrName>
                                        </p:attrNameLst>
                                      </p:cBhvr>
                                      <p:tavLst>
                                        <p:tav tm="0">
                                          <p:val>
                                            <p:strVal val="ppt_x"/>
                                          </p:val>
                                        </p:tav>
                                        <p:tav tm="100000">
                                          <p:val>
                                            <p:strVal val="1+ppt_w/2"/>
                                          </p:val>
                                        </p:tav>
                                      </p:tavLst>
                                    </p:anim>
                                    <p:anim calcmode="lin" valueType="num">
                                      <p:cBhvr additive="base">
                                        <p:cTn id="139" dur="3000"/>
                                        <p:tgtEl>
                                          <p:spTgt spid="25"/>
                                        </p:tgtEl>
                                        <p:attrNameLst>
                                          <p:attrName>ppt_y</p:attrName>
                                        </p:attrNameLst>
                                      </p:cBhvr>
                                      <p:tavLst>
                                        <p:tav tm="0">
                                          <p:val>
                                            <p:strVal val="ppt_y"/>
                                          </p:val>
                                        </p:tav>
                                        <p:tav tm="100000">
                                          <p:val>
                                            <p:strVal val="0-ppt_h/2"/>
                                          </p:val>
                                        </p:tav>
                                      </p:tavLst>
                                    </p:anim>
                                    <p:set>
                                      <p:cBhvr>
                                        <p:cTn id="140" dur="1" fill="hold">
                                          <p:stCondLst>
                                            <p:cond delay="2999"/>
                                          </p:stCondLst>
                                        </p:cTn>
                                        <p:tgtEl>
                                          <p:spTgt spid="25"/>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4/3*#ppt_w"/>
                                          </p:val>
                                        </p:tav>
                                        <p:tav tm="100000">
                                          <p:val>
                                            <p:strVal val="#ppt_w"/>
                                          </p:val>
                                        </p:tav>
                                      </p:tavLst>
                                    </p:anim>
                                    <p:anim calcmode="lin" valueType="num">
                                      <p:cBhvr>
                                        <p:cTn id="144" dur="3000" fill="hold"/>
                                        <p:tgtEl>
                                          <p:spTgt spid="4"/>
                                        </p:tgtEl>
                                        <p:attrNameLst>
                                          <p:attrName>ppt_h</p:attrName>
                                        </p:attrNameLst>
                                      </p:cBhvr>
                                      <p:tavLst>
                                        <p:tav tm="0">
                                          <p:val>
                                            <p:strVal val="4/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F5017"/>
          </a:solidFill>
        </p:spPr>
        <p:txBody>
          <a:bodyPr/>
          <a:lstStyle/>
          <a:p>
            <a:endParaRPr lang="es-ES" dirty="0"/>
          </a:p>
        </p:txBody>
      </p:sp>
      <p:pic>
        <p:nvPicPr>
          <p:cNvPr id="4" name="3 Imagen" descr="deer_landscapes_nature_trees_forest_woods_winter_snow_flakes_snowing_1280x960.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flipH="1">
            <a:off x="2928926" y="0"/>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0"/>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928926" y="928670"/>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28670"/>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928926" y="1928826"/>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1928826"/>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928926" y="2857496"/>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2857496"/>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928926" y="4000504"/>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4000504"/>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928926" y="4929174"/>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4929174"/>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928926" y="5929330"/>
            <a:ext cx="15716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5929330"/>
            <a:ext cx="1419236" cy="928670"/>
          </a:xfrm>
          <a:prstGeom prst="rtTriangle">
            <a:avLst/>
          </a:prstGeom>
          <a:gradFill flip="none" rotWithShape="1">
            <a:gsLst>
              <a:gs pos="0">
                <a:srgbClr val="F6EDCA"/>
              </a:gs>
              <a:gs pos="50000">
                <a:srgbClr val="7C381A">
                  <a:shade val="67500"/>
                  <a:satMod val="115000"/>
                </a:srgbClr>
              </a:gs>
              <a:gs pos="100000">
                <a:srgbClr val="7C381A">
                  <a:shade val="100000"/>
                  <a:satMod val="115000"/>
                </a:srgb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1+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ppt_y"/>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ppt_y"/>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8"/>
                                        </p:tgtEl>
                                        <p:attrNameLst>
                                          <p:attrName>r</p:attrName>
                                        </p:attrNameLst>
                                      </p:cBhvr>
                                    </p:animRo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45B12">
                  <a:shade val="30000"/>
                  <a:satMod val="115000"/>
                </a:srgbClr>
              </a:gs>
              <a:gs pos="50000">
                <a:srgbClr val="845B12">
                  <a:shade val="67500"/>
                  <a:satMod val="115000"/>
                </a:srgbClr>
              </a:gs>
              <a:gs pos="100000">
                <a:srgbClr val="845B12">
                  <a:shade val="100000"/>
                  <a:satMod val="115000"/>
                </a:srgbClr>
              </a:gs>
            </a:gsLst>
            <a:lin ang="16200000" scaled="1"/>
            <a:tileRect/>
          </a:gradFill>
        </p:spPr>
        <p:txBody>
          <a:bodyPr/>
          <a:lstStyle/>
          <a:p>
            <a:endParaRPr lang="es-ES" dirty="0"/>
          </a:p>
        </p:txBody>
      </p:sp>
      <p:pic>
        <p:nvPicPr>
          <p:cNvPr id="4" name="3 Imagen" descr="Gene_Stewart__Winter_sow_forst_deer_1280x960.jpg"/>
          <p:cNvPicPr>
            <a:picLocks noChangeAspect="1"/>
          </p:cNvPicPr>
          <p:nvPr/>
        </p:nvPicPr>
        <p:blipFill>
          <a:blip r:embed="rId2"/>
          <a:stretch>
            <a:fillRect/>
          </a:stretch>
        </p:blipFill>
        <p:spPr>
          <a:xfrm>
            <a:off x="0" y="0"/>
            <a:ext cx="9144000" cy="6858000"/>
          </a:xfrm>
          <a:prstGeom prst="rect">
            <a:avLst/>
          </a:prstGeom>
        </p:spPr>
      </p:pic>
      <p:sp>
        <p:nvSpPr>
          <p:cNvPr id="5" name="4 Franja diagonal"/>
          <p:cNvSpPr/>
          <p:nvPr/>
        </p:nvSpPr>
        <p:spPr>
          <a:xfrm>
            <a:off x="2714612" y="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500298" y="78579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785794"/>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214546" y="1571612"/>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14942" y="1571612"/>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928794" y="2357430"/>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2357430"/>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714480" y="3143248"/>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715008" y="314324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500166" y="3929066"/>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3857628"/>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214414" y="4714884"/>
            <a:ext cx="2071702" cy="1285860"/>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6000760" y="4643446"/>
            <a:ext cx="1776426" cy="1276336"/>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58768">
            <a:off x="1000100" y="5500702"/>
            <a:ext cx="2071702" cy="1357298"/>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6000760" y="5286388"/>
            <a:ext cx="1928826" cy="1571612"/>
          </a:xfrm>
          <a:prstGeom prst="diagStrip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3000"/>
                                        <p:tgtEl>
                                          <p:spTgt spid="5"/>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3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3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blinds(vertical)">
                                      <p:cBhvr>
                                        <p:cTn id="83" dur="3000"/>
                                        <p:tgtEl>
                                          <p:spTgt spid="11"/>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blinds(vertical)">
                                      <p:cBhvr>
                                        <p:cTn id="86" dur="3000"/>
                                        <p:tgtEl>
                                          <p:spTgt spid="13"/>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blinds(vertical)">
                                      <p:cBhvr>
                                        <p:cTn id="89" dur="3000"/>
                                        <p:tgtEl>
                                          <p:spTgt spid="15"/>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blinds(vertical)">
                                      <p:cBhvr>
                                        <p:cTn id="92" dur="3000"/>
                                        <p:tgtEl>
                                          <p:spTgt spid="17"/>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blinds(vertical)">
                                      <p:cBhvr>
                                        <p:cTn id="95" dur="3000"/>
                                        <p:tgtEl>
                                          <p:spTgt spid="19"/>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vertical)">
                                      <p:cBhvr>
                                        <p:cTn id="98" dur="3000"/>
                                        <p:tgtEl>
                                          <p:spTgt spid="6"/>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vertical)">
                                      <p:cBhvr>
                                        <p:cTn id="101" dur="3000"/>
                                        <p:tgtEl>
                                          <p:spTgt spid="8"/>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blinds(vertical)">
                                      <p:cBhvr>
                                        <p:cTn id="104" dur="3000"/>
                                        <p:tgtEl>
                                          <p:spTgt spid="10"/>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vertical)">
                                      <p:cBhvr>
                                        <p:cTn id="107" dur="3000"/>
                                        <p:tgtEl>
                                          <p:spTgt spid="12"/>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blinds(vertical)">
                                      <p:cBhvr>
                                        <p:cTn id="110" dur="3000"/>
                                        <p:tgtEl>
                                          <p:spTgt spid="14"/>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3000"/>
                                        <p:tgtEl>
                                          <p:spTgt spid="16"/>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3000"/>
                                        <p:tgtEl>
                                          <p:spTgt spid="20"/>
                                        </p:tgtEl>
                                      </p:cBhvr>
                                    </p:animEffect>
                                  </p:childTnLst>
                                </p:cTn>
                              </p:par>
                            </p:childTnLst>
                          </p:cTn>
                        </p:par>
                        <p:par>
                          <p:cTn id="120" fill="hold">
                            <p:stCondLst>
                              <p:cond delay="3000"/>
                            </p:stCondLst>
                            <p:childTnLst>
                              <p:par>
                                <p:cTn id="121" presetID="2" presetClass="exit" presetSubtype="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3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grpId="3"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grpId="3" nodeType="withEffect">
                                  <p:stCondLst>
                                    <p:cond delay="0"/>
                                  </p:stCondLst>
                                  <p:childTnLst>
                                    <p:animRot by="21600000">
                                      <p:cBhvr>
                                        <p:cTn id="160" dur="3000" fill="hold"/>
                                        <p:tgtEl>
                                          <p:spTgt spid="11"/>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13"/>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9"/>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20"/>
                                        </p:tgtEl>
                                        <p:attrNameLst>
                                          <p:attrName>r</p:attrName>
                                        </p:attrNameLst>
                                      </p:cBhvr>
                                    </p:animRot>
                                  </p:childTnLst>
                                </p:cTn>
                              </p:par>
                              <p:par>
                                <p:cTn id="217" presetID="17" presetClass="entr" presetSubtype="10"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fltVal val="0"/>
                                          </p:val>
                                        </p:tav>
                                        <p:tav tm="100000">
                                          <p:val>
                                            <p:strVal val="#ppt_w"/>
                                          </p:val>
                                        </p:tav>
                                      </p:tavLst>
                                    </p:anim>
                                    <p:anim calcmode="lin" valueType="num">
                                      <p:cBhvr>
                                        <p:cTn id="22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1B00"/>
              </a:gs>
              <a:gs pos="50000">
                <a:srgbClr val="A86F1C">
                  <a:shade val="67500"/>
                  <a:satMod val="115000"/>
                </a:srgbClr>
              </a:gs>
              <a:gs pos="100000">
                <a:srgbClr val="A86F1C">
                  <a:shade val="100000"/>
                  <a:satMod val="115000"/>
                </a:srgbClr>
              </a:gs>
            </a:gsLst>
            <a:lin ang="16200000" scaled="1"/>
            <a:tileRect/>
          </a:gradFill>
        </p:spPr>
        <p:txBody>
          <a:bodyPr/>
          <a:lstStyle/>
          <a:p>
            <a:endParaRPr lang="es-ES" dirty="0"/>
          </a:p>
        </p:txBody>
      </p:sp>
      <p:pic>
        <p:nvPicPr>
          <p:cNvPr id="4" name="3 Imagen" descr="national_geographic_nature_animal_forest_color_tree_hdr_ultrahd_black_white_hd_4k_wallpaper_1280x96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F5017">
                  <a:shade val="30000"/>
                  <a:satMod val="115000"/>
                </a:srgbClr>
              </a:gs>
              <a:gs pos="50000">
                <a:srgbClr val="6F5017">
                  <a:shade val="67500"/>
                  <a:satMod val="115000"/>
                </a:srgbClr>
              </a:gs>
              <a:gs pos="100000">
                <a:srgbClr val="6F5017">
                  <a:shade val="100000"/>
                  <a:satMod val="115000"/>
                </a:srgbClr>
              </a:gs>
            </a:gsLst>
            <a:lin ang="16200000" scaled="1"/>
            <a:tileRect/>
          </a:gradFill>
        </p:spPr>
        <p:txBody>
          <a:bodyPr/>
          <a:lstStyle/>
          <a:p>
            <a:endParaRPr lang="es-ES" dirty="0"/>
          </a:p>
        </p:txBody>
      </p:sp>
      <p:pic>
        <p:nvPicPr>
          <p:cNvPr id="4" name="3 Imagen" descr="nature_trees_animals_deer_National_Geographic_1280x1024.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0" y="0"/>
            <a:ext cx="4643438"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flipH="1">
            <a:off x="4643438" y="0"/>
            <a:ext cx="4500562" cy="2000240"/>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71636"/>
            <a:ext cx="4643438"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643438" y="1571612"/>
            <a:ext cx="4500562" cy="1857388"/>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071834"/>
            <a:ext cx="4572000" cy="1928802"/>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572000" y="3071810"/>
            <a:ext cx="4572000"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flipH="1">
            <a:off x="4500562" y="4572008"/>
            <a:ext cx="4643438" cy="1928826"/>
          </a:xfrm>
          <a:prstGeom prst="wave">
            <a:avLst>
              <a:gd name="adj1" fmla="val 20000"/>
              <a:gd name="adj2" fmla="val 0"/>
            </a:avLst>
          </a:prstGeom>
          <a:gradFill flip="none" rotWithShape="1">
            <a:gsLst>
              <a:gs pos="0">
                <a:srgbClr val="361B00"/>
              </a:gs>
              <a:gs pos="50000">
                <a:srgbClr val="A86F1C">
                  <a:shade val="67500"/>
                  <a:satMod val="115000"/>
                </a:srgbClr>
              </a:gs>
              <a:gs pos="100000">
                <a:srgbClr val="A86F1C">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8914" name="Picture 2" descr="Rendered Image"/>
          <p:cNvPicPr>
            <a:picLocks noChangeAspect="1" noChangeArrowheads="1"/>
          </p:cNvPicPr>
          <p:nvPr/>
        </p:nvPicPr>
        <p:blipFill>
          <a:blip r:embed="rId3">
            <a:lum contrast="40000"/>
          </a:blip>
          <a:srcRect/>
          <a:stretch>
            <a:fillRect/>
          </a:stretch>
        </p:blipFill>
        <p:spPr bwMode="auto">
          <a:xfrm rot="20384154">
            <a:off x="1214414" y="4000504"/>
            <a:ext cx="2324100" cy="1476375"/>
          </a:xfrm>
          <a:prstGeom prst="rect">
            <a:avLst/>
          </a:prstGeom>
          <a:noFill/>
        </p:spPr>
      </p:pic>
      <p:sp>
        <p:nvSpPr>
          <p:cNvPr id="14" name="13 Rectángulo"/>
          <p:cNvSpPr/>
          <p:nvPr/>
        </p:nvSpPr>
        <p:spPr>
          <a:xfrm>
            <a:off x="0" y="-285776"/>
            <a:ext cx="9144000" cy="7929618"/>
          </a:xfrm>
          <a:prstGeom prst="rect">
            <a:avLst/>
          </a:prstGeom>
          <a:gradFill flip="none" rotWithShape="1">
            <a:gsLst>
              <a:gs pos="0">
                <a:srgbClr val="A86F1C">
                  <a:shade val="30000"/>
                  <a:satMod val="115000"/>
                </a:srgbClr>
              </a:gs>
              <a:gs pos="50000">
                <a:srgbClr val="A86F1C">
                  <a:shade val="67500"/>
                  <a:satMod val="115000"/>
                </a:srgbClr>
              </a:gs>
              <a:gs pos="100000">
                <a:srgbClr val="A86F1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1+#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0-#ppt_w/2"/>
                                          </p:val>
                                        </p:tav>
                                        <p:tav tm="100000">
                                          <p:val>
                                            <p:strVal val="#ppt_x"/>
                                          </p:val>
                                        </p:tav>
                                      </p:tavLst>
                                    </p:anim>
                                    <p:anim calcmode="lin" valueType="num">
                                      <p:cBhvr additive="base">
                                        <p:cTn id="63" dur="3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2"/>
                                        </p:tgtEl>
                                        <p:attrNameLst>
                                          <p:attrName>r</p:attrName>
                                        </p:attrNameLst>
                                      </p:cBhvr>
                                    </p:animRot>
                                  </p:childTnLst>
                                </p:cTn>
                              </p:par>
                            </p:childTnLst>
                          </p:cTn>
                        </p:par>
                        <p:par>
                          <p:cTn id="88" fill="hold">
                            <p:stCondLst>
                              <p:cond delay="3000"/>
                            </p:stCondLst>
                            <p:childTnLst>
                              <p:par>
                                <p:cTn id="89" presetID="17" presetClass="exit" presetSubtype="8" fill="hold" grpId="3"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ppt_w/2"/>
                                          </p:val>
                                        </p:tav>
                                      </p:tavLst>
                                    </p:anim>
                                    <p:anim calcmode="lin" valueType="num">
                                      <p:cBhvr>
                                        <p:cTn id="103" dur="3000"/>
                                        <p:tgtEl>
                                          <p:spTgt spid="9"/>
                                        </p:tgtEl>
                                        <p:attrNameLst>
                                          <p:attrName>ppt_y</p:attrName>
                                        </p:attrNameLst>
                                      </p:cBhvr>
                                      <p:tavLst>
                                        <p:tav tm="0">
                                          <p:val>
                                            <p:strVal val="ppt_y"/>
                                          </p:val>
                                        </p:tav>
                                        <p:tav tm="100000">
                                          <p:val>
                                            <p:strVal val="ppt_y"/>
                                          </p:val>
                                        </p:tav>
                                      </p:tavLst>
                                    </p:anim>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strVal val="ppt_h"/>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ppt_w/2"/>
                                          </p:val>
                                        </p:tav>
                                      </p:tavLst>
                                    </p:anim>
                                    <p:anim calcmode="lin" valueType="num">
                                      <p:cBhvr>
                                        <p:cTn id="109" dur="3000"/>
                                        <p:tgtEl>
                                          <p:spTgt spid="11"/>
                                        </p:tgtEl>
                                        <p:attrNameLst>
                                          <p:attrName>ppt_y</p:attrName>
                                        </p:attrNameLst>
                                      </p:cBhvr>
                                      <p:tavLst>
                                        <p:tav tm="0">
                                          <p:val>
                                            <p:strVal val="ppt_y"/>
                                          </p:val>
                                        </p:tav>
                                        <p:tav tm="100000">
                                          <p:val>
                                            <p:strVal val="ppt_y"/>
                                          </p:val>
                                        </p:tav>
                                      </p:tavLst>
                                    </p:anim>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strVal val="ppt_h"/>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ppt_w/2"/>
                                          </p:val>
                                        </p:tav>
                                      </p:tavLst>
                                    </p:anim>
                                    <p:anim calcmode="lin" valueType="num">
                                      <p:cBhvr>
                                        <p:cTn id="115" dur="3000"/>
                                        <p:tgtEl>
                                          <p:spTgt spid="6"/>
                                        </p:tgtEl>
                                        <p:attrNameLst>
                                          <p:attrName>ppt_y</p:attrName>
                                        </p:attrNameLst>
                                      </p:cBhvr>
                                      <p:tavLst>
                                        <p:tav tm="0">
                                          <p:val>
                                            <p:strVal val="ppt_y"/>
                                          </p:val>
                                        </p:tav>
                                        <p:tav tm="100000">
                                          <p:val>
                                            <p:strVal val="ppt_y"/>
                                          </p:val>
                                        </p:tav>
                                      </p:tavLst>
                                    </p:anim>
                                    <p:anim calcmode="lin" valueType="num">
                                      <p:cBhvr>
                                        <p:cTn id="116" dur="3000"/>
                                        <p:tgtEl>
                                          <p:spTgt spid="6"/>
                                        </p:tgtEl>
                                        <p:attrNameLst>
                                          <p:attrName>ppt_w</p:attrName>
                                        </p:attrNameLst>
                                      </p:cBhvr>
                                      <p:tavLst>
                                        <p:tav tm="0">
                                          <p:val>
                                            <p:strVal val="ppt_w"/>
                                          </p:val>
                                        </p:tav>
                                        <p:tav tm="100000">
                                          <p:val>
                                            <p:fltVal val="0"/>
                                          </p:val>
                                        </p:tav>
                                      </p:tavLst>
                                    </p:anim>
                                    <p:anim calcmode="lin" valueType="num">
                                      <p:cBhvr>
                                        <p:cTn id="117" dur="3000"/>
                                        <p:tgtEl>
                                          <p:spTgt spid="6"/>
                                        </p:tgtEl>
                                        <p:attrNameLst>
                                          <p:attrName>ppt_h</p:attrName>
                                        </p:attrNameLst>
                                      </p:cBhvr>
                                      <p:tavLst>
                                        <p:tav tm="0">
                                          <p:val>
                                            <p:strVal val="ppt_h"/>
                                          </p:val>
                                        </p:tav>
                                        <p:tav tm="100000">
                                          <p:val>
                                            <p:strVal val="ppt_h"/>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ppt_w/2"/>
                                          </p:val>
                                        </p:tav>
                                      </p:tavLst>
                                    </p:anim>
                                    <p:anim calcmode="lin" valueType="num">
                                      <p:cBhvr>
                                        <p:cTn id="121" dur="3000"/>
                                        <p:tgtEl>
                                          <p:spTgt spid="8"/>
                                        </p:tgtEl>
                                        <p:attrNameLst>
                                          <p:attrName>ppt_y</p:attrName>
                                        </p:attrNameLst>
                                      </p:cBhvr>
                                      <p:tavLst>
                                        <p:tav tm="0">
                                          <p:val>
                                            <p:strVal val="ppt_y"/>
                                          </p:val>
                                        </p:tav>
                                        <p:tav tm="100000">
                                          <p:val>
                                            <p:strVal val="ppt_y"/>
                                          </p:val>
                                        </p:tav>
                                      </p:tavLst>
                                    </p:anim>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strVal val="ppt_h"/>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ppt_w/2"/>
                                          </p:val>
                                        </p:tav>
                                      </p:tavLst>
                                    </p:anim>
                                    <p:anim calcmode="lin" valueType="num">
                                      <p:cBhvr>
                                        <p:cTn id="127" dur="3000"/>
                                        <p:tgtEl>
                                          <p:spTgt spid="10"/>
                                        </p:tgtEl>
                                        <p:attrNameLst>
                                          <p:attrName>ppt_y</p:attrName>
                                        </p:attrNameLst>
                                      </p:cBhvr>
                                      <p:tavLst>
                                        <p:tav tm="0">
                                          <p:val>
                                            <p:strVal val="ppt_y"/>
                                          </p:val>
                                        </p:tav>
                                        <p:tav tm="100000">
                                          <p:val>
                                            <p:strVal val="ppt_y"/>
                                          </p:val>
                                        </p:tav>
                                      </p:tavLst>
                                    </p:anim>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strVal val="ppt_h"/>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ppt_w/2"/>
                                          </p:val>
                                        </p:tav>
                                      </p:tavLst>
                                    </p:anim>
                                    <p:anim calcmode="lin" valueType="num">
                                      <p:cBhvr>
                                        <p:cTn id="133" dur="3000"/>
                                        <p:tgtEl>
                                          <p:spTgt spid="12"/>
                                        </p:tgtEl>
                                        <p:attrNameLst>
                                          <p:attrName>ppt_y</p:attrName>
                                        </p:attrNameLst>
                                      </p:cBhvr>
                                      <p:tavLst>
                                        <p:tav tm="0">
                                          <p:val>
                                            <p:strVal val="ppt_y"/>
                                          </p:val>
                                        </p:tav>
                                        <p:tav tm="100000">
                                          <p:val>
                                            <p:strVal val="ppt_y"/>
                                          </p:val>
                                        </p:tav>
                                      </p:tavLst>
                                    </p:anim>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strVal val="ppt_h"/>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par>
                          <p:cTn id="141" fill="hold">
                            <p:stCondLst>
                              <p:cond delay="6000"/>
                            </p:stCondLst>
                            <p:childTnLst>
                              <p:par>
                                <p:cTn id="142" presetID="15" presetClass="entr" presetSubtype="0" fill="hold" nodeType="afterEffect">
                                  <p:stCondLst>
                                    <p:cond delay="0"/>
                                  </p:stCondLst>
                                  <p:childTnLst>
                                    <p:set>
                                      <p:cBhvr>
                                        <p:cTn id="143" dur="1" fill="hold">
                                          <p:stCondLst>
                                            <p:cond delay="0"/>
                                          </p:stCondLst>
                                        </p:cTn>
                                        <p:tgtEl>
                                          <p:spTgt spid="38914"/>
                                        </p:tgtEl>
                                        <p:attrNameLst>
                                          <p:attrName>style.visibility</p:attrName>
                                        </p:attrNameLst>
                                      </p:cBhvr>
                                      <p:to>
                                        <p:strVal val="visible"/>
                                      </p:to>
                                    </p:set>
                                    <p:anim calcmode="lin" valueType="num">
                                      <p:cBhvr>
                                        <p:cTn id="144" dur="2000" fill="hold"/>
                                        <p:tgtEl>
                                          <p:spTgt spid="38914"/>
                                        </p:tgtEl>
                                        <p:attrNameLst>
                                          <p:attrName>ppt_w</p:attrName>
                                        </p:attrNameLst>
                                      </p:cBhvr>
                                      <p:tavLst>
                                        <p:tav tm="0">
                                          <p:val>
                                            <p:fltVal val="0"/>
                                          </p:val>
                                        </p:tav>
                                        <p:tav tm="100000">
                                          <p:val>
                                            <p:strVal val="#ppt_w"/>
                                          </p:val>
                                        </p:tav>
                                      </p:tavLst>
                                    </p:anim>
                                    <p:anim calcmode="lin" valueType="num">
                                      <p:cBhvr>
                                        <p:cTn id="145" dur="2000" fill="hold"/>
                                        <p:tgtEl>
                                          <p:spTgt spid="38914"/>
                                        </p:tgtEl>
                                        <p:attrNameLst>
                                          <p:attrName>ppt_h</p:attrName>
                                        </p:attrNameLst>
                                      </p:cBhvr>
                                      <p:tavLst>
                                        <p:tav tm="0">
                                          <p:val>
                                            <p:fltVal val="0"/>
                                          </p:val>
                                        </p:tav>
                                        <p:tav tm="100000">
                                          <p:val>
                                            <p:strVal val="#ppt_h"/>
                                          </p:val>
                                        </p:tav>
                                      </p:tavLst>
                                    </p:anim>
                                    <p:anim calcmode="lin" valueType="num">
                                      <p:cBhvr>
                                        <p:cTn id="146" dur="2000" fill="hold"/>
                                        <p:tgtEl>
                                          <p:spTgt spid="38914"/>
                                        </p:tgtEl>
                                        <p:attrNameLst>
                                          <p:attrName>ppt_x</p:attrName>
                                        </p:attrNameLst>
                                      </p:cBhvr>
                                      <p:tavLst>
                                        <p:tav tm="0" fmla="#ppt_x+(cos(-2*pi*(1-$))*-#ppt_x-sin(-2*pi*(1-$))*(1-#ppt_y))*(1-$)">
                                          <p:val>
                                            <p:fltVal val="0"/>
                                          </p:val>
                                        </p:tav>
                                        <p:tav tm="100000">
                                          <p:val>
                                            <p:fltVal val="1"/>
                                          </p:val>
                                        </p:tav>
                                      </p:tavLst>
                                    </p:anim>
                                    <p:anim calcmode="lin" valueType="num">
                                      <p:cBhvr>
                                        <p:cTn id="147" dur="2000" fill="hold"/>
                                        <p:tgtEl>
                                          <p:spTgt spid="389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6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BELLEZA DEL VENADO O CIERV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BELLEZA DEL VENADO O CIERVO--</Template>
  <TotalTime>0</TotalTime>
  <Words>823</Words>
  <Application>Microsoft Office PowerPoint</Application>
  <PresentationFormat>Presentación en pantalla (4:3)</PresentationFormat>
  <Paragraphs>45</Paragraphs>
  <Slides>62</Slides>
  <Notes>2</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--LA BELLEZA DEL VENADO O CIERVO--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2014-11-01T18:43:55Z</dcterms:created>
  <dcterms:modified xsi:type="dcterms:W3CDTF">2014-11-01T18:45:25Z</dcterms:modified>
</cp:coreProperties>
</file>